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3"/>
  </p:notesMasterIdLst>
  <p:sldIdLst>
    <p:sldId id="448" r:id="rId2"/>
    <p:sldId id="324" r:id="rId3"/>
    <p:sldId id="344" r:id="rId4"/>
    <p:sldId id="393" r:id="rId5"/>
    <p:sldId id="368" r:id="rId6"/>
    <p:sldId id="394" r:id="rId7"/>
    <p:sldId id="423" r:id="rId8"/>
    <p:sldId id="424" r:id="rId9"/>
    <p:sldId id="425" r:id="rId10"/>
    <p:sldId id="426" r:id="rId11"/>
    <p:sldId id="258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7E4AC-4A88-EF36-5FD7-3CED56203541}" v="1" dt="2024-10-17T07:56:36.444"/>
    <p1510:client id="{7DF74352-10C8-5A19-22EC-0D62ECCE6BD4}" v="2" dt="2024-10-17T07:43:14.317"/>
    <p1510:client id="{FCB12762-2DCE-48D9-A372-550B431D9B03}" v="1" dt="2024-10-16T11:02:46.5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02006-7906-4E88-814E-3CB4F5D90AD9}" type="datetimeFigureOut">
              <a:rPr lang="sl-SI" smtClean="0"/>
              <a:t>4. 03. 2025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371F7-D2ED-4779-A627-9FFE38E356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4269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534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925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6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4310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202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417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411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220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963609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62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110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42122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14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4901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724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507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268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122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87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4. 03. 2025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657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essda.eu/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research-and-innovation.ec.europa.eu/strategy/strategy-2020-2024/our-digital-future/european-research-infrastructures/eric_en" TargetMode="External"/><Relationship Id="rId12" Type="http://schemas.openxmlformats.org/officeDocument/2006/relationships/hyperlink" Target="https://www.gov.si/assets/ministrstva/MVZI/Znanost/Nacionalne-strategije-in-dokumenti/NRRI-2030_SLO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-science-cloud.ec.europa.eu/" TargetMode="External"/><Relationship Id="rId11" Type="http://schemas.openxmlformats.org/officeDocument/2006/relationships/hyperlink" Target="https://elixir-europe.org/" TargetMode="External"/><Relationship Id="rId5" Type="http://schemas.openxmlformats.org/officeDocument/2006/relationships/hyperlink" Target="https://research-and-innovation.ec.europa.eu/strategy/strategy-2020-2024/our-digital-future/european-research-infrastructures/esfri_en" TargetMode="External"/><Relationship Id="rId10" Type="http://schemas.openxmlformats.org/officeDocument/2006/relationships/hyperlink" Target="https://www.dariah.eu/" TargetMode="External"/><Relationship Id="rId4" Type="http://schemas.openxmlformats.org/officeDocument/2006/relationships/hyperlink" Target="https://research-and-innovation.ec.europa.eu/strategy/strategy-2020-2024/our-digital-future/european-research-area_en" TargetMode="External"/><Relationship Id="rId9" Type="http://schemas.openxmlformats.org/officeDocument/2006/relationships/hyperlink" Target="https://www.clarin.e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radni-list.si/_pdf/2023/Ur/u2023059.pdf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://www.pisrs.si/Pis.web/pregledPredpisa?id=ZAKO773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ojekt-spoznaj.si/politike-odprte-znanosti-v-evropskem-raziskovalnem-prostoru/" TargetMode="External"/><Relationship Id="rId11" Type="http://schemas.openxmlformats.org/officeDocument/2006/relationships/hyperlink" Target="http://www.pisrs.si/Pis.web/pregledPredpisa?id=ZAKO3336" TargetMode="External"/><Relationship Id="rId5" Type="http://schemas.openxmlformats.org/officeDocument/2006/relationships/hyperlink" Target="http://www.pisrs.si/Pis.web/pregledPredpisa?id=RESO133" TargetMode="External"/><Relationship Id="rId10" Type="http://schemas.openxmlformats.org/officeDocument/2006/relationships/hyperlink" Target="https://ec.europa.eu/info/funding-tenders/opportunities/docs/2021-2027/horizon/guidance/programme-guide_horizon_en.pdf" TargetMode="External"/><Relationship Id="rId4" Type="http://schemas.openxmlformats.org/officeDocument/2006/relationships/hyperlink" Target="https://projekt-spoznaj.si/politike-odprte-znanosti-v-sloveniji/" TargetMode="External"/><Relationship Id="rId9" Type="http://schemas.openxmlformats.org/officeDocument/2006/relationships/hyperlink" Target="https://op.europa.eu/en/publication-detail/-/publication/1a0df8ff-5313-11ec-91ac-01aa75ed71a1/language-s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srs.si/api/datoteke/integracije/32928366" TargetMode="External"/><Relationship Id="rId4" Type="http://schemas.openxmlformats.org/officeDocument/2006/relationships/hyperlink" Target="http://www.pisrs.si/Pis.web/pregledPredpisa?id=RESO13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f.uni-lj.si/wp-content/uploads/2023/06/Akcijski-nacrt_2023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isrs.si/Pis.web/pregledPredpisa?id=URED879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isrs.si/Pis.web/pregledPredpisa?id=URED879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725248" y="337204"/>
            <a:ext cx="9965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Infrastruktura odprte znanosti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A914838-4BC7-4B68-9AD9-685F2324DE3C}"/>
              </a:ext>
            </a:extLst>
          </p:cNvPr>
          <p:cNvSpPr txBox="1"/>
          <p:nvPr/>
        </p:nvSpPr>
        <p:spPr>
          <a:xfrm>
            <a:off x="725248" y="2997185"/>
            <a:ext cx="6060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Peter ČERČE, Znanstveno-raziskovalno središče Koper</a:t>
            </a:r>
          </a:p>
        </p:txBody>
      </p:sp>
      <p:pic>
        <p:nvPicPr>
          <p:cNvPr id="3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5D0F3FBA-7732-41CE-FE17-8428346FB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1" y="5428056"/>
            <a:ext cx="1249752" cy="43240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060ABDA-8B91-48E7-B521-41DAEB803DAA}"/>
              </a:ext>
            </a:extLst>
          </p:cNvPr>
          <p:cNvSpPr txBox="1"/>
          <p:nvPr/>
        </p:nvSpPr>
        <p:spPr>
          <a:xfrm>
            <a:off x="725248" y="3933619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DD63BE4B-666B-41E7-AD20-B741ACD7A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dnaslov 2">
            <a:extLst>
              <a:ext uri="{FF2B5EF4-FFF2-40B4-BE49-F238E27FC236}">
                <a16:creationId xmlns:a16="http://schemas.microsoft.com/office/drawing/2014/main" id="{8692A056-5AC1-D877-0591-E9A21DFEDB71}"/>
              </a:ext>
            </a:extLst>
          </p:cNvPr>
          <p:cNvSpPr txBox="1">
            <a:spLocks/>
          </p:cNvSpPr>
          <p:nvPr/>
        </p:nvSpPr>
        <p:spPr>
          <a:xfrm>
            <a:off x="661871" y="1817531"/>
            <a:ext cx="10677769" cy="4184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l-SI" sz="20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- </a:t>
            </a:r>
            <a:r>
              <a:rPr kumimoji="0" lang="sl-SI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Podatkovni arhiv - Podatkovni center - Podatkovno središče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Področni </a:t>
            </a:r>
            <a:r>
              <a:rPr kumimoji="0" lang="sl-SI" sz="18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je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ki je specializiran za shranjevanje in dostop do digitalnih objektov posebej opredeljenega znanstvenega področja.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Institucionalni </a:t>
            </a:r>
            <a:r>
              <a:rPr kumimoji="0" lang="sl-SI" sz="18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je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ki ga upravlja posamezna ustanova pod svojimi pogoji in na katerem je omogočeno  shranjevanje in dostop do digitalnih objektov raziskovalcev in drugih, ki raziskujejo pod okriljem te ustanove.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Splošni </a:t>
            </a:r>
            <a:r>
              <a:rPr kumimoji="0" lang="sl-SI" sz="18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je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ki omogoča shranjevanje in dostop do digitalnih objektov in nima posebej opredeljenega znanstvenega področja ali institucije.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Certifikat zaupanja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+mn-cs"/>
              </a:rPr>
              <a:t> je potrdilo, ki ga izda neodvisni organ, da neka storitev, infrastruktura ali organizacija izkazuje zanesljivost, trajnost in posledično možnost trajne izmenjave digitalnih objektov.</a:t>
            </a:r>
            <a:endParaRPr kumimoji="0" lang="sl-SI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5BFF02B-9583-75F2-EE22-C23B27724A27}"/>
              </a:ext>
            </a:extLst>
          </p:cNvPr>
          <p:cNvSpPr txBox="1"/>
          <p:nvPr/>
        </p:nvSpPr>
        <p:spPr>
          <a:xfrm>
            <a:off x="0" y="6519446"/>
            <a:ext cx="121854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Slovar odprte znanosti. V. S. Bezjak (ur.) Spoznaj FAIR. Priročnik o odprti znanosti v Sloveniji (2024). https://doi.org/10.26493/978-961-293-328-9</a:t>
            </a:r>
          </a:p>
        </p:txBody>
      </p:sp>
    </p:spTree>
    <p:extLst>
      <p:ext uri="{BB962C8B-B14F-4D97-AF65-F5344CB8AC3E}">
        <p14:creationId xmlns:p14="http://schemas.microsoft.com/office/powerpoint/2010/main" val="342059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za pozornost! </a:t>
            </a:r>
            <a:endParaRPr kumimoji="0" lang="sl-SI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644421"/>
            <a:ext cx="9033342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Vsebina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589D8100-FC12-4A33-93E9-AED45A9AB3CD}"/>
              </a:ext>
            </a:extLst>
          </p:cNvPr>
          <p:cNvSpPr/>
          <p:nvPr/>
        </p:nvSpPr>
        <p:spPr>
          <a:xfrm>
            <a:off x="742955" y="1503562"/>
            <a:ext cx="1063725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Nacionalna infrastruktura odprte znanosti in zakonodajni okvir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Nacionalni portal odprte znanosti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Institucionalni </a:t>
            </a:r>
            <a:r>
              <a:rPr kumimoji="0" lang="sl-SI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repozitoriji</a:t>
            </a: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Področni podatkovni </a:t>
            </a:r>
            <a:r>
              <a:rPr kumimoji="0" lang="sl-SI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repozitoriji</a:t>
            </a: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Druge digitalne storitve in viri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Odprtodostopne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znanstvene založniške platforme in </a:t>
            </a:r>
            <a:r>
              <a:rPr kumimoji="0" lang="sl-SI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odprtodostopne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znanstvene revije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Arnes: e-infrastruktura za znanost in superračunalniško omrežje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EOSC in podobne platforme</a:t>
            </a:r>
          </a:p>
        </p:txBody>
      </p:sp>
    </p:spTree>
    <p:extLst>
      <p:ext uri="{BB962C8B-B14F-4D97-AF65-F5344CB8AC3E}">
        <p14:creationId xmlns:p14="http://schemas.microsoft.com/office/powerpoint/2010/main" val="231357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831273" y="1716465"/>
            <a:ext cx="104272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Evropskem raziskovalnem prostoru (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ERA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predstavlja Raziskovalna infrastruktura (RI) enega od stebrov za strateški razvoj na vseh znanstvenih področjih in posledično za razvoj družbe,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Evropski strateški forum za raziskovalne infrastrukture (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ESFRI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skrbi za izvajanje načrtov ERA v zvezi z raziskovalno infrastrukturo,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Razvojna vloga raziskovalnih infrastruktur v okviru ESFRI … strateško načrtovanje in vlaganje v e-infrastrukture (mdr. Evropski oblak odprte znanosti – 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European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 Open Science 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Cloud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EOSC),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velike evropske raziskovalne infrastrukture, 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t.i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ERIC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-i so središča, s katerimi so raziskovalci v nacionalnih raziskovalnih organizacijah vključeni v evropske oz. nasploh mednarodne aktivnosti,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Sloveniji ima 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t.i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nacionalna vozlišča vrsta ERIC-ov in nekateri med njimi so neposredno vezani oz. celo tvorci nacionalnega okolja odprte znanosti kot npr.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8"/>
              </a:rPr>
              <a:t>CESSDA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9"/>
              </a:rPr>
              <a:t>CLARIN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0"/>
              </a:rPr>
              <a:t>DARIAH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11"/>
              </a:rPr>
              <a:t>Elixir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(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Poleg teh še vrsta drugih, glej  Načrt razvoja raziskovalne infrastrukture 2030 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/>
              </a:rPr>
              <a:t>https://www.gov.si/assets/ministrstva/MVZI/Znanost/Nacionalne-strategije-in-dokumenti/NRRI-2030_SLO.pdf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40061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831273" y="1716465"/>
            <a:ext cx="1042728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Področna nacionalna zakonodaja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uvaja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politike ERA</a:t>
            </a: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Resolucija o znanstvenoraziskovalni in inovacijski strategiji Slovenije 2030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ReZrIS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2030, cilj 6.2)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in z njo povezana priporočila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  <a:hlinkClick r:id="rId6"/>
              </a:rPr>
              <a:t>evropskih raziskovalnih politik</a:t>
            </a: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Ukrep 6.2. Odprta znanost za izboljšanje kakovosti, učinkovitosti in odzivnosti raziskav</a:t>
            </a: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  <a:hlinkClick r:id="rId7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  <a:hlinkClick r:id="rId7"/>
              </a:rPr>
              <a:t>Zakon o znanstvenoraziskovalni in inovacijski dejavnosti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 (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ZZrID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, 40., 41. in 42. člen)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Raziskovalna infrastruktura so zmogljivosti, sredstva ali storitve, ki pomenijo raziskovalno opremo ali nabor instrumentov, ki dopolnjujejo vire znanja, kot so zbirke, arhivi in podatkovne baze. K raziskovalni infrastrukturi se šteje tudi osebje, ki skrbi za njeno delovanje in dostopnost (</a:t>
            </a:r>
            <a:r>
              <a:rPr kumimoji="0" lang="sl-S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7"/>
              </a:rPr>
              <a:t>ZZrID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čl. 5),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  <a:hlinkClick r:id="rId8"/>
              </a:rPr>
              <a:t>Uredba o izvajanju znanstvenoraziskovalnega dela v skladu z načeli odprte znanosti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(Uredba)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upošteva usmeritve Sveta EU »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  <a:hlinkClick r:id="rId9"/>
              </a:rPr>
              <a:t>Pakt za raziskave in inovacije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«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sledi določbam okvirnega programa EU za raziskave in inovacije 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  <a:hlinkClick r:id="rId10"/>
              </a:rPr>
              <a:t>Obzorje Evropa </a:t>
            </a: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hlinkClick r:id="rId11"/>
              </a:rPr>
              <a:t>Zakon o dostopu do informacij javnega značaja</a:t>
            </a: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(ZDIJZ, dopolnitev 2022, 6.č čl.) – obvezna zagotovitev možnosti ponovne uporabe raziskovalnih podatkov</a:t>
            </a: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5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831273" y="1716465"/>
            <a:ext cx="1042728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  <a:hlinkClick r:id="rId4"/>
              </a:rPr>
              <a:t>Resolucija o znanstvenoraziskovalni in inovacijski strategiji Slovenije 2030</a:t>
            </a:r>
            <a:r>
              <a:rPr kumimoji="0" lang="sl-SI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  <a:hlinkClick r:id="rId4"/>
              </a:rPr>
              <a:t> </a:t>
            </a:r>
            <a:r>
              <a:rPr kumimoji="0" lang="sl-SI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(ReZrIS30)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Priloga 1: Opis stanja in razlogov za ukrepanje po specifičnih ter horizontalnih ciljih</a:t>
            </a:r>
            <a:endParaRPr kumimoji="0" lang="sl-S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l-SI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Cilj 6.2 Odprta znanost za izboljšanje kakovosti, učinkovitosti in odzivnosti raziskav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repozitoriji visokošolskih in raziskovalnih organizacij,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podatkovna</a:t>
            </a:r>
            <a:r>
              <a: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it-IT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arhiva</a:t>
            </a:r>
            <a:r>
              <a: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ADP in CLARIN,</a:t>
            </a:r>
            <a:endParaRPr kumimoji="0" lang="sl-SI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Digitalna knjižnica Slovenije,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portali revij in monografij,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Nacionalni portal odprte znanosti (»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Openscience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Slovenia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«), ki združuje vsebine že obstoječih repozitorijev, podatkovnih arhivov in digitalnih knjižnic različnih ustanov v Sloveniji.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851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629174" y="1716465"/>
            <a:ext cx="11316749" cy="502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Akcijski načrt za odprto znanost</a:t>
            </a:r>
            <a:r>
              <a:rPr kumimoji="0" lang="pl-PL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Izvedbeni dokument ukrepa 6.2 Resolucije o znanstvenoraziskovalni in inovacijski strategiji Slovenije 2030: </a:t>
            </a:r>
            <a:r>
              <a:rPr kumimoji="0" lang="sl-SI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Odprta znanost za izboljšanje kakovosti, učinkovitosti in odzivnosti raziskav</a:t>
            </a:r>
            <a:endParaRPr kumimoji="0" lang="sl-S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l-SI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Aktivnost 6.2.1/2.1: Izvedba projekta za prilagoditev JRO in CTK za delovanje po načelih odprte znanosti.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Ukrep 6.2.1/3 Infrastruktura za odprto znanost, ki ima 12 aktivnosti</a:t>
            </a:r>
          </a:p>
          <a:p>
            <a:pPr marL="161925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Mdr.:</a:t>
            </a:r>
          </a:p>
          <a:p>
            <a:pPr marL="904875" marR="0" lvl="2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Razvoj, vzdrževanje in delovanje nacionalne infrastrukture odprte znanosti</a:t>
            </a:r>
          </a:p>
          <a:p>
            <a:pPr marL="904875" marR="0" lvl="2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Nadgradnja dela OSIC pri vodenju raziskovanih zapisov raziskovalcev v sistemu COBISS.SI z upoštevanjem raznolikosti raziskovalnih rezultatov …</a:t>
            </a:r>
          </a:p>
          <a:p>
            <a:pPr marL="904875" marR="0" lvl="2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Delovanje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dCOBISS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v skladu z mednarodnimi priporočili, standardi in zahtevami ARIS glede izpolnjevanja določil odprtega objavljanja …</a:t>
            </a:r>
          </a:p>
          <a:p>
            <a:pPr marL="904875" marR="0" lvl="2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Nadgradnja bibliografskih zapisov v sistemu COBISS z metapodatki o digitalnih objektih …</a:t>
            </a:r>
          </a:p>
          <a:p>
            <a:pPr marL="904875" marR="0" lvl="2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…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Aktivnost 6.2.1/3.9: Vzpostavitev dveh ločenih podatkovnih centrov za dolgotrajno hrambo raziskovalnih podatkov</a:t>
            </a:r>
          </a:p>
        </p:txBody>
      </p:sp>
    </p:spTree>
    <p:extLst>
      <p:ext uri="{BB962C8B-B14F-4D97-AF65-F5344CB8AC3E}">
        <p14:creationId xmlns:p14="http://schemas.microsoft.com/office/powerpoint/2010/main" val="4059999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831273" y="1716465"/>
            <a:ext cx="104272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Uredba o izvajanju znanstvenoraziskovalnega dela v skladu z načeli odprte znanosti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VIII. INFRASTRUKTURA ODPRTE ZNANOSTI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12. člen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(nacionalni ekosistem odprte znanosti)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(1) Nacionalna infrastruktura odprte znanosti mora delovati v skladu s priporočili evropskega oblaka odprte znanosti (EOSC) ter biti povezljiva z ustreznimi evropskimi in mednarodnimi infrastrukturami. Sestavljajo jo: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področna in splošna podatkovna središča z zaupanja vrednimi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repozitoriji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zaupanja vredni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repozitoriji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organizacij za hrambo </a:t>
            </a: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odprtodostopnih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znanstvenih publikacij, raziskovalnih podatkov in drugih rezultatov raziskav,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odprtodostopne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znanstvene založniške platforme,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odprtodostopne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znanstvene revije,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druge digitalne storitve in viri, potrebni oziroma nastali v znanstvenoraziskovalnem delu v skladu z načeli odprte znanosti</a:t>
            </a:r>
          </a:p>
        </p:txBody>
      </p:sp>
    </p:spTree>
    <p:extLst>
      <p:ext uri="{BB962C8B-B14F-4D97-AF65-F5344CB8AC3E}">
        <p14:creationId xmlns:p14="http://schemas.microsoft.com/office/powerpoint/2010/main" val="94702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D00D9D12-2CCF-A5A2-7374-C2E39F5CE05A}"/>
              </a:ext>
            </a:extLst>
          </p:cNvPr>
          <p:cNvSpPr/>
          <p:nvPr/>
        </p:nvSpPr>
        <p:spPr>
          <a:xfrm>
            <a:off x="831273" y="1716465"/>
            <a:ext cx="10427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Uredba o izvajanju znanstvenoraziskovalnega dela v skladu z načeli odprte znanosti</a:t>
            </a: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VIII. INFRASTRUKTURA ODPRTE ZNANOSTI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12. člen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(nacionalni ekosistem odprte znanosti)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(2) Ministrstvo, pristojno za znanost, v okviru akcijskega načrta za odprto znanost predlaga Vladi Republike Slovenije ukrepe za vzpostavljanje in vzdržno trajno delovanje nacionalne infrastrukture odprte znanosti, vključno s potrebnimi specializiranimi strokovnjaki, kot so predvsem skrbniki raziskovalnih podatkov, podatkovni svetovalci, podatkovni knjižničarji, arhivisti in vzdrževalci ter razvijalci infrastruktur za odprto znanost.</a:t>
            </a:r>
          </a:p>
        </p:txBody>
      </p:sp>
      <p:sp>
        <p:nvSpPr>
          <p:cNvPr id="6" name="Pravokotnik: zaokroženi vogali 5">
            <a:extLst>
              <a:ext uri="{FF2B5EF4-FFF2-40B4-BE49-F238E27FC236}">
                <a16:creationId xmlns:a16="http://schemas.microsoft.com/office/drawing/2014/main" id="{DC32C93F-E941-CE0F-E759-176DCB3EE324}"/>
              </a:ext>
            </a:extLst>
          </p:cNvPr>
          <p:cNvSpPr/>
          <p:nvPr/>
        </p:nvSpPr>
        <p:spPr>
          <a:xfrm>
            <a:off x="831273" y="4539505"/>
            <a:ext cx="10427280" cy="87978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95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5" y="482772"/>
            <a:ext cx="9033341" cy="817418"/>
          </a:xfrm>
        </p:spPr>
        <p:txBody>
          <a:bodyPr>
            <a:normAutofit fontScale="90000"/>
          </a:bodyPr>
          <a:lstStyle/>
          <a:p>
            <a:pPr lvl="0"/>
            <a:r>
              <a:rPr lang="pl-PL" sz="5000" b="1">
                <a:solidFill>
                  <a:srgbClr val="ED7D31"/>
                </a:solidFill>
                <a:latin typeface="Calibri"/>
              </a:rPr>
              <a:t>Nacionalna infrastruktura odprte znanosti in zakonodajni okvir</a:t>
            </a:r>
            <a:endParaRPr lang="sl-SI" sz="5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235239"/>
            <a:ext cx="10515600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dnaslov 2">
            <a:extLst>
              <a:ext uri="{FF2B5EF4-FFF2-40B4-BE49-F238E27FC236}">
                <a16:creationId xmlns:a16="http://schemas.microsoft.com/office/drawing/2014/main" id="{8692A056-5AC1-D877-0591-E9A21DFEDB71}"/>
              </a:ext>
            </a:extLst>
          </p:cNvPr>
          <p:cNvSpPr txBox="1">
            <a:spLocks/>
          </p:cNvSpPr>
          <p:nvPr/>
        </p:nvSpPr>
        <p:spPr>
          <a:xfrm>
            <a:off x="661871" y="1754428"/>
            <a:ext cx="10677769" cy="4620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l-SI" sz="20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- </a:t>
            </a:r>
            <a:r>
              <a:rPr kumimoji="0" lang="sl-SI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Podatkovni arhiv - Podatkovni center - Podatkovno središče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l-SI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1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Raziskovalna infrastruktura</a:t>
            </a:r>
            <a:r>
              <a:rPr kumimoji="0" lang="sl-SI" sz="18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je infrastruktura, ki omogoča pogoje za raziskovalno delo in jo tvorijo različna sredstva ter storitve, npr. raziskovalna oprema, zbirke, arhivi in podatkovne baze ter osebje, ki skrbi za njeno delovanje in dostopnost.</a:t>
            </a:r>
            <a:endParaRPr kumimoji="0" lang="sl-SI" sz="18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je digitalni prostor za shranjevanje digitalnih objektov, opisanih s standardiziranimi metapodatki, ki omogoča dostop do njih.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Podatkovni </a:t>
            </a:r>
            <a:r>
              <a:rPr kumimoji="0" lang="sl-SI" sz="1800" b="1" i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omogoča shranjevanje in dostop do različnih vrst podatkov, npr. raziskovalnih, podatkov javnega sektorja, in pripadajoče dokumentacije.</a:t>
            </a:r>
          </a:p>
          <a:p>
            <a:pPr marL="447675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1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</a:t>
            </a:r>
            <a:r>
              <a:rPr kumimoji="0" lang="sl-SI" sz="18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znanstvenih publikacij </a:t>
            </a:r>
            <a:r>
              <a:rPr kumimoji="0" lang="sl-SI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omogoča shranjevanje in dostop do digitalne znanstvene literature, ne glede na mesto prve objave.</a:t>
            </a:r>
          </a:p>
          <a:p>
            <a:pPr marL="161925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sl-SI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3F94F49-0171-4C2A-9FCF-08FF1BFBDDBF}"/>
              </a:ext>
            </a:extLst>
          </p:cNvPr>
          <p:cNvSpPr txBox="1"/>
          <p:nvPr/>
        </p:nvSpPr>
        <p:spPr>
          <a:xfrm>
            <a:off x="0" y="6519446"/>
            <a:ext cx="121854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Slovar odprte znanosti. V. S. Bezjak (ur.) Spoznaj FAIR. Priročnik o odprti znanosti v Sloveniji (2024). https://doi.org/10.26493/978-961-293-328-9</a:t>
            </a:r>
          </a:p>
        </p:txBody>
      </p:sp>
    </p:spTree>
    <p:extLst>
      <p:ext uri="{BB962C8B-B14F-4D97-AF65-F5344CB8AC3E}">
        <p14:creationId xmlns:p14="http://schemas.microsoft.com/office/powerpoint/2010/main" val="28723100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1209</Words>
  <Application>Microsoft Office PowerPoint</Application>
  <PresentationFormat>Širokozaslonsko</PresentationFormat>
  <Paragraphs>110</Paragraphs>
  <Slides>11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Wingdings</vt:lpstr>
      <vt:lpstr>1_Officeova tema</vt:lpstr>
      <vt:lpstr>PowerPointova predstavitev</vt:lpstr>
      <vt:lpstr>Vsebina</vt:lpstr>
      <vt:lpstr>Nacionalna infrastruktura odprte znanosti in zakonodajni okvir</vt:lpstr>
      <vt:lpstr>Nacionalna infrastruktura odprte znanosti in zakonodajni okvir</vt:lpstr>
      <vt:lpstr>Nacionalna infrastruktura odprte znanosti in zakonodajni okvir</vt:lpstr>
      <vt:lpstr>Nacionalna infrastruktura odprte znanosti in zakonodajni okvir</vt:lpstr>
      <vt:lpstr>Nacionalna infrastruktura odprte znanosti in zakonodajni okvir</vt:lpstr>
      <vt:lpstr>Nacionalna infrastruktura odprte znanosti in zakonodajni okvir</vt:lpstr>
      <vt:lpstr>Nacionalna infrastruktura odprte znanosti in zakonodajni okvir</vt:lpstr>
      <vt:lpstr>Nacionalna infrastruktura odprte znanosti in zakonodajni okvir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3</cp:revision>
  <dcterms:created xsi:type="dcterms:W3CDTF">2023-09-11T08:00:44Z</dcterms:created>
  <dcterms:modified xsi:type="dcterms:W3CDTF">2025-03-04T09:49:47Z</dcterms:modified>
</cp:coreProperties>
</file>