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8.jpg" ContentType="image/jpg"/>
  <Override PartName="/ppt/media/image145.jpg" ContentType="image/jpg"/>
  <Override PartName="/ppt/media/image146.jpg" ContentType="image/jpg"/>
  <Override PartName="/ppt/media/image147.jpg" ContentType="image/jpg"/>
  <Override PartName="/ppt/media/image152.jpg" ContentType="image/jpg"/>
  <Override PartName="/ppt/media/image154.jpg" ContentType="image/jpg"/>
  <Override PartName="/ppt/media/image155.jpg" ContentType="image/jpg"/>
  <Override PartName="/ppt/media/image165.jpg" ContentType="image/jpg"/>
  <Override PartName="/ppt/media/image174.jpg" ContentType="image/jpg"/>
  <Override PartName="/ppt/media/image177.jpg" ContentType="image/jpg"/>
  <Override PartName="/ppt/media/image186.jpg" ContentType="image/jpg"/>
  <Override PartName="/ppt/media/image189.jpg" ContentType="image/jpg"/>
  <Override PartName="/ppt/media/image193.jpg" ContentType="image/jpg"/>
  <Override PartName="/ppt/media/image196.jpg" ContentType="image/jpg"/>
  <Override PartName="/ppt/media/image198.jpg" ContentType="image/jpg"/>
  <Override PartName="/ppt/media/image199.jpg" ContentType="image/jpg"/>
  <Override PartName="/ppt/media/image200.jpg" ContentType="image/jpg"/>
  <Override PartName="/ppt/media/image202.jpg" ContentType="image/jpg"/>
  <Override PartName="/ppt/media/image210.jpg" ContentType="image/jpg"/>
  <Override PartName="/ppt/media/image211.jpg" ContentType="image/jpg"/>
  <Override PartName="/ppt/media/image219.jpg" ContentType="image/jpg"/>
  <Override PartName="/ppt/media/image221.jpg" ContentType="image/jpg"/>
  <Override PartName="/ppt/media/image222.jpg" ContentType="image/jpg"/>
  <Override PartName="/ppt/media/image224.jpg" ContentType="image/jpg"/>
  <Override PartName="/ppt/media/image227.jpg" ContentType="image/jpg"/>
  <Override PartName="/ppt/media/image228.jpg" ContentType="image/jpg"/>
  <Override PartName="/ppt/media/image231.jpg" ContentType="image/jpg"/>
  <Override PartName="/ppt/media/image236.jpg" ContentType="image/jpg"/>
  <Override PartName="/ppt/media/image283.jpg" ContentType="image/jpg"/>
  <Override PartName="/ppt/media/image297.jpg" ContentType="image/jpg"/>
  <Override PartName="/ppt/media/image298.jpg" ContentType="image/jpg"/>
  <Override PartName="/ppt/media/image299.jpg" ContentType="image/jpg"/>
  <Override PartName="/ppt/media/image300.jpg" ContentType="image/jpg"/>
  <Override PartName="/ppt/media/image348.jpg" ContentType="image/jpg"/>
  <Override PartName="/ppt/media/image362.jpg" ContentType="image/jpg"/>
  <Override PartName="/ppt/media/image368.jpg" ContentType="image/jpg"/>
  <Override PartName="/ppt/media/image370.jpg" ContentType="image/jpg"/>
  <Override PartName="/ppt/media/image377.jpg" ContentType="image/jpg"/>
  <Override PartName="/ppt/media/image394.jpg" ContentType="image/jpg"/>
  <Override PartName="/ppt/media/image398.jpg" ContentType="image/jpg"/>
  <Override PartName="/ppt/media/image399.jpg" ContentType="image/jpg"/>
  <Override PartName="/ppt/media/image408.jpg" ContentType="image/jpg"/>
  <Override PartName="/ppt/media/image417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61" d="100"/>
          <a:sy n="161" d="100"/>
        </p:scale>
        <p:origin x="174" y="1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6.jpg"/><Relationship Id="rId21" Type="http://schemas.openxmlformats.org/officeDocument/2006/relationships/image" Target="../media/image191.png"/><Relationship Id="rId34" Type="http://schemas.openxmlformats.org/officeDocument/2006/relationships/image" Target="../media/image204.png"/><Relationship Id="rId42" Type="http://schemas.openxmlformats.org/officeDocument/2006/relationships/image" Target="../media/image212.png"/><Relationship Id="rId47" Type="http://schemas.openxmlformats.org/officeDocument/2006/relationships/image" Target="../media/image217.png"/><Relationship Id="rId50" Type="http://schemas.openxmlformats.org/officeDocument/2006/relationships/image" Target="../media/image220.png"/><Relationship Id="rId55" Type="http://schemas.openxmlformats.org/officeDocument/2006/relationships/image" Target="../media/image225.png"/><Relationship Id="rId63" Type="http://schemas.openxmlformats.org/officeDocument/2006/relationships/image" Target="../media/image233.png"/><Relationship Id="rId7" Type="http://schemas.openxmlformats.org/officeDocument/2006/relationships/image" Target="../media/image177.jpg"/><Relationship Id="rId2" Type="http://schemas.openxmlformats.org/officeDocument/2006/relationships/image" Target="../media/image97.png"/><Relationship Id="rId16" Type="http://schemas.openxmlformats.org/officeDocument/2006/relationships/image" Target="../media/image186.jpg"/><Relationship Id="rId29" Type="http://schemas.openxmlformats.org/officeDocument/2006/relationships/image" Target="../media/image199.jpg"/><Relationship Id="rId11" Type="http://schemas.openxmlformats.org/officeDocument/2006/relationships/image" Target="../media/image181.png"/><Relationship Id="rId24" Type="http://schemas.openxmlformats.org/officeDocument/2006/relationships/image" Target="../media/image194.png"/><Relationship Id="rId32" Type="http://schemas.openxmlformats.org/officeDocument/2006/relationships/image" Target="../media/image202.jpg"/><Relationship Id="rId37" Type="http://schemas.openxmlformats.org/officeDocument/2006/relationships/image" Target="../media/image207.png"/><Relationship Id="rId40" Type="http://schemas.openxmlformats.org/officeDocument/2006/relationships/image" Target="../media/image210.jpg"/><Relationship Id="rId45" Type="http://schemas.openxmlformats.org/officeDocument/2006/relationships/image" Target="../media/image215.png"/><Relationship Id="rId53" Type="http://schemas.openxmlformats.org/officeDocument/2006/relationships/image" Target="../media/image223.png"/><Relationship Id="rId58" Type="http://schemas.openxmlformats.org/officeDocument/2006/relationships/image" Target="../media/image228.jpg"/><Relationship Id="rId66" Type="http://schemas.openxmlformats.org/officeDocument/2006/relationships/image" Target="../media/image236.jpg"/><Relationship Id="rId5" Type="http://schemas.openxmlformats.org/officeDocument/2006/relationships/image" Target="../media/image110.png"/><Relationship Id="rId61" Type="http://schemas.openxmlformats.org/officeDocument/2006/relationships/image" Target="../media/image231.jpg"/><Relationship Id="rId19" Type="http://schemas.openxmlformats.org/officeDocument/2006/relationships/image" Target="../media/image189.jpg"/><Relationship Id="rId14" Type="http://schemas.openxmlformats.org/officeDocument/2006/relationships/image" Target="../media/image184.png"/><Relationship Id="rId22" Type="http://schemas.openxmlformats.org/officeDocument/2006/relationships/image" Target="../media/image192.png"/><Relationship Id="rId27" Type="http://schemas.openxmlformats.org/officeDocument/2006/relationships/image" Target="../media/image197.png"/><Relationship Id="rId30" Type="http://schemas.openxmlformats.org/officeDocument/2006/relationships/image" Target="../media/image200.jpg"/><Relationship Id="rId35" Type="http://schemas.openxmlformats.org/officeDocument/2006/relationships/image" Target="../media/image205.png"/><Relationship Id="rId43" Type="http://schemas.openxmlformats.org/officeDocument/2006/relationships/image" Target="../media/image213.png"/><Relationship Id="rId48" Type="http://schemas.openxmlformats.org/officeDocument/2006/relationships/image" Target="../media/image218.png"/><Relationship Id="rId56" Type="http://schemas.openxmlformats.org/officeDocument/2006/relationships/image" Target="../media/image226.png"/><Relationship Id="rId64" Type="http://schemas.openxmlformats.org/officeDocument/2006/relationships/image" Target="../media/image234.png"/><Relationship Id="rId8" Type="http://schemas.openxmlformats.org/officeDocument/2006/relationships/image" Target="../media/image178.png"/><Relationship Id="rId51" Type="http://schemas.openxmlformats.org/officeDocument/2006/relationships/image" Target="../media/image221.jpg"/><Relationship Id="rId3" Type="http://schemas.openxmlformats.org/officeDocument/2006/relationships/image" Target="../media/image175.png"/><Relationship Id="rId12" Type="http://schemas.openxmlformats.org/officeDocument/2006/relationships/image" Target="../media/image182.png"/><Relationship Id="rId17" Type="http://schemas.openxmlformats.org/officeDocument/2006/relationships/image" Target="../media/image187.png"/><Relationship Id="rId25" Type="http://schemas.openxmlformats.org/officeDocument/2006/relationships/image" Target="../media/image195.png"/><Relationship Id="rId33" Type="http://schemas.openxmlformats.org/officeDocument/2006/relationships/image" Target="../media/image203.png"/><Relationship Id="rId38" Type="http://schemas.openxmlformats.org/officeDocument/2006/relationships/image" Target="../media/image208.png"/><Relationship Id="rId46" Type="http://schemas.openxmlformats.org/officeDocument/2006/relationships/image" Target="../media/image216.png"/><Relationship Id="rId59" Type="http://schemas.openxmlformats.org/officeDocument/2006/relationships/image" Target="../media/image229.png"/><Relationship Id="rId67" Type="http://schemas.openxmlformats.org/officeDocument/2006/relationships/image" Target="../media/image237.png"/><Relationship Id="rId20" Type="http://schemas.openxmlformats.org/officeDocument/2006/relationships/image" Target="../media/image190.png"/><Relationship Id="rId41" Type="http://schemas.openxmlformats.org/officeDocument/2006/relationships/image" Target="../media/image211.jpg"/><Relationship Id="rId54" Type="http://schemas.openxmlformats.org/officeDocument/2006/relationships/image" Target="../media/image224.jpg"/><Relationship Id="rId62" Type="http://schemas.openxmlformats.org/officeDocument/2006/relationships/image" Target="../media/image2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png"/><Relationship Id="rId15" Type="http://schemas.openxmlformats.org/officeDocument/2006/relationships/image" Target="../media/image185.png"/><Relationship Id="rId23" Type="http://schemas.openxmlformats.org/officeDocument/2006/relationships/image" Target="../media/image193.jpg"/><Relationship Id="rId28" Type="http://schemas.openxmlformats.org/officeDocument/2006/relationships/image" Target="../media/image198.jpg"/><Relationship Id="rId36" Type="http://schemas.openxmlformats.org/officeDocument/2006/relationships/image" Target="../media/image206.png"/><Relationship Id="rId49" Type="http://schemas.openxmlformats.org/officeDocument/2006/relationships/image" Target="../media/image219.jpg"/><Relationship Id="rId57" Type="http://schemas.openxmlformats.org/officeDocument/2006/relationships/image" Target="../media/image227.jpg"/><Relationship Id="rId10" Type="http://schemas.openxmlformats.org/officeDocument/2006/relationships/image" Target="../media/image180.png"/><Relationship Id="rId31" Type="http://schemas.openxmlformats.org/officeDocument/2006/relationships/image" Target="../media/image201.png"/><Relationship Id="rId44" Type="http://schemas.openxmlformats.org/officeDocument/2006/relationships/image" Target="../media/image214.png"/><Relationship Id="rId52" Type="http://schemas.openxmlformats.org/officeDocument/2006/relationships/image" Target="../media/image222.jpg"/><Relationship Id="rId60" Type="http://schemas.openxmlformats.org/officeDocument/2006/relationships/image" Target="../media/image230.png"/><Relationship Id="rId65" Type="http://schemas.openxmlformats.org/officeDocument/2006/relationships/image" Target="../media/image235.png"/><Relationship Id="rId4" Type="http://schemas.openxmlformats.org/officeDocument/2006/relationships/image" Target="../media/image176.png"/><Relationship Id="rId9" Type="http://schemas.openxmlformats.org/officeDocument/2006/relationships/image" Target="../media/image179.png"/><Relationship Id="rId13" Type="http://schemas.openxmlformats.org/officeDocument/2006/relationships/image" Target="../media/image183.png"/><Relationship Id="rId18" Type="http://schemas.openxmlformats.org/officeDocument/2006/relationships/image" Target="../media/image188.png"/><Relationship Id="rId39" Type="http://schemas.openxmlformats.org/officeDocument/2006/relationships/image" Target="../media/image20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5.png"/><Relationship Id="rId18" Type="http://schemas.openxmlformats.org/officeDocument/2006/relationships/image" Target="../media/image250.png"/><Relationship Id="rId26" Type="http://schemas.openxmlformats.org/officeDocument/2006/relationships/image" Target="../media/image257.png"/><Relationship Id="rId3" Type="http://schemas.openxmlformats.org/officeDocument/2006/relationships/image" Target="../media/image110.png"/><Relationship Id="rId21" Type="http://schemas.openxmlformats.org/officeDocument/2006/relationships/image" Target="../media/image253.png"/><Relationship Id="rId34" Type="http://schemas.openxmlformats.org/officeDocument/2006/relationships/image" Target="../media/image265.png"/><Relationship Id="rId7" Type="http://schemas.openxmlformats.org/officeDocument/2006/relationships/image" Target="../media/image239.png"/><Relationship Id="rId12" Type="http://schemas.openxmlformats.org/officeDocument/2006/relationships/image" Target="../media/image244.png"/><Relationship Id="rId17" Type="http://schemas.openxmlformats.org/officeDocument/2006/relationships/image" Target="../media/image249.png"/><Relationship Id="rId25" Type="http://schemas.openxmlformats.org/officeDocument/2006/relationships/image" Target="../media/image256.png"/><Relationship Id="rId33" Type="http://schemas.openxmlformats.org/officeDocument/2006/relationships/image" Target="../media/image264.png"/><Relationship Id="rId2" Type="http://schemas.openxmlformats.org/officeDocument/2006/relationships/image" Target="../media/image238.png"/><Relationship Id="rId16" Type="http://schemas.openxmlformats.org/officeDocument/2006/relationships/image" Target="../media/image248.png"/><Relationship Id="rId20" Type="http://schemas.openxmlformats.org/officeDocument/2006/relationships/image" Target="../media/image252.png"/><Relationship Id="rId29" Type="http://schemas.openxmlformats.org/officeDocument/2006/relationships/image" Target="../media/image2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3.png"/><Relationship Id="rId11" Type="http://schemas.openxmlformats.org/officeDocument/2006/relationships/image" Target="../media/image243.png"/><Relationship Id="rId24" Type="http://schemas.openxmlformats.org/officeDocument/2006/relationships/image" Target="../media/image255.png"/><Relationship Id="rId32" Type="http://schemas.openxmlformats.org/officeDocument/2006/relationships/image" Target="../media/image263.png"/><Relationship Id="rId5" Type="http://schemas.openxmlformats.org/officeDocument/2006/relationships/image" Target="../media/image172.png"/><Relationship Id="rId15" Type="http://schemas.openxmlformats.org/officeDocument/2006/relationships/image" Target="../media/image247.png"/><Relationship Id="rId23" Type="http://schemas.openxmlformats.org/officeDocument/2006/relationships/image" Target="../media/image254.png"/><Relationship Id="rId28" Type="http://schemas.openxmlformats.org/officeDocument/2006/relationships/image" Target="../media/image259.png"/><Relationship Id="rId10" Type="http://schemas.openxmlformats.org/officeDocument/2006/relationships/image" Target="../media/image242.png"/><Relationship Id="rId19" Type="http://schemas.openxmlformats.org/officeDocument/2006/relationships/image" Target="../media/image251.png"/><Relationship Id="rId31" Type="http://schemas.openxmlformats.org/officeDocument/2006/relationships/image" Target="../media/image262.png"/><Relationship Id="rId4" Type="http://schemas.openxmlformats.org/officeDocument/2006/relationships/image" Target="../media/image171.png"/><Relationship Id="rId9" Type="http://schemas.openxmlformats.org/officeDocument/2006/relationships/image" Target="../media/image241.png"/><Relationship Id="rId14" Type="http://schemas.openxmlformats.org/officeDocument/2006/relationships/image" Target="../media/image246.png"/><Relationship Id="rId22" Type="http://schemas.openxmlformats.org/officeDocument/2006/relationships/hyperlink" Target="https://explore.openaire.eu/search/dataprovider?datasourceId=opendoar____%3A%3A7d2be41b1bde6ff8fe45150c37488ebb" TargetMode="External"/><Relationship Id="rId27" Type="http://schemas.openxmlformats.org/officeDocument/2006/relationships/image" Target="../media/image258.png"/><Relationship Id="rId30" Type="http://schemas.openxmlformats.org/officeDocument/2006/relationships/image" Target="../media/image261.png"/><Relationship Id="rId8" Type="http://schemas.openxmlformats.org/officeDocument/2006/relationships/image" Target="../media/image2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6.png"/><Relationship Id="rId4" Type="http://schemas.openxmlformats.org/officeDocument/2006/relationships/image" Target="../media/image2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13" Type="http://schemas.openxmlformats.org/officeDocument/2006/relationships/image" Target="../media/image277.png"/><Relationship Id="rId18" Type="http://schemas.openxmlformats.org/officeDocument/2006/relationships/image" Target="../media/image282.png"/><Relationship Id="rId3" Type="http://schemas.openxmlformats.org/officeDocument/2006/relationships/image" Target="../media/image269.png"/><Relationship Id="rId7" Type="http://schemas.openxmlformats.org/officeDocument/2006/relationships/image" Target="../media/image271.png"/><Relationship Id="rId12" Type="http://schemas.openxmlformats.org/officeDocument/2006/relationships/image" Target="../media/image276.png"/><Relationship Id="rId17" Type="http://schemas.openxmlformats.org/officeDocument/2006/relationships/image" Target="../media/image281.png"/><Relationship Id="rId2" Type="http://schemas.openxmlformats.org/officeDocument/2006/relationships/image" Target="../media/image97.png"/><Relationship Id="rId16" Type="http://schemas.openxmlformats.org/officeDocument/2006/relationships/image" Target="../media/image280.png"/><Relationship Id="rId20" Type="http://schemas.openxmlformats.org/officeDocument/2006/relationships/hyperlink" Target="https://explore.openaire.eu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png"/><Relationship Id="rId11" Type="http://schemas.openxmlformats.org/officeDocument/2006/relationships/image" Target="../media/image275.png"/><Relationship Id="rId5" Type="http://schemas.openxmlformats.org/officeDocument/2006/relationships/image" Target="../media/image110.png"/><Relationship Id="rId15" Type="http://schemas.openxmlformats.org/officeDocument/2006/relationships/image" Target="../media/image279.png"/><Relationship Id="rId10" Type="http://schemas.openxmlformats.org/officeDocument/2006/relationships/image" Target="../media/image274.png"/><Relationship Id="rId19" Type="http://schemas.openxmlformats.org/officeDocument/2006/relationships/image" Target="../media/image283.jpg"/><Relationship Id="rId4" Type="http://schemas.openxmlformats.org/officeDocument/2006/relationships/image" Target="../media/image270.png"/><Relationship Id="rId9" Type="http://schemas.openxmlformats.org/officeDocument/2006/relationships/image" Target="../media/image273.png"/><Relationship Id="rId14" Type="http://schemas.openxmlformats.org/officeDocument/2006/relationships/image" Target="../media/image2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13" Type="http://schemas.openxmlformats.org/officeDocument/2006/relationships/image" Target="../media/image293.png"/><Relationship Id="rId3" Type="http://schemas.openxmlformats.org/officeDocument/2006/relationships/image" Target="../media/image285.png"/><Relationship Id="rId7" Type="http://schemas.openxmlformats.org/officeDocument/2006/relationships/image" Target="../media/image287.png"/><Relationship Id="rId12" Type="http://schemas.openxmlformats.org/officeDocument/2006/relationships/image" Target="../media/image292.png"/><Relationship Id="rId17" Type="http://schemas.openxmlformats.org/officeDocument/2006/relationships/image" Target="../media/image297.jpg"/><Relationship Id="rId2" Type="http://schemas.openxmlformats.org/officeDocument/2006/relationships/image" Target="../media/image284.png"/><Relationship Id="rId16" Type="http://schemas.openxmlformats.org/officeDocument/2006/relationships/image" Target="../media/image2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png"/><Relationship Id="rId11" Type="http://schemas.openxmlformats.org/officeDocument/2006/relationships/image" Target="../media/image291.png"/><Relationship Id="rId5" Type="http://schemas.openxmlformats.org/officeDocument/2006/relationships/image" Target="../media/image110.png"/><Relationship Id="rId15" Type="http://schemas.openxmlformats.org/officeDocument/2006/relationships/image" Target="../media/image295.png"/><Relationship Id="rId10" Type="http://schemas.openxmlformats.org/officeDocument/2006/relationships/image" Target="../media/image290.png"/><Relationship Id="rId4" Type="http://schemas.openxmlformats.org/officeDocument/2006/relationships/image" Target="../media/image286.png"/><Relationship Id="rId9" Type="http://schemas.openxmlformats.org/officeDocument/2006/relationships/image" Target="../media/image289.png"/><Relationship Id="rId14" Type="http://schemas.openxmlformats.org/officeDocument/2006/relationships/image" Target="../media/image29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110.png"/><Relationship Id="rId7" Type="http://schemas.openxmlformats.org/officeDocument/2006/relationships/image" Target="../media/image26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9.jpg"/><Relationship Id="rId11" Type="http://schemas.openxmlformats.org/officeDocument/2006/relationships/image" Target="../media/image301.png"/><Relationship Id="rId5" Type="http://schemas.openxmlformats.org/officeDocument/2006/relationships/image" Target="../media/image298.jpg"/><Relationship Id="rId10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300.jp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302.png"/><Relationship Id="rId21" Type="http://schemas.openxmlformats.org/officeDocument/2006/relationships/image" Target="../media/image318.png"/><Relationship Id="rId7" Type="http://schemas.openxmlformats.org/officeDocument/2006/relationships/image" Target="../media/image110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0.png"/><Relationship Id="rId2" Type="http://schemas.openxmlformats.org/officeDocument/2006/relationships/image" Target="../media/image97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5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29.png"/><Relationship Id="rId5" Type="http://schemas.openxmlformats.org/officeDocument/2006/relationships/image" Target="../media/image304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28.png"/><Relationship Id="rId4" Type="http://schemas.openxmlformats.org/officeDocument/2006/relationships/image" Target="../media/image303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27.png"/><Relationship Id="rId8" Type="http://schemas.openxmlformats.org/officeDocument/2006/relationships/image" Target="../media/image1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png"/><Relationship Id="rId5" Type="http://schemas.openxmlformats.org/officeDocument/2006/relationships/image" Target="../media/image332.png"/><Relationship Id="rId4" Type="http://schemas.openxmlformats.org/officeDocument/2006/relationships/image" Target="../media/image3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13" Type="http://schemas.openxmlformats.org/officeDocument/2006/relationships/image" Target="../media/image341.png"/><Relationship Id="rId18" Type="http://schemas.openxmlformats.org/officeDocument/2006/relationships/image" Target="../media/image346.png"/><Relationship Id="rId3" Type="http://schemas.openxmlformats.org/officeDocument/2006/relationships/image" Target="../media/image333.png"/><Relationship Id="rId21" Type="http://schemas.openxmlformats.org/officeDocument/2006/relationships/hyperlink" Target="https://connect.openaire.eu/" TargetMode="External"/><Relationship Id="rId7" Type="http://schemas.openxmlformats.org/officeDocument/2006/relationships/image" Target="../media/image126.png"/><Relationship Id="rId12" Type="http://schemas.openxmlformats.org/officeDocument/2006/relationships/image" Target="../media/image340.png"/><Relationship Id="rId17" Type="http://schemas.openxmlformats.org/officeDocument/2006/relationships/image" Target="../media/image345.png"/><Relationship Id="rId2" Type="http://schemas.openxmlformats.org/officeDocument/2006/relationships/image" Target="../media/image97.png"/><Relationship Id="rId16" Type="http://schemas.openxmlformats.org/officeDocument/2006/relationships/image" Target="../media/image344.png"/><Relationship Id="rId20" Type="http://schemas.openxmlformats.org/officeDocument/2006/relationships/image" Target="../media/image34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11" Type="http://schemas.openxmlformats.org/officeDocument/2006/relationships/image" Target="../media/image339.png"/><Relationship Id="rId5" Type="http://schemas.openxmlformats.org/officeDocument/2006/relationships/image" Target="../media/image335.png"/><Relationship Id="rId15" Type="http://schemas.openxmlformats.org/officeDocument/2006/relationships/image" Target="../media/image343.png"/><Relationship Id="rId10" Type="http://schemas.openxmlformats.org/officeDocument/2006/relationships/image" Target="../media/image338.png"/><Relationship Id="rId19" Type="http://schemas.openxmlformats.org/officeDocument/2006/relationships/image" Target="../media/image347.png"/><Relationship Id="rId4" Type="http://schemas.openxmlformats.org/officeDocument/2006/relationships/image" Target="../media/image334.png"/><Relationship Id="rId9" Type="http://schemas.openxmlformats.org/officeDocument/2006/relationships/image" Target="../media/image337.png"/><Relationship Id="rId14" Type="http://schemas.openxmlformats.org/officeDocument/2006/relationships/image" Target="../media/image3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356.png"/><Relationship Id="rId18" Type="http://schemas.openxmlformats.org/officeDocument/2006/relationships/image" Target="../media/image361.png"/><Relationship Id="rId3" Type="http://schemas.openxmlformats.org/officeDocument/2006/relationships/image" Target="../media/image349.png"/><Relationship Id="rId7" Type="http://schemas.openxmlformats.org/officeDocument/2006/relationships/image" Target="../media/image110.png"/><Relationship Id="rId12" Type="http://schemas.openxmlformats.org/officeDocument/2006/relationships/image" Target="../media/image355.png"/><Relationship Id="rId17" Type="http://schemas.openxmlformats.org/officeDocument/2006/relationships/image" Target="../media/image360.png"/><Relationship Id="rId2" Type="http://schemas.openxmlformats.org/officeDocument/2006/relationships/image" Target="../media/image97.png"/><Relationship Id="rId16" Type="http://schemas.openxmlformats.org/officeDocument/2006/relationships/image" Target="../media/image359.png"/><Relationship Id="rId20" Type="http://schemas.openxmlformats.org/officeDocument/2006/relationships/hyperlink" Target="https://monitor.openaire.eu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6.png"/><Relationship Id="rId11" Type="http://schemas.openxmlformats.org/officeDocument/2006/relationships/image" Target="../media/image354.png"/><Relationship Id="rId5" Type="http://schemas.openxmlformats.org/officeDocument/2006/relationships/image" Target="../media/image351.png"/><Relationship Id="rId15" Type="http://schemas.openxmlformats.org/officeDocument/2006/relationships/image" Target="../media/image358.png"/><Relationship Id="rId10" Type="http://schemas.openxmlformats.org/officeDocument/2006/relationships/image" Target="../media/image353.png"/><Relationship Id="rId19" Type="http://schemas.openxmlformats.org/officeDocument/2006/relationships/image" Target="../media/image362.jpg"/><Relationship Id="rId4" Type="http://schemas.openxmlformats.org/officeDocument/2006/relationships/image" Target="../media/image350.png"/><Relationship Id="rId9" Type="http://schemas.openxmlformats.org/officeDocument/2006/relationships/image" Target="../media/image352.png"/><Relationship Id="rId14" Type="http://schemas.openxmlformats.org/officeDocument/2006/relationships/image" Target="../media/image3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3" Type="http://schemas.openxmlformats.org/officeDocument/2006/relationships/image" Target="../media/image364.png"/><Relationship Id="rId7" Type="http://schemas.openxmlformats.org/officeDocument/2006/relationships/image" Target="../media/image366.png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png"/><Relationship Id="rId11" Type="http://schemas.openxmlformats.org/officeDocument/2006/relationships/image" Target="../media/image370.jpg"/><Relationship Id="rId5" Type="http://schemas.openxmlformats.org/officeDocument/2006/relationships/image" Target="../media/image110.png"/><Relationship Id="rId10" Type="http://schemas.openxmlformats.org/officeDocument/2006/relationships/image" Target="../media/image369.png"/><Relationship Id="rId4" Type="http://schemas.openxmlformats.org/officeDocument/2006/relationships/image" Target="../media/image365.png"/><Relationship Id="rId9" Type="http://schemas.openxmlformats.org/officeDocument/2006/relationships/image" Target="../media/image36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3" Type="http://schemas.openxmlformats.org/officeDocument/2006/relationships/image" Target="../media/image364.png"/><Relationship Id="rId7" Type="http://schemas.openxmlformats.org/officeDocument/2006/relationships/image" Target="../media/image371.png"/><Relationship Id="rId12" Type="http://schemas.openxmlformats.org/officeDocument/2006/relationships/image" Target="../media/image373.png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png"/><Relationship Id="rId11" Type="http://schemas.openxmlformats.org/officeDocument/2006/relationships/image" Target="../media/image372.png"/><Relationship Id="rId5" Type="http://schemas.openxmlformats.org/officeDocument/2006/relationships/image" Target="../media/image110.png"/><Relationship Id="rId10" Type="http://schemas.openxmlformats.org/officeDocument/2006/relationships/image" Target="../media/image369.png"/><Relationship Id="rId4" Type="http://schemas.openxmlformats.org/officeDocument/2006/relationships/image" Target="../media/image365.png"/><Relationship Id="rId9" Type="http://schemas.openxmlformats.org/officeDocument/2006/relationships/image" Target="../media/image36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6.png"/><Relationship Id="rId13" Type="http://schemas.openxmlformats.org/officeDocument/2006/relationships/image" Target="../media/image380.png"/><Relationship Id="rId3" Type="http://schemas.openxmlformats.org/officeDocument/2006/relationships/image" Target="../media/image374.png"/><Relationship Id="rId7" Type="http://schemas.openxmlformats.org/officeDocument/2006/relationships/image" Target="../media/image126.png"/><Relationship Id="rId12" Type="http://schemas.openxmlformats.org/officeDocument/2006/relationships/image" Target="../media/image37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11" Type="http://schemas.openxmlformats.org/officeDocument/2006/relationships/image" Target="../media/image378.png"/><Relationship Id="rId5" Type="http://schemas.openxmlformats.org/officeDocument/2006/relationships/image" Target="../media/image375.png"/><Relationship Id="rId10" Type="http://schemas.openxmlformats.org/officeDocument/2006/relationships/hyperlink" Target="https://monitor.openaire.eu/" TargetMode="External"/><Relationship Id="rId4" Type="http://schemas.openxmlformats.org/officeDocument/2006/relationships/image" Target="../media/image349.png"/><Relationship Id="rId9" Type="http://schemas.openxmlformats.org/officeDocument/2006/relationships/image" Target="../media/image37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4.png"/><Relationship Id="rId13" Type="http://schemas.openxmlformats.org/officeDocument/2006/relationships/image" Target="../media/image389.png"/><Relationship Id="rId18" Type="http://schemas.openxmlformats.org/officeDocument/2006/relationships/image" Target="../media/image394.jpg"/><Relationship Id="rId3" Type="http://schemas.openxmlformats.org/officeDocument/2006/relationships/image" Target="../media/image381.png"/><Relationship Id="rId7" Type="http://schemas.openxmlformats.org/officeDocument/2006/relationships/image" Target="../media/image383.png"/><Relationship Id="rId12" Type="http://schemas.openxmlformats.org/officeDocument/2006/relationships/image" Target="../media/image388.png"/><Relationship Id="rId17" Type="http://schemas.openxmlformats.org/officeDocument/2006/relationships/image" Target="../media/image393.png"/><Relationship Id="rId2" Type="http://schemas.openxmlformats.org/officeDocument/2006/relationships/image" Target="../media/image97.png"/><Relationship Id="rId16" Type="http://schemas.openxmlformats.org/officeDocument/2006/relationships/image" Target="../media/image3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2.png"/><Relationship Id="rId11" Type="http://schemas.openxmlformats.org/officeDocument/2006/relationships/image" Target="../media/image387.png"/><Relationship Id="rId5" Type="http://schemas.openxmlformats.org/officeDocument/2006/relationships/image" Target="../media/image126.png"/><Relationship Id="rId15" Type="http://schemas.openxmlformats.org/officeDocument/2006/relationships/image" Target="../media/image391.png"/><Relationship Id="rId10" Type="http://schemas.openxmlformats.org/officeDocument/2006/relationships/image" Target="../media/image386.png"/><Relationship Id="rId4" Type="http://schemas.openxmlformats.org/officeDocument/2006/relationships/image" Target="../media/image110.png"/><Relationship Id="rId9" Type="http://schemas.openxmlformats.org/officeDocument/2006/relationships/image" Target="../media/image385.png"/><Relationship Id="rId14" Type="http://schemas.openxmlformats.org/officeDocument/2006/relationships/image" Target="../media/image3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6.png"/><Relationship Id="rId4" Type="http://schemas.openxmlformats.org/officeDocument/2006/relationships/image" Target="../media/image3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jpg"/><Relationship Id="rId13" Type="http://schemas.openxmlformats.org/officeDocument/2006/relationships/image" Target="../media/image404.png"/><Relationship Id="rId3" Type="http://schemas.openxmlformats.org/officeDocument/2006/relationships/image" Target="../media/image171.png"/><Relationship Id="rId7" Type="http://schemas.openxmlformats.org/officeDocument/2006/relationships/image" Target="../media/image398.jpg"/><Relationship Id="rId12" Type="http://schemas.openxmlformats.org/officeDocument/2006/relationships/image" Target="../media/image40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7.png"/><Relationship Id="rId11" Type="http://schemas.openxmlformats.org/officeDocument/2006/relationships/image" Target="../media/image402.png"/><Relationship Id="rId5" Type="http://schemas.openxmlformats.org/officeDocument/2006/relationships/image" Target="../media/image173.png"/><Relationship Id="rId15" Type="http://schemas.openxmlformats.org/officeDocument/2006/relationships/image" Target="../media/image406.png"/><Relationship Id="rId10" Type="http://schemas.openxmlformats.org/officeDocument/2006/relationships/image" Target="../media/image401.png"/><Relationship Id="rId4" Type="http://schemas.openxmlformats.org/officeDocument/2006/relationships/image" Target="../media/image172.png"/><Relationship Id="rId9" Type="http://schemas.openxmlformats.org/officeDocument/2006/relationships/image" Target="../media/image400.png"/><Relationship Id="rId14" Type="http://schemas.openxmlformats.org/officeDocument/2006/relationships/image" Target="../media/image40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9.png"/><Relationship Id="rId13" Type="http://schemas.openxmlformats.org/officeDocument/2006/relationships/image" Target="../media/image413.png"/><Relationship Id="rId3" Type="http://schemas.openxmlformats.org/officeDocument/2006/relationships/image" Target="../media/image408.jpg"/><Relationship Id="rId7" Type="http://schemas.openxmlformats.org/officeDocument/2006/relationships/image" Target="../media/image173.png"/><Relationship Id="rId12" Type="http://schemas.openxmlformats.org/officeDocument/2006/relationships/image" Target="../media/image412.pn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2.png"/><Relationship Id="rId11" Type="http://schemas.openxmlformats.org/officeDocument/2006/relationships/image" Target="../media/image411.png"/><Relationship Id="rId5" Type="http://schemas.openxmlformats.org/officeDocument/2006/relationships/image" Target="../media/image171.png"/><Relationship Id="rId15" Type="http://schemas.openxmlformats.org/officeDocument/2006/relationships/image" Target="../media/image415.png"/><Relationship Id="rId10" Type="http://schemas.openxmlformats.org/officeDocument/2006/relationships/image" Target="../media/image410.png"/><Relationship Id="rId4" Type="http://schemas.openxmlformats.org/officeDocument/2006/relationships/image" Target="../media/image110.png"/><Relationship Id="rId9" Type="http://schemas.openxmlformats.org/officeDocument/2006/relationships/hyperlink" Target="https://openaire.flarum.cloud/" TargetMode="External"/><Relationship Id="rId14" Type="http://schemas.openxmlformats.org/officeDocument/2006/relationships/image" Target="../media/image4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16.png"/><Relationship Id="rId7" Type="http://schemas.openxmlformats.org/officeDocument/2006/relationships/image" Target="../media/image41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8.png"/><Relationship Id="rId5" Type="http://schemas.openxmlformats.org/officeDocument/2006/relationships/image" Target="../media/image417.jpg"/><Relationship Id="rId4" Type="http://schemas.openxmlformats.org/officeDocument/2006/relationships/image" Target="../media/image39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13" Type="http://schemas.openxmlformats.org/officeDocument/2006/relationships/image" Target="../media/image427.png"/><Relationship Id="rId3" Type="http://schemas.openxmlformats.org/officeDocument/2006/relationships/image" Target="../media/image110.png"/><Relationship Id="rId7" Type="http://schemas.openxmlformats.org/officeDocument/2006/relationships/image" Target="../media/image422.png"/><Relationship Id="rId12" Type="http://schemas.openxmlformats.org/officeDocument/2006/relationships/image" Target="../media/image426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3.png"/><Relationship Id="rId11" Type="http://schemas.openxmlformats.org/officeDocument/2006/relationships/image" Target="../media/image425.png"/><Relationship Id="rId5" Type="http://schemas.openxmlformats.org/officeDocument/2006/relationships/image" Target="../media/image172.png"/><Relationship Id="rId10" Type="http://schemas.openxmlformats.org/officeDocument/2006/relationships/image" Target="../media/image424.png"/><Relationship Id="rId4" Type="http://schemas.openxmlformats.org/officeDocument/2006/relationships/image" Target="../media/image171.png"/><Relationship Id="rId9" Type="http://schemas.openxmlformats.org/officeDocument/2006/relationships/image" Target="../media/image40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13" Type="http://schemas.openxmlformats.org/officeDocument/2006/relationships/image" Target="../media/image435.png"/><Relationship Id="rId3" Type="http://schemas.openxmlformats.org/officeDocument/2006/relationships/image" Target="../media/image171.png"/><Relationship Id="rId7" Type="http://schemas.openxmlformats.org/officeDocument/2006/relationships/image" Target="../media/image429.png"/><Relationship Id="rId12" Type="http://schemas.openxmlformats.org/officeDocument/2006/relationships/image" Target="../media/image434.png"/><Relationship Id="rId17" Type="http://schemas.openxmlformats.org/officeDocument/2006/relationships/image" Target="../media/image439.png"/><Relationship Id="rId2" Type="http://schemas.openxmlformats.org/officeDocument/2006/relationships/image" Target="../media/image428.png"/><Relationship Id="rId16" Type="http://schemas.openxmlformats.org/officeDocument/2006/relationships/image" Target="../media/image4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11" Type="http://schemas.openxmlformats.org/officeDocument/2006/relationships/image" Target="../media/image433.png"/><Relationship Id="rId5" Type="http://schemas.openxmlformats.org/officeDocument/2006/relationships/image" Target="../media/image173.png"/><Relationship Id="rId15" Type="http://schemas.openxmlformats.org/officeDocument/2006/relationships/image" Target="../media/image437.png"/><Relationship Id="rId10" Type="http://schemas.openxmlformats.org/officeDocument/2006/relationships/image" Target="../media/image432.png"/><Relationship Id="rId4" Type="http://schemas.openxmlformats.org/officeDocument/2006/relationships/image" Target="../media/image172.png"/><Relationship Id="rId9" Type="http://schemas.openxmlformats.org/officeDocument/2006/relationships/image" Target="../media/image431.png"/><Relationship Id="rId14" Type="http://schemas.openxmlformats.org/officeDocument/2006/relationships/image" Target="../media/image43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9" Type="http://schemas.openxmlformats.org/officeDocument/2006/relationships/image" Target="../media/image56.png"/><Relationship Id="rId21" Type="http://schemas.openxmlformats.org/officeDocument/2006/relationships/image" Target="../media/image38.png"/><Relationship Id="rId34" Type="http://schemas.openxmlformats.org/officeDocument/2006/relationships/image" Target="../media/image51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41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40" Type="http://schemas.openxmlformats.org/officeDocument/2006/relationships/image" Target="../media/image57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38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81.png"/><Relationship Id="rId39" Type="http://schemas.openxmlformats.org/officeDocument/2006/relationships/image" Target="../media/image94.png"/><Relationship Id="rId21" Type="http://schemas.openxmlformats.org/officeDocument/2006/relationships/image" Target="../media/image76.png"/><Relationship Id="rId34" Type="http://schemas.openxmlformats.org/officeDocument/2006/relationships/image" Target="../media/image89.png"/><Relationship Id="rId7" Type="http://schemas.openxmlformats.org/officeDocument/2006/relationships/image" Target="../media/image62.png"/><Relationship Id="rId2" Type="http://schemas.openxmlformats.org/officeDocument/2006/relationships/image" Target="../media/image20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29" Type="http://schemas.openxmlformats.org/officeDocument/2006/relationships/image" Target="../media/image84.png"/><Relationship Id="rId41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9.png"/><Relationship Id="rId32" Type="http://schemas.openxmlformats.org/officeDocument/2006/relationships/image" Target="../media/image87.png"/><Relationship Id="rId37" Type="http://schemas.openxmlformats.org/officeDocument/2006/relationships/image" Target="../media/image92.png"/><Relationship Id="rId40" Type="http://schemas.openxmlformats.org/officeDocument/2006/relationships/image" Target="../media/image95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28" Type="http://schemas.openxmlformats.org/officeDocument/2006/relationships/image" Target="../media/image83.png"/><Relationship Id="rId36" Type="http://schemas.openxmlformats.org/officeDocument/2006/relationships/image" Target="../media/image91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31" Type="http://schemas.openxmlformats.org/officeDocument/2006/relationships/image" Target="../media/image86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png"/><Relationship Id="rId30" Type="http://schemas.openxmlformats.org/officeDocument/2006/relationships/image" Target="../media/image85.png"/><Relationship Id="rId35" Type="http://schemas.openxmlformats.org/officeDocument/2006/relationships/image" Target="../media/image90.png"/><Relationship Id="rId8" Type="http://schemas.openxmlformats.org/officeDocument/2006/relationships/image" Target="../media/image63.png"/><Relationship Id="rId3" Type="http://schemas.openxmlformats.org/officeDocument/2006/relationships/image" Target="../media/image21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33" Type="http://schemas.openxmlformats.org/officeDocument/2006/relationships/image" Target="../media/image88.png"/><Relationship Id="rId38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3" Type="http://schemas.openxmlformats.org/officeDocument/2006/relationships/image" Target="../media/image98.png"/><Relationship Id="rId21" Type="http://schemas.openxmlformats.org/officeDocument/2006/relationships/image" Target="../media/image116.png"/><Relationship Id="rId34" Type="http://schemas.openxmlformats.org/officeDocument/2006/relationships/image" Target="../media/image129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33" Type="http://schemas.openxmlformats.org/officeDocument/2006/relationships/image" Target="../media/image128.pn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29" Type="http://schemas.openxmlformats.org/officeDocument/2006/relationships/image" Target="../media/image1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24" Type="http://schemas.openxmlformats.org/officeDocument/2006/relationships/image" Target="../media/image119.png"/><Relationship Id="rId32" Type="http://schemas.openxmlformats.org/officeDocument/2006/relationships/image" Target="../media/image127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3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31" Type="http://schemas.openxmlformats.org/officeDocument/2006/relationships/image" Target="../media/image126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Relationship Id="rId8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30.png"/><Relationship Id="rId21" Type="http://schemas.openxmlformats.org/officeDocument/2006/relationships/image" Target="../media/image145.jpg"/><Relationship Id="rId7" Type="http://schemas.openxmlformats.org/officeDocument/2006/relationships/image" Target="../media/image134.png"/><Relationship Id="rId12" Type="http://schemas.openxmlformats.org/officeDocument/2006/relationships/image" Target="../media/image126.png"/><Relationship Id="rId17" Type="http://schemas.openxmlformats.org/officeDocument/2006/relationships/image" Target="../media/image141.png"/><Relationship Id="rId2" Type="http://schemas.openxmlformats.org/officeDocument/2006/relationships/image" Target="../media/image97.png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11" Type="http://schemas.openxmlformats.org/officeDocument/2006/relationships/image" Target="../media/image110.png"/><Relationship Id="rId5" Type="http://schemas.openxmlformats.org/officeDocument/2006/relationships/image" Target="../media/image132.png"/><Relationship Id="rId15" Type="http://schemas.openxmlformats.org/officeDocument/2006/relationships/image" Target="../media/image139.png"/><Relationship Id="rId23" Type="http://schemas.openxmlformats.org/officeDocument/2006/relationships/image" Target="../media/image147.jpg"/><Relationship Id="rId10" Type="http://schemas.openxmlformats.org/officeDocument/2006/relationships/image" Target="../media/image136.png"/><Relationship Id="rId19" Type="http://schemas.openxmlformats.org/officeDocument/2006/relationships/image" Target="../media/image143.png"/><Relationship Id="rId4" Type="http://schemas.openxmlformats.org/officeDocument/2006/relationships/image" Target="../media/image131.png"/><Relationship Id="rId9" Type="http://schemas.openxmlformats.org/officeDocument/2006/relationships/image" Target="../media/image105.png"/><Relationship Id="rId14" Type="http://schemas.openxmlformats.org/officeDocument/2006/relationships/image" Target="../media/image138.png"/><Relationship Id="rId22" Type="http://schemas.openxmlformats.org/officeDocument/2006/relationships/image" Target="../media/image14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3" Type="http://schemas.openxmlformats.org/officeDocument/2006/relationships/image" Target="../media/image148.png"/><Relationship Id="rId21" Type="http://schemas.openxmlformats.org/officeDocument/2006/relationships/image" Target="../media/image164.png"/><Relationship Id="rId7" Type="http://schemas.openxmlformats.org/officeDocument/2006/relationships/image" Target="../media/image126.png"/><Relationship Id="rId12" Type="http://schemas.openxmlformats.org/officeDocument/2006/relationships/image" Target="../media/image155.jpg"/><Relationship Id="rId17" Type="http://schemas.openxmlformats.org/officeDocument/2006/relationships/image" Target="../media/image160.png"/><Relationship Id="rId2" Type="http://schemas.openxmlformats.org/officeDocument/2006/relationships/image" Target="../media/image97.png"/><Relationship Id="rId16" Type="http://schemas.openxmlformats.org/officeDocument/2006/relationships/image" Target="../media/image159.pn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11" Type="http://schemas.openxmlformats.org/officeDocument/2006/relationships/image" Target="../media/image154.jpg"/><Relationship Id="rId5" Type="http://schemas.openxmlformats.org/officeDocument/2006/relationships/image" Target="../media/image150.png"/><Relationship Id="rId15" Type="http://schemas.openxmlformats.org/officeDocument/2006/relationships/image" Target="../media/image158.png"/><Relationship Id="rId10" Type="http://schemas.openxmlformats.org/officeDocument/2006/relationships/image" Target="../media/image153.png"/><Relationship Id="rId19" Type="http://schemas.openxmlformats.org/officeDocument/2006/relationships/image" Target="../media/image162.png"/><Relationship Id="rId4" Type="http://schemas.openxmlformats.org/officeDocument/2006/relationships/image" Target="../media/image149.png"/><Relationship Id="rId9" Type="http://schemas.openxmlformats.org/officeDocument/2006/relationships/image" Target="../media/image152.jpg"/><Relationship Id="rId14" Type="http://schemas.openxmlformats.org/officeDocument/2006/relationships/image" Target="../media/image1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05.png"/><Relationship Id="rId7" Type="http://schemas.openxmlformats.org/officeDocument/2006/relationships/image" Target="../media/image110.pn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g"/><Relationship Id="rId3" Type="http://schemas.openxmlformats.org/officeDocument/2006/relationships/image" Target="../media/image170.png"/><Relationship Id="rId7" Type="http://schemas.openxmlformats.org/officeDocument/2006/relationships/image" Target="../media/image173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7EB969A-D8EB-402F-9A89-DA8724705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" y="0"/>
            <a:ext cx="9126154" cy="51435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980F40C9-12BE-42E2-A0F6-77203CFE66A0}"/>
              </a:ext>
            </a:extLst>
          </p:cNvPr>
          <p:cNvSpPr txBox="1"/>
          <p:nvPr/>
        </p:nvSpPr>
        <p:spPr>
          <a:xfrm>
            <a:off x="533400" y="79980"/>
            <a:ext cx="758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OpenAIRE Graph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63DDBF4-0DC3-4E47-9259-73D496D3EFAD}"/>
              </a:ext>
            </a:extLst>
          </p:cNvPr>
          <p:cNvSpPr txBox="1"/>
          <p:nvPr/>
        </p:nvSpPr>
        <p:spPr>
          <a:xfrm>
            <a:off x="619124" y="929475"/>
            <a:ext cx="758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Empowering Research through Open Science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FB5E2F9F-0430-4B37-9655-53BC406DCB43}"/>
              </a:ext>
            </a:extLst>
          </p:cNvPr>
          <p:cNvSpPr txBox="1"/>
          <p:nvPr/>
        </p:nvSpPr>
        <p:spPr>
          <a:xfrm>
            <a:off x="652462" y="1459123"/>
            <a:ext cx="7580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Stefania AMODEO</a:t>
            </a:r>
            <a:r>
              <a:rPr lang="pl-PL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, OpenAIRE Graph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81949E13-2A7A-4A1B-9CDC-308CECBCCC9F}"/>
              </a:ext>
            </a:extLst>
          </p:cNvPr>
          <p:cNvSpPr txBox="1"/>
          <p:nvPr/>
        </p:nvSpPr>
        <p:spPr>
          <a:xfrm>
            <a:off x="652462" y="1814179"/>
            <a:ext cx="7580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Alane BRUNSCHWEIGER, OpenAIRE Graph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1820A6DF-0C98-48EF-861F-2C462C933AEB}"/>
              </a:ext>
            </a:extLst>
          </p:cNvPr>
          <p:cNvSpPr txBox="1"/>
          <p:nvPr/>
        </p:nvSpPr>
        <p:spPr>
          <a:xfrm>
            <a:off x="652461" y="2166827"/>
            <a:ext cx="7580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Franziska KRAUSS, OpenAIRE Graph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BAA7CF37-789F-447E-A5B5-A6DF40A00698}"/>
              </a:ext>
            </a:extLst>
          </p:cNvPr>
          <p:cNvSpPr txBox="1"/>
          <p:nvPr/>
        </p:nvSpPr>
        <p:spPr>
          <a:xfrm>
            <a:off x="652461" y="2513774"/>
            <a:ext cx="7580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Giulia MALAGUARNERA, OpenAIRE Graph</a:t>
            </a: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797DF37B-2E1F-4FEF-B6A7-33403EA182DF}"/>
              </a:ext>
            </a:extLst>
          </p:cNvPr>
          <p:cNvSpPr/>
          <p:nvPr/>
        </p:nvSpPr>
        <p:spPr>
          <a:xfrm>
            <a:off x="647698" y="3065681"/>
            <a:ext cx="7658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  <a:latin typeface="+mn-lt"/>
              </a:rPr>
              <a:t>Ljubljana in </a:t>
            </a:r>
            <a:r>
              <a:rPr lang="sl-SI" sz="2000" dirty="0" err="1">
                <a:solidFill>
                  <a:schemeClr val="bg1"/>
                </a:solidFill>
                <a:latin typeface="+mn-lt"/>
              </a:rPr>
              <a:t>online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Centralna tehniška knjižnica Univerze v Ljubljani, Predstavitev za </a:t>
            </a:r>
            <a:r>
              <a:rPr lang="sl-SI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konzorcijske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partnerje in širšo javnost,</a:t>
            </a:r>
            <a:r>
              <a:rPr lang="sl-SI" sz="20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000" dirty="0">
                <a:solidFill>
                  <a:schemeClr val="bg1"/>
                </a:solidFill>
                <a:latin typeface="+mn-lt"/>
              </a:rPr>
              <a:t>3. 10. 2024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7F7F95FD-A0FD-430F-9B80-4E0C19014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4059317"/>
            <a:ext cx="914400" cy="322183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E05384C-761D-4005-AE12-DAFC8FE71E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72" y="4334985"/>
            <a:ext cx="674594" cy="38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2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60"/>
            <a:ext cx="9144000" cy="5140960"/>
            <a:chOff x="0" y="1360"/>
            <a:chExt cx="9144000" cy="5140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60"/>
              <a:ext cx="9143999" cy="5140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4137" y="536702"/>
              <a:ext cx="2015489" cy="365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45609" y="536702"/>
              <a:ext cx="3644518" cy="365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7594" y="331152"/>
              <a:ext cx="1813433" cy="5563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28571" y="1087246"/>
              <a:ext cx="7115809" cy="0"/>
            </a:xfrm>
            <a:custGeom>
              <a:avLst/>
              <a:gdLst/>
              <a:ahLst/>
              <a:cxnLst/>
              <a:rect l="l" t="t" r="r" b="b"/>
              <a:pathLst>
                <a:path w="7115809">
                  <a:moveTo>
                    <a:pt x="0" y="0"/>
                  </a:moveTo>
                  <a:lnTo>
                    <a:pt x="7115429" y="0"/>
                  </a:lnTo>
                </a:path>
              </a:pathLst>
            </a:custGeom>
            <a:ln w="19050">
              <a:solidFill>
                <a:srgbClr val="E639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440" y="4760061"/>
              <a:ext cx="1887347" cy="213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8311" y="1523288"/>
              <a:ext cx="726135" cy="59316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8552" y="1142238"/>
              <a:ext cx="1003757" cy="3729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27452" y="1976373"/>
              <a:ext cx="166877" cy="1615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38705" y="1976373"/>
              <a:ext cx="310895" cy="1615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00833" y="1976373"/>
              <a:ext cx="388619" cy="1615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39161" y="1976373"/>
              <a:ext cx="374903" cy="1615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29561" y="2136648"/>
              <a:ext cx="325119" cy="1615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03880" y="2136648"/>
              <a:ext cx="612076" cy="16154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105" y="2296667"/>
              <a:ext cx="566051" cy="1615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8715" y="2672219"/>
              <a:ext cx="738276" cy="2659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51330" y="3046717"/>
              <a:ext cx="738276" cy="15787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9911" y="2981109"/>
              <a:ext cx="612089" cy="61705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18276" y="2545143"/>
              <a:ext cx="462572" cy="3166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11349" y="3337306"/>
              <a:ext cx="435610" cy="1615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84730" y="3337306"/>
              <a:ext cx="388619" cy="1615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32686" y="3497021"/>
              <a:ext cx="617219" cy="1618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08758" y="3497021"/>
              <a:ext cx="131673" cy="1618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057138" y="2589098"/>
              <a:ext cx="710184" cy="2117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047486" y="2898520"/>
              <a:ext cx="903401" cy="2103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63054" y="2987039"/>
              <a:ext cx="166877" cy="16154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74305" y="2987039"/>
              <a:ext cx="310896" cy="16154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36433" y="2987039"/>
              <a:ext cx="389000" cy="16154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214869" y="3147060"/>
              <a:ext cx="640715" cy="16154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467603" y="2925064"/>
              <a:ext cx="462572" cy="31661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648837" y="1593545"/>
              <a:ext cx="832815" cy="24122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10075" y="1282395"/>
              <a:ext cx="762927" cy="24071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853561" y="1952624"/>
              <a:ext cx="586028" cy="25755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504182" y="3391154"/>
              <a:ext cx="516254" cy="51838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910202" y="4223791"/>
              <a:ext cx="757085" cy="35469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664712" y="3506368"/>
              <a:ext cx="728560" cy="39697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640582" y="3944823"/>
              <a:ext cx="790956" cy="29213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51864" y="4215104"/>
              <a:ext cx="470649" cy="43856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61232" y="4587849"/>
              <a:ext cx="166877" cy="16154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72483" y="4587849"/>
              <a:ext cx="310896" cy="16154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34612" y="4587849"/>
              <a:ext cx="388620" cy="16154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472939" y="4587849"/>
              <a:ext cx="622706" cy="16154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880103" y="4747869"/>
              <a:ext cx="325120" cy="16154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154424" y="4747869"/>
              <a:ext cx="809459" cy="16154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020312" y="4907584"/>
              <a:ext cx="807338" cy="16184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224777" y="4623066"/>
              <a:ext cx="387096" cy="39776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901053" y="3583736"/>
              <a:ext cx="644232" cy="64617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044819" y="3992867"/>
              <a:ext cx="598931" cy="36099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067551" y="3674084"/>
              <a:ext cx="810768" cy="2401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95262" y="4490618"/>
              <a:ext cx="166877" cy="16154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06514" y="4490618"/>
              <a:ext cx="310896" cy="16154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68641" y="4490618"/>
              <a:ext cx="388620" cy="16154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741921" y="4650638"/>
              <a:ext cx="715264" cy="16154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406386" y="4650638"/>
              <a:ext cx="20970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89750" y="4810658"/>
              <a:ext cx="566051" cy="16154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370074" y="4336694"/>
              <a:ext cx="166877" cy="16184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481326" y="4336694"/>
              <a:ext cx="310895" cy="16184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743453" y="4336694"/>
              <a:ext cx="388619" cy="16184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327402" y="4497324"/>
              <a:ext cx="841248" cy="16154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457826" y="3851630"/>
              <a:ext cx="518172" cy="29213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116962" y="1523301"/>
              <a:ext cx="480733" cy="36531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167508" y="1175854"/>
              <a:ext cx="1099058" cy="29518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485767" y="1503705"/>
              <a:ext cx="814044" cy="52677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813041" y="4101769"/>
              <a:ext cx="396138" cy="33969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030721" y="4383722"/>
              <a:ext cx="632383" cy="243154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48334" y="1168018"/>
              <a:ext cx="7138670" cy="3517900"/>
            </a:xfrm>
            <a:custGeom>
              <a:avLst/>
              <a:gdLst/>
              <a:ahLst/>
              <a:cxnLst/>
              <a:rect l="l" t="t" r="r" b="b"/>
              <a:pathLst>
                <a:path w="7138670" h="3517900">
                  <a:moveTo>
                    <a:pt x="143687" y="191134"/>
                  </a:moveTo>
                  <a:lnTo>
                    <a:pt x="148736" y="147317"/>
                  </a:lnTo>
                  <a:lnTo>
                    <a:pt x="163117" y="107089"/>
                  </a:lnTo>
                  <a:lnTo>
                    <a:pt x="185683" y="71599"/>
                  </a:lnTo>
                  <a:lnTo>
                    <a:pt x="215287" y="41997"/>
                  </a:lnTo>
                  <a:lnTo>
                    <a:pt x="250780" y="19431"/>
                  </a:lnTo>
                  <a:lnTo>
                    <a:pt x="291016" y="5049"/>
                  </a:lnTo>
                  <a:lnTo>
                    <a:pt x="334848" y="0"/>
                  </a:lnTo>
                  <a:lnTo>
                    <a:pt x="2448585" y="0"/>
                  </a:lnTo>
                  <a:lnTo>
                    <a:pt x="2492450" y="5049"/>
                  </a:lnTo>
                  <a:lnTo>
                    <a:pt x="2532711" y="19431"/>
                  </a:lnTo>
                  <a:lnTo>
                    <a:pt x="2568223" y="41997"/>
                  </a:lnTo>
                  <a:lnTo>
                    <a:pt x="2597839" y="71599"/>
                  </a:lnTo>
                  <a:lnTo>
                    <a:pt x="2620413" y="107089"/>
                  </a:lnTo>
                  <a:lnTo>
                    <a:pt x="2634797" y="147317"/>
                  </a:lnTo>
                  <a:lnTo>
                    <a:pt x="2639847" y="191134"/>
                  </a:lnTo>
                  <a:lnTo>
                    <a:pt x="2639847" y="955801"/>
                  </a:lnTo>
                  <a:lnTo>
                    <a:pt x="2634797" y="999619"/>
                  </a:lnTo>
                  <a:lnTo>
                    <a:pt x="2620413" y="1039847"/>
                  </a:lnTo>
                  <a:lnTo>
                    <a:pt x="2597839" y="1075337"/>
                  </a:lnTo>
                  <a:lnTo>
                    <a:pt x="2568223" y="1104939"/>
                  </a:lnTo>
                  <a:lnTo>
                    <a:pt x="2532711" y="1127505"/>
                  </a:lnTo>
                  <a:lnTo>
                    <a:pt x="2492450" y="1141887"/>
                  </a:lnTo>
                  <a:lnTo>
                    <a:pt x="2448585" y="1146936"/>
                  </a:lnTo>
                  <a:lnTo>
                    <a:pt x="334848" y="1146936"/>
                  </a:lnTo>
                  <a:lnTo>
                    <a:pt x="291016" y="1141887"/>
                  </a:lnTo>
                  <a:lnTo>
                    <a:pt x="250780" y="1127505"/>
                  </a:lnTo>
                  <a:lnTo>
                    <a:pt x="215287" y="1104939"/>
                  </a:lnTo>
                  <a:lnTo>
                    <a:pt x="185683" y="1075337"/>
                  </a:lnTo>
                  <a:lnTo>
                    <a:pt x="163117" y="1039847"/>
                  </a:lnTo>
                  <a:lnTo>
                    <a:pt x="148736" y="999619"/>
                  </a:lnTo>
                  <a:lnTo>
                    <a:pt x="143687" y="955801"/>
                  </a:lnTo>
                  <a:lnTo>
                    <a:pt x="143687" y="191134"/>
                  </a:lnTo>
                  <a:close/>
                </a:path>
                <a:path w="7138670" h="3517900">
                  <a:moveTo>
                    <a:pt x="0" y="1571751"/>
                  </a:moveTo>
                  <a:lnTo>
                    <a:pt x="5048" y="1527934"/>
                  </a:lnTo>
                  <a:lnTo>
                    <a:pt x="19429" y="1487706"/>
                  </a:lnTo>
                  <a:lnTo>
                    <a:pt x="41995" y="1452216"/>
                  </a:lnTo>
                  <a:lnTo>
                    <a:pt x="71599" y="1422614"/>
                  </a:lnTo>
                  <a:lnTo>
                    <a:pt x="107092" y="1400048"/>
                  </a:lnTo>
                  <a:lnTo>
                    <a:pt x="147329" y="1385666"/>
                  </a:lnTo>
                  <a:lnTo>
                    <a:pt x="191160" y="1380616"/>
                  </a:lnTo>
                  <a:lnTo>
                    <a:pt x="1745132" y="1380616"/>
                  </a:lnTo>
                  <a:lnTo>
                    <a:pt x="1788997" y="1385666"/>
                  </a:lnTo>
                  <a:lnTo>
                    <a:pt x="1829258" y="1400048"/>
                  </a:lnTo>
                  <a:lnTo>
                    <a:pt x="1864770" y="1422614"/>
                  </a:lnTo>
                  <a:lnTo>
                    <a:pt x="1894386" y="1452216"/>
                  </a:lnTo>
                  <a:lnTo>
                    <a:pt x="1916960" y="1487706"/>
                  </a:lnTo>
                  <a:lnTo>
                    <a:pt x="1931344" y="1527934"/>
                  </a:lnTo>
                  <a:lnTo>
                    <a:pt x="1936394" y="1571751"/>
                  </a:lnTo>
                  <a:lnTo>
                    <a:pt x="1936394" y="2336418"/>
                  </a:lnTo>
                  <a:lnTo>
                    <a:pt x="1931344" y="2380236"/>
                  </a:lnTo>
                  <a:lnTo>
                    <a:pt x="1916960" y="2420464"/>
                  </a:lnTo>
                  <a:lnTo>
                    <a:pt x="1894386" y="2455954"/>
                  </a:lnTo>
                  <a:lnTo>
                    <a:pt x="1864770" y="2485556"/>
                  </a:lnTo>
                  <a:lnTo>
                    <a:pt x="1829258" y="2508122"/>
                  </a:lnTo>
                  <a:lnTo>
                    <a:pt x="1788997" y="2522504"/>
                  </a:lnTo>
                  <a:lnTo>
                    <a:pt x="1745132" y="2527554"/>
                  </a:lnTo>
                  <a:lnTo>
                    <a:pt x="191160" y="2527554"/>
                  </a:lnTo>
                  <a:lnTo>
                    <a:pt x="147329" y="2522504"/>
                  </a:lnTo>
                  <a:lnTo>
                    <a:pt x="107092" y="2508122"/>
                  </a:lnTo>
                  <a:lnTo>
                    <a:pt x="71599" y="2485556"/>
                  </a:lnTo>
                  <a:lnTo>
                    <a:pt x="41995" y="2455954"/>
                  </a:lnTo>
                  <a:lnTo>
                    <a:pt x="19429" y="2420464"/>
                  </a:lnTo>
                  <a:lnTo>
                    <a:pt x="5048" y="2380236"/>
                  </a:lnTo>
                  <a:lnTo>
                    <a:pt x="0" y="2336418"/>
                  </a:lnTo>
                  <a:lnTo>
                    <a:pt x="0" y="1571751"/>
                  </a:lnTo>
                  <a:close/>
                </a:path>
                <a:path w="7138670" h="3517900">
                  <a:moveTo>
                    <a:pt x="366903" y="2842094"/>
                  </a:moveTo>
                  <a:lnTo>
                    <a:pt x="373789" y="2799408"/>
                  </a:lnTo>
                  <a:lnTo>
                    <a:pt x="392962" y="2762335"/>
                  </a:lnTo>
                  <a:lnTo>
                    <a:pt x="422194" y="2733100"/>
                  </a:lnTo>
                  <a:lnTo>
                    <a:pt x="459259" y="2713928"/>
                  </a:lnTo>
                  <a:lnTo>
                    <a:pt x="501929" y="2707043"/>
                  </a:lnTo>
                  <a:lnTo>
                    <a:pt x="2168169" y="2707043"/>
                  </a:lnTo>
                  <a:lnTo>
                    <a:pt x="2210849" y="2713928"/>
                  </a:lnTo>
                  <a:lnTo>
                    <a:pt x="2247939" y="2733100"/>
                  </a:lnTo>
                  <a:lnTo>
                    <a:pt x="2277202" y="2762335"/>
                  </a:lnTo>
                  <a:lnTo>
                    <a:pt x="2296400" y="2799408"/>
                  </a:lnTo>
                  <a:lnTo>
                    <a:pt x="2303297" y="2842094"/>
                  </a:lnTo>
                  <a:lnTo>
                    <a:pt x="2303297" y="3382302"/>
                  </a:lnTo>
                  <a:lnTo>
                    <a:pt x="2296400" y="3424988"/>
                  </a:lnTo>
                  <a:lnTo>
                    <a:pt x="2277202" y="3462061"/>
                  </a:lnTo>
                  <a:lnTo>
                    <a:pt x="2247939" y="3491296"/>
                  </a:lnTo>
                  <a:lnTo>
                    <a:pt x="2210849" y="3510468"/>
                  </a:lnTo>
                  <a:lnTo>
                    <a:pt x="2168169" y="3517353"/>
                  </a:lnTo>
                  <a:lnTo>
                    <a:pt x="501929" y="3517353"/>
                  </a:lnTo>
                  <a:lnTo>
                    <a:pt x="459259" y="3510468"/>
                  </a:lnTo>
                  <a:lnTo>
                    <a:pt x="422194" y="3491296"/>
                  </a:lnTo>
                  <a:lnTo>
                    <a:pt x="392962" y="3462061"/>
                  </a:lnTo>
                  <a:lnTo>
                    <a:pt x="373789" y="3424988"/>
                  </a:lnTo>
                  <a:lnTo>
                    <a:pt x="366903" y="3382302"/>
                  </a:lnTo>
                  <a:lnTo>
                    <a:pt x="366903" y="2842094"/>
                  </a:lnTo>
                  <a:close/>
                </a:path>
                <a:path w="7138670" h="3517900">
                  <a:moveTo>
                    <a:pt x="4515764" y="1429511"/>
                  </a:moveTo>
                  <a:lnTo>
                    <a:pt x="4521681" y="1385504"/>
                  </a:lnTo>
                  <a:lnTo>
                    <a:pt x="4538379" y="1345969"/>
                  </a:lnTo>
                  <a:lnTo>
                    <a:pt x="4564278" y="1312481"/>
                  </a:lnTo>
                  <a:lnTo>
                    <a:pt x="4597796" y="1286613"/>
                  </a:lnTo>
                  <a:lnTo>
                    <a:pt x="4637355" y="1269938"/>
                  </a:lnTo>
                  <a:lnTo>
                    <a:pt x="4681372" y="1264030"/>
                  </a:lnTo>
                  <a:lnTo>
                    <a:pt x="6972960" y="1264030"/>
                  </a:lnTo>
                  <a:lnTo>
                    <a:pt x="7016977" y="1269938"/>
                  </a:lnTo>
                  <a:lnTo>
                    <a:pt x="7056535" y="1286613"/>
                  </a:lnTo>
                  <a:lnTo>
                    <a:pt x="7090054" y="1312481"/>
                  </a:lnTo>
                  <a:lnTo>
                    <a:pt x="7115952" y="1345969"/>
                  </a:lnTo>
                  <a:lnTo>
                    <a:pt x="7132651" y="1385504"/>
                  </a:lnTo>
                  <a:lnTo>
                    <a:pt x="7138568" y="1429511"/>
                  </a:lnTo>
                  <a:lnTo>
                    <a:pt x="7138568" y="2091689"/>
                  </a:lnTo>
                  <a:lnTo>
                    <a:pt x="7132651" y="2135653"/>
                  </a:lnTo>
                  <a:lnTo>
                    <a:pt x="7115952" y="2175176"/>
                  </a:lnTo>
                  <a:lnTo>
                    <a:pt x="7090054" y="2208672"/>
                  </a:lnTo>
                  <a:lnTo>
                    <a:pt x="7056535" y="2234560"/>
                  </a:lnTo>
                  <a:lnTo>
                    <a:pt x="7016977" y="2251254"/>
                  </a:lnTo>
                  <a:lnTo>
                    <a:pt x="6972960" y="2257170"/>
                  </a:lnTo>
                  <a:lnTo>
                    <a:pt x="4681372" y="2257170"/>
                  </a:lnTo>
                  <a:lnTo>
                    <a:pt x="4637355" y="2251254"/>
                  </a:lnTo>
                  <a:lnTo>
                    <a:pt x="4597796" y="2234560"/>
                  </a:lnTo>
                  <a:lnTo>
                    <a:pt x="4564278" y="2208672"/>
                  </a:lnTo>
                  <a:lnTo>
                    <a:pt x="4538379" y="2175176"/>
                  </a:lnTo>
                  <a:lnTo>
                    <a:pt x="4521681" y="2135653"/>
                  </a:lnTo>
                  <a:lnTo>
                    <a:pt x="4515764" y="2091689"/>
                  </a:lnTo>
                  <a:lnTo>
                    <a:pt x="4515764" y="142951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067551" y="3077540"/>
              <a:ext cx="1061288" cy="24947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857618" y="2598331"/>
              <a:ext cx="613664" cy="20278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190866" y="2800946"/>
              <a:ext cx="649122" cy="20019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783714" y="4169130"/>
              <a:ext cx="545401" cy="39828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408176" y="3897706"/>
              <a:ext cx="1240853" cy="265925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3588893" y="1142238"/>
              <a:ext cx="3978910" cy="3855085"/>
            </a:xfrm>
            <a:custGeom>
              <a:avLst/>
              <a:gdLst/>
              <a:ahLst/>
              <a:cxnLst/>
              <a:rect l="l" t="t" r="r" b="b"/>
              <a:pathLst>
                <a:path w="3978909" h="3855085">
                  <a:moveTo>
                    <a:pt x="0" y="2531110"/>
                  </a:moveTo>
                  <a:lnTo>
                    <a:pt x="4076" y="2485603"/>
                  </a:lnTo>
                  <a:lnTo>
                    <a:pt x="15830" y="2442776"/>
                  </a:lnTo>
                  <a:lnTo>
                    <a:pt x="34548" y="2403343"/>
                  </a:lnTo>
                  <a:lnTo>
                    <a:pt x="59516" y="2368018"/>
                  </a:lnTo>
                  <a:lnTo>
                    <a:pt x="90019" y="2337515"/>
                  </a:lnTo>
                  <a:lnTo>
                    <a:pt x="125344" y="2312547"/>
                  </a:lnTo>
                  <a:lnTo>
                    <a:pt x="164777" y="2293829"/>
                  </a:lnTo>
                  <a:lnTo>
                    <a:pt x="207604" y="2282075"/>
                  </a:lnTo>
                  <a:lnTo>
                    <a:pt x="253111" y="2277999"/>
                  </a:lnTo>
                  <a:lnTo>
                    <a:pt x="1366774" y="2277999"/>
                  </a:lnTo>
                  <a:lnTo>
                    <a:pt x="1412280" y="2282075"/>
                  </a:lnTo>
                  <a:lnTo>
                    <a:pt x="1455107" y="2293829"/>
                  </a:lnTo>
                  <a:lnTo>
                    <a:pt x="1494540" y="2312547"/>
                  </a:lnTo>
                  <a:lnTo>
                    <a:pt x="1529865" y="2337515"/>
                  </a:lnTo>
                  <a:lnTo>
                    <a:pt x="1560368" y="2368018"/>
                  </a:lnTo>
                  <a:lnTo>
                    <a:pt x="1585336" y="2403343"/>
                  </a:lnTo>
                  <a:lnTo>
                    <a:pt x="1604054" y="2442776"/>
                  </a:lnTo>
                  <a:lnTo>
                    <a:pt x="1615808" y="2485603"/>
                  </a:lnTo>
                  <a:lnTo>
                    <a:pt x="1619885" y="2531110"/>
                  </a:lnTo>
                  <a:lnTo>
                    <a:pt x="1619885" y="3543427"/>
                  </a:lnTo>
                  <a:lnTo>
                    <a:pt x="1615808" y="3588923"/>
                  </a:lnTo>
                  <a:lnTo>
                    <a:pt x="1604054" y="3631743"/>
                  </a:lnTo>
                  <a:lnTo>
                    <a:pt x="1585336" y="3671173"/>
                  </a:lnTo>
                  <a:lnTo>
                    <a:pt x="1560368" y="3706497"/>
                  </a:lnTo>
                  <a:lnTo>
                    <a:pt x="1529865" y="3737001"/>
                  </a:lnTo>
                  <a:lnTo>
                    <a:pt x="1494540" y="3761971"/>
                  </a:lnTo>
                  <a:lnTo>
                    <a:pt x="1455107" y="3780691"/>
                  </a:lnTo>
                  <a:lnTo>
                    <a:pt x="1412280" y="3792447"/>
                  </a:lnTo>
                  <a:lnTo>
                    <a:pt x="1366774" y="3796525"/>
                  </a:lnTo>
                  <a:lnTo>
                    <a:pt x="253111" y="3796525"/>
                  </a:lnTo>
                  <a:lnTo>
                    <a:pt x="207604" y="3792447"/>
                  </a:lnTo>
                  <a:lnTo>
                    <a:pt x="164777" y="3780691"/>
                  </a:lnTo>
                  <a:lnTo>
                    <a:pt x="125344" y="3761971"/>
                  </a:lnTo>
                  <a:lnTo>
                    <a:pt x="90019" y="3737001"/>
                  </a:lnTo>
                  <a:lnTo>
                    <a:pt x="59516" y="3706497"/>
                  </a:lnTo>
                  <a:lnTo>
                    <a:pt x="34548" y="3671173"/>
                  </a:lnTo>
                  <a:lnTo>
                    <a:pt x="15830" y="3631743"/>
                  </a:lnTo>
                  <a:lnTo>
                    <a:pt x="4076" y="3588923"/>
                  </a:lnTo>
                  <a:lnTo>
                    <a:pt x="0" y="3543427"/>
                  </a:lnTo>
                  <a:lnTo>
                    <a:pt x="0" y="2531110"/>
                  </a:lnTo>
                  <a:close/>
                </a:path>
                <a:path w="3978909" h="3855085">
                  <a:moveTo>
                    <a:pt x="2358517" y="2668143"/>
                  </a:moveTo>
                  <a:lnTo>
                    <a:pt x="2363340" y="2620314"/>
                  </a:lnTo>
                  <a:lnTo>
                    <a:pt x="2377174" y="2575762"/>
                  </a:lnTo>
                  <a:lnTo>
                    <a:pt x="2399062" y="2535443"/>
                  </a:lnTo>
                  <a:lnTo>
                    <a:pt x="2428049" y="2500312"/>
                  </a:lnTo>
                  <a:lnTo>
                    <a:pt x="2463180" y="2471325"/>
                  </a:lnTo>
                  <a:lnTo>
                    <a:pt x="2503499" y="2449437"/>
                  </a:lnTo>
                  <a:lnTo>
                    <a:pt x="2548051" y="2435603"/>
                  </a:lnTo>
                  <a:lnTo>
                    <a:pt x="2595880" y="2430780"/>
                  </a:lnTo>
                  <a:lnTo>
                    <a:pt x="3741166" y="2430780"/>
                  </a:lnTo>
                  <a:lnTo>
                    <a:pt x="3788994" y="2435603"/>
                  </a:lnTo>
                  <a:lnTo>
                    <a:pt x="3833546" y="2449437"/>
                  </a:lnTo>
                  <a:lnTo>
                    <a:pt x="3873865" y="2471325"/>
                  </a:lnTo>
                  <a:lnTo>
                    <a:pt x="3908996" y="2500312"/>
                  </a:lnTo>
                  <a:lnTo>
                    <a:pt x="3937983" y="2535443"/>
                  </a:lnTo>
                  <a:lnTo>
                    <a:pt x="3959871" y="2575762"/>
                  </a:lnTo>
                  <a:lnTo>
                    <a:pt x="3973705" y="2620314"/>
                  </a:lnTo>
                  <a:lnTo>
                    <a:pt x="3978529" y="2668143"/>
                  </a:lnTo>
                  <a:lnTo>
                    <a:pt x="3978529" y="3617569"/>
                  </a:lnTo>
                  <a:lnTo>
                    <a:pt x="3973705" y="3665405"/>
                  </a:lnTo>
                  <a:lnTo>
                    <a:pt x="3959871" y="3709960"/>
                  </a:lnTo>
                  <a:lnTo>
                    <a:pt x="3937983" y="3750280"/>
                  </a:lnTo>
                  <a:lnTo>
                    <a:pt x="3908996" y="3785409"/>
                  </a:lnTo>
                  <a:lnTo>
                    <a:pt x="3873865" y="3814394"/>
                  </a:lnTo>
                  <a:lnTo>
                    <a:pt x="3833546" y="3836279"/>
                  </a:lnTo>
                  <a:lnTo>
                    <a:pt x="3788994" y="3850110"/>
                  </a:lnTo>
                  <a:lnTo>
                    <a:pt x="3741166" y="3854932"/>
                  </a:lnTo>
                  <a:lnTo>
                    <a:pt x="2595880" y="3854932"/>
                  </a:lnTo>
                  <a:lnTo>
                    <a:pt x="2548051" y="3850110"/>
                  </a:lnTo>
                  <a:lnTo>
                    <a:pt x="2503499" y="3836279"/>
                  </a:lnTo>
                  <a:lnTo>
                    <a:pt x="2463180" y="3814394"/>
                  </a:lnTo>
                  <a:lnTo>
                    <a:pt x="2428049" y="3785409"/>
                  </a:lnTo>
                  <a:lnTo>
                    <a:pt x="2399062" y="3750280"/>
                  </a:lnTo>
                  <a:lnTo>
                    <a:pt x="2377174" y="3709960"/>
                  </a:lnTo>
                  <a:lnTo>
                    <a:pt x="2363340" y="3665405"/>
                  </a:lnTo>
                  <a:lnTo>
                    <a:pt x="2358517" y="3617569"/>
                  </a:lnTo>
                  <a:lnTo>
                    <a:pt x="2358517" y="2668143"/>
                  </a:lnTo>
                  <a:close/>
                </a:path>
                <a:path w="3978909" h="3855085">
                  <a:moveTo>
                    <a:pt x="27432" y="195579"/>
                  </a:moveTo>
                  <a:lnTo>
                    <a:pt x="32594" y="150716"/>
                  </a:lnTo>
                  <a:lnTo>
                    <a:pt x="47300" y="109542"/>
                  </a:lnTo>
                  <a:lnTo>
                    <a:pt x="70379" y="73229"/>
                  </a:lnTo>
                  <a:lnTo>
                    <a:pt x="100661" y="42947"/>
                  </a:lnTo>
                  <a:lnTo>
                    <a:pt x="136974" y="19868"/>
                  </a:lnTo>
                  <a:lnTo>
                    <a:pt x="178148" y="5162"/>
                  </a:lnTo>
                  <a:lnTo>
                    <a:pt x="223012" y="0"/>
                  </a:lnTo>
                  <a:lnTo>
                    <a:pt x="1611630" y="0"/>
                  </a:lnTo>
                  <a:lnTo>
                    <a:pt x="1656500" y="5162"/>
                  </a:lnTo>
                  <a:lnTo>
                    <a:pt x="1697693" y="19868"/>
                  </a:lnTo>
                  <a:lnTo>
                    <a:pt x="1734030" y="42947"/>
                  </a:lnTo>
                  <a:lnTo>
                    <a:pt x="1764339" y="73229"/>
                  </a:lnTo>
                  <a:lnTo>
                    <a:pt x="1787443" y="109542"/>
                  </a:lnTo>
                  <a:lnTo>
                    <a:pt x="1802167" y="150716"/>
                  </a:lnTo>
                  <a:lnTo>
                    <a:pt x="1807337" y="195579"/>
                  </a:lnTo>
                  <a:lnTo>
                    <a:pt x="1807337" y="978281"/>
                  </a:lnTo>
                  <a:lnTo>
                    <a:pt x="1802167" y="1023104"/>
                  </a:lnTo>
                  <a:lnTo>
                    <a:pt x="1787443" y="1064263"/>
                  </a:lnTo>
                  <a:lnTo>
                    <a:pt x="1764339" y="1100578"/>
                  </a:lnTo>
                  <a:lnTo>
                    <a:pt x="1734030" y="1130873"/>
                  </a:lnTo>
                  <a:lnTo>
                    <a:pt x="1697693" y="1153970"/>
                  </a:lnTo>
                  <a:lnTo>
                    <a:pt x="1656500" y="1168692"/>
                  </a:lnTo>
                  <a:lnTo>
                    <a:pt x="1611630" y="1173861"/>
                  </a:lnTo>
                  <a:lnTo>
                    <a:pt x="223012" y="1173861"/>
                  </a:lnTo>
                  <a:lnTo>
                    <a:pt x="178148" y="1168692"/>
                  </a:lnTo>
                  <a:lnTo>
                    <a:pt x="136974" y="1153970"/>
                  </a:lnTo>
                  <a:lnTo>
                    <a:pt x="100661" y="1130873"/>
                  </a:lnTo>
                  <a:lnTo>
                    <a:pt x="70379" y="1100578"/>
                  </a:lnTo>
                  <a:lnTo>
                    <a:pt x="47300" y="1064263"/>
                  </a:lnTo>
                  <a:lnTo>
                    <a:pt x="32594" y="1023104"/>
                  </a:lnTo>
                  <a:lnTo>
                    <a:pt x="27432" y="978281"/>
                  </a:lnTo>
                  <a:lnTo>
                    <a:pt x="27432" y="19557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80255" y="1981199"/>
              <a:ext cx="166877" cy="16154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91507" y="1981199"/>
              <a:ext cx="310896" cy="16154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53634" y="1981199"/>
              <a:ext cx="388620" cy="16154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590923" y="2140915"/>
              <a:ext cx="730910" cy="161848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826759" y="1388262"/>
              <a:ext cx="530402" cy="46111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25946" y="1926970"/>
              <a:ext cx="166877" cy="16154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37199" y="1926970"/>
              <a:ext cx="310896" cy="16154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99326" y="1926970"/>
              <a:ext cx="388620" cy="16154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637654" y="1926970"/>
              <a:ext cx="716279" cy="16154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282306" y="1926970"/>
              <a:ext cx="325120" cy="16154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067678" y="2086990"/>
              <a:ext cx="891540" cy="16154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899782" y="2086990"/>
              <a:ext cx="553859" cy="161544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392037" y="1323263"/>
              <a:ext cx="530402" cy="535381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977888" y="1429346"/>
              <a:ext cx="580999" cy="437553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5743320" y="1313433"/>
              <a:ext cx="1936750" cy="964565"/>
            </a:xfrm>
            <a:custGeom>
              <a:avLst/>
              <a:gdLst/>
              <a:ahLst/>
              <a:cxnLst/>
              <a:rect l="l" t="t" r="r" b="b"/>
              <a:pathLst>
                <a:path w="1936750" h="964564">
                  <a:moveTo>
                    <a:pt x="0" y="160781"/>
                  </a:moveTo>
                  <a:lnTo>
                    <a:pt x="8199" y="109971"/>
                  </a:lnTo>
                  <a:lnTo>
                    <a:pt x="31028" y="65836"/>
                  </a:lnTo>
                  <a:lnTo>
                    <a:pt x="65836" y="31028"/>
                  </a:lnTo>
                  <a:lnTo>
                    <a:pt x="109971" y="8199"/>
                  </a:lnTo>
                  <a:lnTo>
                    <a:pt x="160781" y="0"/>
                  </a:lnTo>
                  <a:lnTo>
                    <a:pt x="1775586" y="0"/>
                  </a:lnTo>
                  <a:lnTo>
                    <a:pt x="1818364" y="5744"/>
                  </a:lnTo>
                  <a:lnTo>
                    <a:pt x="1856782" y="21956"/>
                  </a:lnTo>
                  <a:lnTo>
                    <a:pt x="1889315" y="47101"/>
                  </a:lnTo>
                  <a:lnTo>
                    <a:pt x="1914440" y="79643"/>
                  </a:lnTo>
                  <a:lnTo>
                    <a:pt x="1930632" y="118048"/>
                  </a:lnTo>
                  <a:lnTo>
                    <a:pt x="1936369" y="160781"/>
                  </a:lnTo>
                  <a:lnTo>
                    <a:pt x="1936369" y="803782"/>
                  </a:lnTo>
                  <a:lnTo>
                    <a:pt x="1930632" y="846516"/>
                  </a:lnTo>
                  <a:lnTo>
                    <a:pt x="1914440" y="884921"/>
                  </a:lnTo>
                  <a:lnTo>
                    <a:pt x="1889315" y="917463"/>
                  </a:lnTo>
                  <a:lnTo>
                    <a:pt x="1856782" y="942608"/>
                  </a:lnTo>
                  <a:lnTo>
                    <a:pt x="1818364" y="958820"/>
                  </a:lnTo>
                  <a:lnTo>
                    <a:pt x="1775586" y="964564"/>
                  </a:lnTo>
                  <a:lnTo>
                    <a:pt x="160781" y="964564"/>
                  </a:lnTo>
                  <a:lnTo>
                    <a:pt x="109971" y="956365"/>
                  </a:lnTo>
                  <a:lnTo>
                    <a:pt x="65836" y="933536"/>
                  </a:lnTo>
                  <a:lnTo>
                    <a:pt x="31028" y="898728"/>
                  </a:lnTo>
                  <a:lnTo>
                    <a:pt x="8199" y="854593"/>
                  </a:lnTo>
                  <a:lnTo>
                    <a:pt x="0" y="803782"/>
                  </a:lnTo>
                  <a:lnTo>
                    <a:pt x="0" y="16078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880359" y="2519337"/>
              <a:ext cx="2363851" cy="7242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4138" y="536701"/>
            <a:ext cx="4917313" cy="3657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7593" y="331152"/>
            <a:ext cx="1813433" cy="55632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028570" y="1087247"/>
            <a:ext cx="7115809" cy="0"/>
          </a:xfrm>
          <a:custGeom>
            <a:avLst/>
            <a:gdLst/>
            <a:ahLst/>
            <a:cxnLst/>
            <a:rect l="l" t="t" r="r" b="b"/>
            <a:pathLst>
              <a:path w="7115809">
                <a:moveTo>
                  <a:pt x="0" y="0"/>
                </a:moveTo>
                <a:lnTo>
                  <a:pt x="7115429" y="0"/>
                </a:lnTo>
              </a:path>
            </a:pathLst>
          </a:custGeom>
          <a:ln w="19050">
            <a:solidFill>
              <a:srgbClr val="E639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1439" y="4760061"/>
            <a:ext cx="1908810" cy="213360"/>
            <a:chOff x="91439" y="4760061"/>
            <a:chExt cx="1908810" cy="2133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39" y="4760061"/>
              <a:ext cx="541324" cy="2133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544" y="4760061"/>
              <a:ext cx="921029" cy="2133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97762" y="4760061"/>
              <a:ext cx="601980" cy="21336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86283" y="1441126"/>
            <a:ext cx="167640" cy="937894"/>
          </a:xfrm>
          <a:prstGeom prst="rect">
            <a:avLst/>
          </a:prstGeom>
        </p:spPr>
        <p:txBody>
          <a:bodyPr vert="horz" wrap="square" lIns="0" tIns="1200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5"/>
              </a:spcBef>
            </a:pPr>
            <a:r>
              <a:rPr sz="1400" spc="-50" dirty="0">
                <a:latin typeface="Wingdings"/>
                <a:cs typeface="Wingdings"/>
              </a:rPr>
              <a:t></a:t>
            </a:r>
            <a:endParaRPr sz="14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0" dirty="0">
                <a:latin typeface="Wingdings"/>
                <a:cs typeface="Wingdings"/>
              </a:rPr>
              <a:t></a:t>
            </a:r>
            <a:endParaRPr sz="14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400" spc="-50" dirty="0">
                <a:latin typeface="Wingdings"/>
                <a:cs typeface="Wingdings"/>
              </a:rPr>
              <a:t></a:t>
            </a:r>
            <a:endParaRPr sz="1400">
              <a:latin typeface="Wingdings"/>
              <a:cs typeface="Wingding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85800" y="1566367"/>
            <a:ext cx="4284980" cy="213995"/>
            <a:chOff x="685800" y="1566367"/>
            <a:chExt cx="4284980" cy="21399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800" y="1566367"/>
              <a:ext cx="1332991" cy="2136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35480" y="1566367"/>
              <a:ext cx="921029" cy="2136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90698" y="1566367"/>
              <a:ext cx="2179701" cy="21366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685800" y="1886966"/>
            <a:ext cx="3878579" cy="213360"/>
            <a:chOff x="685800" y="1886966"/>
            <a:chExt cx="3878579" cy="21336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5800" y="1886966"/>
              <a:ext cx="2187702" cy="2133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95270" y="1886966"/>
              <a:ext cx="920686" cy="2133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51757" y="1886966"/>
              <a:ext cx="912113" cy="21336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685800" y="2158238"/>
            <a:ext cx="3983354" cy="469900"/>
            <a:chOff x="685800" y="2158238"/>
            <a:chExt cx="3983354" cy="469900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5800" y="2158238"/>
              <a:ext cx="1130808" cy="2133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35836" y="2158238"/>
              <a:ext cx="572414" cy="2133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12847" y="2158238"/>
              <a:ext cx="434848" cy="2133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38983" y="2158238"/>
              <a:ext cx="2130171" cy="2133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5800" y="2414270"/>
              <a:ext cx="1203020" cy="21336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5210936" y="1361947"/>
            <a:ext cx="3336290" cy="582295"/>
            <a:chOff x="5210936" y="1361947"/>
            <a:chExt cx="3336290" cy="582295"/>
          </a:xfrm>
        </p:grpSpPr>
        <p:sp>
          <p:nvSpPr>
            <p:cNvPr id="25" name="object 25"/>
            <p:cNvSpPr/>
            <p:nvPr/>
          </p:nvSpPr>
          <p:spPr>
            <a:xfrm>
              <a:off x="5210936" y="1361947"/>
              <a:ext cx="3336290" cy="582295"/>
            </a:xfrm>
            <a:custGeom>
              <a:avLst/>
              <a:gdLst/>
              <a:ahLst/>
              <a:cxnLst/>
              <a:rect l="l" t="t" r="r" b="b"/>
              <a:pathLst>
                <a:path w="3336290" h="582294">
                  <a:moveTo>
                    <a:pt x="3239008" y="0"/>
                  </a:moveTo>
                  <a:lnTo>
                    <a:pt x="97027" y="0"/>
                  </a:lnTo>
                  <a:lnTo>
                    <a:pt x="59257" y="7621"/>
                  </a:lnTo>
                  <a:lnTo>
                    <a:pt x="28416" y="28400"/>
                  </a:lnTo>
                  <a:lnTo>
                    <a:pt x="7623" y="59203"/>
                  </a:lnTo>
                  <a:lnTo>
                    <a:pt x="0" y="96900"/>
                  </a:lnTo>
                  <a:lnTo>
                    <a:pt x="0" y="484886"/>
                  </a:lnTo>
                  <a:lnTo>
                    <a:pt x="7623" y="522656"/>
                  </a:lnTo>
                  <a:lnTo>
                    <a:pt x="28416" y="553497"/>
                  </a:lnTo>
                  <a:lnTo>
                    <a:pt x="59257" y="574290"/>
                  </a:lnTo>
                  <a:lnTo>
                    <a:pt x="97027" y="581913"/>
                  </a:lnTo>
                  <a:lnTo>
                    <a:pt x="3239008" y="581913"/>
                  </a:lnTo>
                  <a:lnTo>
                    <a:pt x="3276705" y="574290"/>
                  </a:lnTo>
                  <a:lnTo>
                    <a:pt x="3307508" y="553497"/>
                  </a:lnTo>
                  <a:lnTo>
                    <a:pt x="3328287" y="522656"/>
                  </a:lnTo>
                  <a:lnTo>
                    <a:pt x="3335909" y="484886"/>
                  </a:lnTo>
                  <a:lnTo>
                    <a:pt x="3335909" y="96900"/>
                  </a:lnTo>
                  <a:lnTo>
                    <a:pt x="3328287" y="59203"/>
                  </a:lnTo>
                  <a:lnTo>
                    <a:pt x="3307508" y="28400"/>
                  </a:lnTo>
                  <a:lnTo>
                    <a:pt x="3276705" y="7621"/>
                  </a:lnTo>
                  <a:lnTo>
                    <a:pt x="3239008" y="0"/>
                  </a:lnTo>
                  <a:close/>
                </a:path>
              </a:pathLst>
            </a:custGeom>
            <a:solidFill>
              <a:srgbClr val="CD2C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31586" y="1439925"/>
              <a:ext cx="2635376" cy="21336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330824" y="1625472"/>
              <a:ext cx="3080385" cy="9525"/>
            </a:xfrm>
            <a:custGeom>
              <a:avLst/>
              <a:gdLst/>
              <a:ahLst/>
              <a:cxnLst/>
              <a:rect l="l" t="t" r="r" b="b"/>
              <a:pathLst>
                <a:path w="3080384" h="9525">
                  <a:moveTo>
                    <a:pt x="3080004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3080004" y="9143"/>
                  </a:lnTo>
                  <a:lnTo>
                    <a:pt x="3080004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889494" y="1439925"/>
              <a:ext cx="609853" cy="21336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331586" y="1653539"/>
              <a:ext cx="699109" cy="21336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330824" y="1838832"/>
              <a:ext cx="599440" cy="9525"/>
            </a:xfrm>
            <a:custGeom>
              <a:avLst/>
              <a:gdLst/>
              <a:ahLst/>
              <a:cxnLst/>
              <a:rect l="l" t="t" r="r" b="b"/>
              <a:pathLst>
                <a:path w="599439" h="9525">
                  <a:moveTo>
                    <a:pt x="598931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598931" y="9144"/>
                  </a:lnTo>
                  <a:lnTo>
                    <a:pt x="598931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5210936" y="2142998"/>
            <a:ext cx="3336290" cy="582295"/>
            <a:chOff x="5210936" y="2142998"/>
            <a:chExt cx="3336290" cy="582295"/>
          </a:xfrm>
        </p:grpSpPr>
        <p:sp>
          <p:nvSpPr>
            <p:cNvPr id="32" name="object 32"/>
            <p:cNvSpPr/>
            <p:nvPr/>
          </p:nvSpPr>
          <p:spPr>
            <a:xfrm>
              <a:off x="5210936" y="2142998"/>
              <a:ext cx="3336290" cy="582295"/>
            </a:xfrm>
            <a:custGeom>
              <a:avLst/>
              <a:gdLst/>
              <a:ahLst/>
              <a:cxnLst/>
              <a:rect l="l" t="t" r="r" b="b"/>
              <a:pathLst>
                <a:path w="3336290" h="582294">
                  <a:moveTo>
                    <a:pt x="3239008" y="0"/>
                  </a:moveTo>
                  <a:lnTo>
                    <a:pt x="97027" y="0"/>
                  </a:lnTo>
                  <a:lnTo>
                    <a:pt x="59257" y="7604"/>
                  </a:lnTo>
                  <a:lnTo>
                    <a:pt x="28416" y="28352"/>
                  </a:lnTo>
                  <a:lnTo>
                    <a:pt x="7623" y="59150"/>
                  </a:lnTo>
                  <a:lnTo>
                    <a:pt x="0" y="96900"/>
                  </a:lnTo>
                  <a:lnTo>
                    <a:pt x="0" y="484885"/>
                  </a:lnTo>
                  <a:lnTo>
                    <a:pt x="7623" y="522583"/>
                  </a:lnTo>
                  <a:lnTo>
                    <a:pt x="28416" y="553386"/>
                  </a:lnTo>
                  <a:lnTo>
                    <a:pt x="59257" y="574165"/>
                  </a:lnTo>
                  <a:lnTo>
                    <a:pt x="97027" y="581787"/>
                  </a:lnTo>
                  <a:lnTo>
                    <a:pt x="3239008" y="581787"/>
                  </a:lnTo>
                  <a:lnTo>
                    <a:pt x="3276705" y="574165"/>
                  </a:lnTo>
                  <a:lnTo>
                    <a:pt x="3307508" y="553386"/>
                  </a:lnTo>
                  <a:lnTo>
                    <a:pt x="3328287" y="522583"/>
                  </a:lnTo>
                  <a:lnTo>
                    <a:pt x="3335909" y="484885"/>
                  </a:lnTo>
                  <a:lnTo>
                    <a:pt x="3335909" y="96900"/>
                  </a:lnTo>
                  <a:lnTo>
                    <a:pt x="3328287" y="59150"/>
                  </a:lnTo>
                  <a:lnTo>
                    <a:pt x="3307508" y="28352"/>
                  </a:lnTo>
                  <a:lnTo>
                    <a:pt x="3276705" y="7604"/>
                  </a:lnTo>
                  <a:lnTo>
                    <a:pt x="3239008" y="0"/>
                  </a:lnTo>
                  <a:close/>
                </a:path>
              </a:pathLst>
            </a:custGeom>
            <a:solidFill>
              <a:srgbClr val="CD2C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330824" y="2406396"/>
              <a:ext cx="2426335" cy="9525"/>
            </a:xfrm>
            <a:custGeom>
              <a:avLst/>
              <a:gdLst/>
              <a:ahLst/>
              <a:cxnLst/>
              <a:rect l="l" t="t" r="r" b="b"/>
              <a:pathLst>
                <a:path w="2426334" h="9525">
                  <a:moveTo>
                    <a:pt x="2426207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2426207" y="9143"/>
                  </a:lnTo>
                  <a:lnTo>
                    <a:pt x="2426207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31586" y="2220798"/>
              <a:ext cx="2541651" cy="213664"/>
            </a:xfrm>
            <a:prstGeom prst="rect">
              <a:avLst/>
            </a:prstGeom>
          </p:spPr>
        </p:pic>
        <p:pic>
          <p:nvPicPr>
            <p:cNvPr id="35" name="object 35">
              <a:hlinkClick r:id="rId22"/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31586" y="2434717"/>
              <a:ext cx="2056130" cy="21336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330824" y="2619756"/>
              <a:ext cx="2653665" cy="9525"/>
            </a:xfrm>
            <a:custGeom>
              <a:avLst/>
              <a:gdLst/>
              <a:ahLst/>
              <a:cxnLst/>
              <a:rect l="l" t="t" r="r" b="b"/>
              <a:pathLst>
                <a:path w="2653665" h="9525">
                  <a:moveTo>
                    <a:pt x="2653283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2653283" y="9143"/>
                  </a:lnTo>
                  <a:lnTo>
                    <a:pt x="2653283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>
              <a:hlinkClick r:id="rId22"/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305420" y="2434717"/>
              <a:ext cx="727557" cy="21336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929117" y="2434717"/>
              <a:ext cx="112775" cy="213360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5210936" y="3000501"/>
            <a:ext cx="3336290" cy="582295"/>
            <a:chOff x="5210936" y="3000501"/>
            <a:chExt cx="3336290" cy="582295"/>
          </a:xfrm>
        </p:grpSpPr>
        <p:sp>
          <p:nvSpPr>
            <p:cNvPr id="40" name="object 40"/>
            <p:cNvSpPr/>
            <p:nvPr/>
          </p:nvSpPr>
          <p:spPr>
            <a:xfrm>
              <a:off x="5210936" y="3000501"/>
              <a:ext cx="3336290" cy="582295"/>
            </a:xfrm>
            <a:custGeom>
              <a:avLst/>
              <a:gdLst/>
              <a:ahLst/>
              <a:cxnLst/>
              <a:rect l="l" t="t" r="r" b="b"/>
              <a:pathLst>
                <a:path w="3336290" h="582295">
                  <a:moveTo>
                    <a:pt x="3239008" y="0"/>
                  </a:moveTo>
                  <a:lnTo>
                    <a:pt x="97027" y="0"/>
                  </a:lnTo>
                  <a:lnTo>
                    <a:pt x="59257" y="7623"/>
                  </a:lnTo>
                  <a:lnTo>
                    <a:pt x="28416" y="28416"/>
                  </a:lnTo>
                  <a:lnTo>
                    <a:pt x="7623" y="59257"/>
                  </a:lnTo>
                  <a:lnTo>
                    <a:pt x="0" y="97028"/>
                  </a:lnTo>
                  <a:lnTo>
                    <a:pt x="0" y="485013"/>
                  </a:lnTo>
                  <a:lnTo>
                    <a:pt x="7623" y="522710"/>
                  </a:lnTo>
                  <a:lnTo>
                    <a:pt x="28416" y="553513"/>
                  </a:lnTo>
                  <a:lnTo>
                    <a:pt x="59257" y="574292"/>
                  </a:lnTo>
                  <a:lnTo>
                    <a:pt x="97027" y="581914"/>
                  </a:lnTo>
                  <a:lnTo>
                    <a:pt x="3239008" y="581914"/>
                  </a:lnTo>
                  <a:lnTo>
                    <a:pt x="3276705" y="574292"/>
                  </a:lnTo>
                  <a:lnTo>
                    <a:pt x="3307508" y="553513"/>
                  </a:lnTo>
                  <a:lnTo>
                    <a:pt x="3328287" y="522710"/>
                  </a:lnTo>
                  <a:lnTo>
                    <a:pt x="3335909" y="485013"/>
                  </a:lnTo>
                  <a:lnTo>
                    <a:pt x="3335909" y="97028"/>
                  </a:lnTo>
                  <a:lnTo>
                    <a:pt x="3328287" y="59257"/>
                  </a:lnTo>
                  <a:lnTo>
                    <a:pt x="3307508" y="28416"/>
                  </a:lnTo>
                  <a:lnTo>
                    <a:pt x="3276705" y="7623"/>
                  </a:lnTo>
                  <a:lnTo>
                    <a:pt x="3239008" y="0"/>
                  </a:lnTo>
                  <a:close/>
                </a:path>
              </a:pathLst>
            </a:custGeom>
            <a:solidFill>
              <a:srgbClr val="CD2C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330824" y="3264026"/>
              <a:ext cx="2659380" cy="9525"/>
            </a:xfrm>
            <a:custGeom>
              <a:avLst/>
              <a:gdLst/>
              <a:ahLst/>
              <a:cxnLst/>
              <a:rect l="l" t="t" r="r" b="b"/>
              <a:pathLst>
                <a:path w="2659379" h="9525">
                  <a:moveTo>
                    <a:pt x="2659379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2659379" y="9143"/>
                  </a:lnTo>
                  <a:lnTo>
                    <a:pt x="2659379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331586" y="3079114"/>
              <a:ext cx="2775839" cy="21336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331586" y="3292474"/>
              <a:ext cx="2427097" cy="21336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330824" y="3477386"/>
              <a:ext cx="2348865" cy="9525"/>
            </a:xfrm>
            <a:custGeom>
              <a:avLst/>
              <a:gdLst/>
              <a:ahLst/>
              <a:cxnLst/>
              <a:rect l="l" t="t" r="r" b="b"/>
              <a:pathLst>
                <a:path w="2348865" h="9525">
                  <a:moveTo>
                    <a:pt x="2348483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2348483" y="9143"/>
                  </a:lnTo>
                  <a:lnTo>
                    <a:pt x="2348483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1391538" y="3012567"/>
            <a:ext cx="3336290" cy="582295"/>
            <a:chOff x="1391538" y="3012567"/>
            <a:chExt cx="3336290" cy="582295"/>
          </a:xfrm>
        </p:grpSpPr>
        <p:sp>
          <p:nvSpPr>
            <p:cNvPr id="46" name="object 46"/>
            <p:cNvSpPr/>
            <p:nvPr/>
          </p:nvSpPr>
          <p:spPr>
            <a:xfrm>
              <a:off x="1391538" y="3012567"/>
              <a:ext cx="3336290" cy="582295"/>
            </a:xfrm>
            <a:custGeom>
              <a:avLst/>
              <a:gdLst/>
              <a:ahLst/>
              <a:cxnLst/>
              <a:rect l="l" t="t" r="r" b="b"/>
              <a:pathLst>
                <a:path w="3336290" h="582295">
                  <a:moveTo>
                    <a:pt x="3239008" y="0"/>
                  </a:moveTo>
                  <a:lnTo>
                    <a:pt x="97028" y="0"/>
                  </a:lnTo>
                  <a:lnTo>
                    <a:pt x="59257" y="7621"/>
                  </a:lnTo>
                  <a:lnTo>
                    <a:pt x="28416" y="28400"/>
                  </a:lnTo>
                  <a:lnTo>
                    <a:pt x="7623" y="59203"/>
                  </a:lnTo>
                  <a:lnTo>
                    <a:pt x="0" y="96900"/>
                  </a:lnTo>
                  <a:lnTo>
                    <a:pt x="0" y="484885"/>
                  </a:lnTo>
                  <a:lnTo>
                    <a:pt x="7623" y="522656"/>
                  </a:lnTo>
                  <a:lnTo>
                    <a:pt x="28416" y="553497"/>
                  </a:lnTo>
                  <a:lnTo>
                    <a:pt x="59257" y="574290"/>
                  </a:lnTo>
                  <a:lnTo>
                    <a:pt x="97028" y="581913"/>
                  </a:lnTo>
                  <a:lnTo>
                    <a:pt x="3239008" y="581913"/>
                  </a:lnTo>
                  <a:lnTo>
                    <a:pt x="3276705" y="574290"/>
                  </a:lnTo>
                  <a:lnTo>
                    <a:pt x="3307508" y="553497"/>
                  </a:lnTo>
                  <a:lnTo>
                    <a:pt x="3328287" y="522656"/>
                  </a:lnTo>
                  <a:lnTo>
                    <a:pt x="3335909" y="484885"/>
                  </a:lnTo>
                  <a:lnTo>
                    <a:pt x="3335909" y="96900"/>
                  </a:lnTo>
                  <a:lnTo>
                    <a:pt x="3328287" y="59203"/>
                  </a:lnTo>
                  <a:lnTo>
                    <a:pt x="3307508" y="28400"/>
                  </a:lnTo>
                  <a:lnTo>
                    <a:pt x="3276705" y="7621"/>
                  </a:lnTo>
                  <a:lnTo>
                    <a:pt x="3239008" y="0"/>
                  </a:lnTo>
                  <a:close/>
                </a:path>
              </a:pathLst>
            </a:custGeom>
            <a:solidFill>
              <a:srgbClr val="CD2C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11807" y="3090926"/>
              <a:ext cx="2176906" cy="21336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511426" y="3276092"/>
              <a:ext cx="2897505" cy="9525"/>
            </a:xfrm>
            <a:custGeom>
              <a:avLst/>
              <a:gdLst/>
              <a:ahLst/>
              <a:cxnLst/>
              <a:rect l="l" t="t" r="r" b="b"/>
              <a:pathLst>
                <a:path w="2897504" h="9525">
                  <a:moveTo>
                    <a:pt x="2897124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2897124" y="9143"/>
                  </a:lnTo>
                  <a:lnTo>
                    <a:pt x="2897124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613658" y="3090926"/>
              <a:ext cx="883919" cy="21336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11807" y="3303981"/>
              <a:ext cx="541324" cy="213664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511426" y="3489452"/>
              <a:ext cx="451484" cy="9525"/>
            </a:xfrm>
            <a:custGeom>
              <a:avLst/>
              <a:gdLst/>
              <a:ahLst/>
              <a:cxnLst/>
              <a:rect l="l" t="t" r="r" b="b"/>
              <a:pathLst>
                <a:path w="451485" h="9525">
                  <a:moveTo>
                    <a:pt x="451103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451103" y="9143"/>
                  </a:lnTo>
                  <a:lnTo>
                    <a:pt x="451103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1383664" y="3919524"/>
            <a:ext cx="3336290" cy="582295"/>
            <a:chOff x="1383664" y="3919524"/>
            <a:chExt cx="3336290" cy="582295"/>
          </a:xfrm>
        </p:grpSpPr>
        <p:sp>
          <p:nvSpPr>
            <p:cNvPr id="53" name="object 53"/>
            <p:cNvSpPr/>
            <p:nvPr/>
          </p:nvSpPr>
          <p:spPr>
            <a:xfrm>
              <a:off x="1383664" y="3919524"/>
              <a:ext cx="3336290" cy="582295"/>
            </a:xfrm>
            <a:custGeom>
              <a:avLst/>
              <a:gdLst/>
              <a:ahLst/>
              <a:cxnLst/>
              <a:rect l="l" t="t" r="r" b="b"/>
              <a:pathLst>
                <a:path w="3336290" h="582295">
                  <a:moveTo>
                    <a:pt x="3238881" y="0"/>
                  </a:moveTo>
                  <a:lnTo>
                    <a:pt x="97028" y="0"/>
                  </a:lnTo>
                  <a:lnTo>
                    <a:pt x="59257" y="7621"/>
                  </a:lnTo>
                  <a:lnTo>
                    <a:pt x="28416" y="28405"/>
                  </a:lnTo>
                  <a:lnTo>
                    <a:pt x="7623" y="59230"/>
                  </a:lnTo>
                  <a:lnTo>
                    <a:pt x="0" y="96977"/>
                  </a:lnTo>
                  <a:lnTo>
                    <a:pt x="0" y="484911"/>
                  </a:lnTo>
                  <a:lnTo>
                    <a:pt x="7623" y="522657"/>
                  </a:lnTo>
                  <a:lnTo>
                    <a:pt x="28416" y="553483"/>
                  </a:lnTo>
                  <a:lnTo>
                    <a:pt x="59257" y="574267"/>
                  </a:lnTo>
                  <a:lnTo>
                    <a:pt x="97028" y="581888"/>
                  </a:lnTo>
                  <a:lnTo>
                    <a:pt x="3238881" y="581888"/>
                  </a:lnTo>
                  <a:lnTo>
                    <a:pt x="3276651" y="574267"/>
                  </a:lnTo>
                  <a:lnTo>
                    <a:pt x="3307492" y="553483"/>
                  </a:lnTo>
                  <a:lnTo>
                    <a:pt x="3328285" y="522657"/>
                  </a:lnTo>
                  <a:lnTo>
                    <a:pt x="3335909" y="484911"/>
                  </a:lnTo>
                  <a:lnTo>
                    <a:pt x="3335909" y="96977"/>
                  </a:lnTo>
                  <a:lnTo>
                    <a:pt x="3328285" y="59230"/>
                  </a:lnTo>
                  <a:lnTo>
                    <a:pt x="3307492" y="28405"/>
                  </a:lnTo>
                  <a:lnTo>
                    <a:pt x="3276651" y="7621"/>
                  </a:lnTo>
                  <a:lnTo>
                    <a:pt x="3238881" y="0"/>
                  </a:lnTo>
                  <a:close/>
                </a:path>
              </a:pathLst>
            </a:custGeom>
            <a:solidFill>
              <a:srgbClr val="CD2C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503552" y="4183037"/>
              <a:ext cx="2979420" cy="9525"/>
            </a:xfrm>
            <a:custGeom>
              <a:avLst/>
              <a:gdLst/>
              <a:ahLst/>
              <a:cxnLst/>
              <a:rect l="l" t="t" r="r" b="b"/>
              <a:pathLst>
                <a:path w="2979420" h="9525">
                  <a:moveTo>
                    <a:pt x="2979420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2979420" y="9144"/>
                  </a:lnTo>
                  <a:lnTo>
                    <a:pt x="2979420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03933" y="3998366"/>
              <a:ext cx="3088258" cy="21335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03933" y="4211726"/>
              <a:ext cx="727202" cy="213359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503552" y="4396397"/>
              <a:ext cx="623570" cy="9525"/>
            </a:xfrm>
            <a:custGeom>
              <a:avLst/>
              <a:gdLst/>
              <a:ahLst/>
              <a:cxnLst/>
              <a:rect l="l" t="t" r="r" b="b"/>
              <a:pathLst>
                <a:path w="623569" h="9525">
                  <a:moveTo>
                    <a:pt x="623316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623316" y="9143"/>
                  </a:lnTo>
                  <a:lnTo>
                    <a:pt x="623316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5210936" y="3891572"/>
            <a:ext cx="3336290" cy="582295"/>
            <a:chOff x="5210936" y="3891572"/>
            <a:chExt cx="3336290" cy="582295"/>
          </a:xfrm>
        </p:grpSpPr>
        <p:sp>
          <p:nvSpPr>
            <p:cNvPr id="59" name="object 59"/>
            <p:cNvSpPr/>
            <p:nvPr/>
          </p:nvSpPr>
          <p:spPr>
            <a:xfrm>
              <a:off x="5210936" y="3891572"/>
              <a:ext cx="3336290" cy="582295"/>
            </a:xfrm>
            <a:custGeom>
              <a:avLst/>
              <a:gdLst/>
              <a:ahLst/>
              <a:cxnLst/>
              <a:rect l="l" t="t" r="r" b="b"/>
              <a:pathLst>
                <a:path w="3336290" h="582295">
                  <a:moveTo>
                    <a:pt x="3239008" y="0"/>
                  </a:moveTo>
                  <a:lnTo>
                    <a:pt x="97027" y="0"/>
                  </a:lnTo>
                  <a:lnTo>
                    <a:pt x="59257" y="7621"/>
                  </a:lnTo>
                  <a:lnTo>
                    <a:pt x="28416" y="28406"/>
                  </a:lnTo>
                  <a:lnTo>
                    <a:pt x="7623" y="59235"/>
                  </a:lnTo>
                  <a:lnTo>
                    <a:pt x="0" y="96989"/>
                  </a:lnTo>
                  <a:lnTo>
                    <a:pt x="0" y="484911"/>
                  </a:lnTo>
                  <a:lnTo>
                    <a:pt x="7623" y="522657"/>
                  </a:lnTo>
                  <a:lnTo>
                    <a:pt x="28416" y="553483"/>
                  </a:lnTo>
                  <a:lnTo>
                    <a:pt x="59257" y="574267"/>
                  </a:lnTo>
                  <a:lnTo>
                    <a:pt x="97027" y="581888"/>
                  </a:lnTo>
                  <a:lnTo>
                    <a:pt x="3239008" y="581888"/>
                  </a:lnTo>
                  <a:lnTo>
                    <a:pt x="3276705" y="574267"/>
                  </a:lnTo>
                  <a:lnTo>
                    <a:pt x="3307508" y="553483"/>
                  </a:lnTo>
                  <a:lnTo>
                    <a:pt x="3328287" y="522657"/>
                  </a:lnTo>
                  <a:lnTo>
                    <a:pt x="3335909" y="484911"/>
                  </a:lnTo>
                  <a:lnTo>
                    <a:pt x="3335909" y="96989"/>
                  </a:lnTo>
                  <a:lnTo>
                    <a:pt x="3328287" y="59235"/>
                  </a:lnTo>
                  <a:lnTo>
                    <a:pt x="3307508" y="28406"/>
                  </a:lnTo>
                  <a:lnTo>
                    <a:pt x="3276705" y="7621"/>
                  </a:lnTo>
                  <a:lnTo>
                    <a:pt x="3239008" y="0"/>
                  </a:lnTo>
                  <a:close/>
                </a:path>
              </a:pathLst>
            </a:custGeom>
            <a:solidFill>
              <a:srgbClr val="CD2C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330824" y="4155084"/>
              <a:ext cx="2360930" cy="9525"/>
            </a:xfrm>
            <a:custGeom>
              <a:avLst/>
              <a:gdLst/>
              <a:ahLst/>
              <a:cxnLst/>
              <a:rect l="l" t="t" r="r" b="b"/>
              <a:pathLst>
                <a:path w="2360929" h="9525">
                  <a:moveTo>
                    <a:pt x="2360676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2360676" y="9143"/>
                  </a:lnTo>
                  <a:lnTo>
                    <a:pt x="2360676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331586" y="3970324"/>
              <a:ext cx="2472436" cy="21335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331586" y="4183684"/>
              <a:ext cx="1299210" cy="21336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5330824" y="4368444"/>
              <a:ext cx="1217930" cy="9525"/>
            </a:xfrm>
            <a:custGeom>
              <a:avLst/>
              <a:gdLst/>
              <a:ahLst/>
              <a:cxnLst/>
              <a:rect l="l" t="t" r="r" b="b"/>
              <a:pathLst>
                <a:path w="1217929" h="9525">
                  <a:moveTo>
                    <a:pt x="1217676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217676" y="9144"/>
                  </a:lnTo>
                  <a:lnTo>
                    <a:pt x="1217676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593" y="319595"/>
              <a:ext cx="1815845" cy="5563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4501" y="2328621"/>
              <a:ext cx="5360924" cy="4879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39" y="4760061"/>
              <a:ext cx="1887347" cy="2133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60"/>
            <a:ext cx="9153525" cy="5140960"/>
            <a:chOff x="0" y="1360"/>
            <a:chExt cx="9153525" cy="5140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60"/>
              <a:ext cx="9143999" cy="5140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4137" y="536702"/>
              <a:ext cx="1236154" cy="365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2942" y="536702"/>
              <a:ext cx="4044188" cy="365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7594" y="331152"/>
              <a:ext cx="1813433" cy="5563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28571" y="1087246"/>
              <a:ext cx="7115809" cy="0"/>
            </a:xfrm>
            <a:custGeom>
              <a:avLst/>
              <a:gdLst/>
              <a:ahLst/>
              <a:cxnLst/>
              <a:rect l="l" t="t" r="r" b="b"/>
              <a:pathLst>
                <a:path w="7115809">
                  <a:moveTo>
                    <a:pt x="0" y="0"/>
                  </a:moveTo>
                  <a:lnTo>
                    <a:pt x="7115429" y="0"/>
                  </a:lnTo>
                </a:path>
              </a:pathLst>
            </a:custGeom>
            <a:ln w="19050">
              <a:solidFill>
                <a:srgbClr val="E639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440" y="4760061"/>
              <a:ext cx="1887347" cy="213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7252" y="1824227"/>
              <a:ext cx="2922016" cy="2438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7252" y="2190242"/>
              <a:ext cx="1609725" cy="2438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36343" y="2190242"/>
              <a:ext cx="1101051" cy="24383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235961" y="2401315"/>
              <a:ext cx="1946275" cy="9525"/>
            </a:xfrm>
            <a:custGeom>
              <a:avLst/>
              <a:gdLst/>
              <a:ahLst/>
              <a:cxnLst/>
              <a:rect l="l" t="t" r="r" b="b"/>
              <a:pathLst>
                <a:path w="1946275" h="9525">
                  <a:moveTo>
                    <a:pt x="1946148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1946148" y="9143"/>
                  </a:lnTo>
                  <a:lnTo>
                    <a:pt x="1946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65296" y="2190242"/>
              <a:ext cx="1048512" cy="2438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3764" y="2556001"/>
              <a:ext cx="891882" cy="2438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55343" y="2556001"/>
              <a:ext cx="2514727" cy="2438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3764" y="2921761"/>
              <a:ext cx="1885314" cy="2438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56611" y="2921761"/>
              <a:ext cx="858862" cy="24383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714552" y="2414676"/>
            <a:ext cx="118745" cy="106870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spc="-50" dirty="0"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0" dirty="0"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600" spc="-50" dirty="0"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013764" y="1085975"/>
            <a:ext cx="6910070" cy="4057650"/>
            <a:chOff x="1013764" y="1085975"/>
            <a:chExt cx="6910070" cy="4057650"/>
          </a:xfrm>
        </p:grpSpPr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3764" y="3233038"/>
              <a:ext cx="3181857" cy="2438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13764" y="3525647"/>
              <a:ext cx="1329690" cy="24384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48534" y="3525647"/>
              <a:ext cx="1824609" cy="24384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3764" y="3818229"/>
              <a:ext cx="3238118" cy="24384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46979" y="1085975"/>
              <a:ext cx="2876423" cy="405752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714552" y="4351426"/>
            <a:ext cx="15957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sng" spc="-10" dirty="0">
                <a:solidFill>
                  <a:srgbClr val="E63946"/>
                </a:solidFill>
                <a:uFill>
                  <a:solidFill>
                    <a:srgbClr val="E63946"/>
                  </a:solidFill>
                </a:uFill>
                <a:latin typeface="Arial MT"/>
                <a:cs typeface="Arial MT"/>
                <a:hlinkClick r:id="rId20"/>
              </a:rPr>
              <a:t>explore.openaire.eu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59"/>
            <a:ext cx="9153525" cy="5142230"/>
            <a:chOff x="0" y="1359"/>
            <a:chExt cx="9153525" cy="5142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59"/>
              <a:ext cx="9143999" cy="514083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4137" y="536701"/>
              <a:ext cx="947318" cy="365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26053" y="536701"/>
              <a:ext cx="2101088" cy="365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7594" y="331152"/>
              <a:ext cx="1813433" cy="5563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28571" y="1087246"/>
              <a:ext cx="7115809" cy="0"/>
            </a:xfrm>
            <a:custGeom>
              <a:avLst/>
              <a:gdLst/>
              <a:ahLst/>
              <a:cxnLst/>
              <a:rect l="l" t="t" r="r" b="b"/>
              <a:pathLst>
                <a:path w="7115809">
                  <a:moveTo>
                    <a:pt x="0" y="0"/>
                  </a:moveTo>
                  <a:lnTo>
                    <a:pt x="7115429" y="0"/>
                  </a:lnTo>
                </a:path>
              </a:pathLst>
            </a:custGeom>
            <a:ln w="19050">
              <a:solidFill>
                <a:srgbClr val="E639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440" y="4760061"/>
              <a:ext cx="1887347" cy="213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7594" y="2103665"/>
              <a:ext cx="3678554" cy="303983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1184" y="3014497"/>
              <a:ext cx="1712976" cy="30782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57693" y="3117976"/>
              <a:ext cx="1585595" cy="181610"/>
            </a:xfrm>
            <a:custGeom>
              <a:avLst/>
              <a:gdLst/>
              <a:ahLst/>
              <a:cxnLst/>
              <a:rect l="l" t="t" r="r" b="b"/>
              <a:pathLst>
                <a:path w="1585595" h="181610">
                  <a:moveTo>
                    <a:pt x="1555280" y="0"/>
                  </a:moveTo>
                  <a:lnTo>
                    <a:pt x="30187" y="0"/>
                  </a:lnTo>
                  <a:lnTo>
                    <a:pt x="18436" y="2383"/>
                  </a:lnTo>
                  <a:lnTo>
                    <a:pt x="8840" y="8874"/>
                  </a:lnTo>
                  <a:lnTo>
                    <a:pt x="2371" y="18484"/>
                  </a:lnTo>
                  <a:lnTo>
                    <a:pt x="0" y="30225"/>
                  </a:lnTo>
                  <a:lnTo>
                    <a:pt x="0" y="150875"/>
                  </a:lnTo>
                  <a:lnTo>
                    <a:pt x="2371" y="162617"/>
                  </a:lnTo>
                  <a:lnTo>
                    <a:pt x="8840" y="172227"/>
                  </a:lnTo>
                  <a:lnTo>
                    <a:pt x="18436" y="178718"/>
                  </a:lnTo>
                  <a:lnTo>
                    <a:pt x="30187" y="181102"/>
                  </a:lnTo>
                  <a:lnTo>
                    <a:pt x="1555280" y="181102"/>
                  </a:lnTo>
                  <a:lnTo>
                    <a:pt x="1567075" y="178718"/>
                  </a:lnTo>
                  <a:lnTo>
                    <a:pt x="1576679" y="172227"/>
                  </a:lnTo>
                  <a:lnTo>
                    <a:pt x="1583140" y="162617"/>
                  </a:lnTo>
                  <a:lnTo>
                    <a:pt x="1585506" y="150875"/>
                  </a:lnTo>
                  <a:lnTo>
                    <a:pt x="1585506" y="30225"/>
                  </a:lnTo>
                  <a:lnTo>
                    <a:pt x="1583140" y="18484"/>
                  </a:lnTo>
                  <a:lnTo>
                    <a:pt x="1576679" y="8874"/>
                  </a:lnTo>
                  <a:lnTo>
                    <a:pt x="1567075" y="2383"/>
                  </a:lnTo>
                  <a:lnTo>
                    <a:pt x="155528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57693" y="3117976"/>
              <a:ext cx="1585595" cy="181610"/>
            </a:xfrm>
            <a:custGeom>
              <a:avLst/>
              <a:gdLst/>
              <a:ahLst/>
              <a:cxnLst/>
              <a:rect l="l" t="t" r="r" b="b"/>
              <a:pathLst>
                <a:path w="1585595" h="181610">
                  <a:moveTo>
                    <a:pt x="0" y="30225"/>
                  </a:moveTo>
                  <a:lnTo>
                    <a:pt x="2371" y="18484"/>
                  </a:lnTo>
                  <a:lnTo>
                    <a:pt x="8840" y="8874"/>
                  </a:lnTo>
                  <a:lnTo>
                    <a:pt x="18436" y="2383"/>
                  </a:lnTo>
                  <a:lnTo>
                    <a:pt x="30187" y="0"/>
                  </a:lnTo>
                  <a:lnTo>
                    <a:pt x="1555280" y="0"/>
                  </a:lnTo>
                  <a:lnTo>
                    <a:pt x="1567075" y="2383"/>
                  </a:lnTo>
                  <a:lnTo>
                    <a:pt x="1576679" y="8874"/>
                  </a:lnTo>
                  <a:lnTo>
                    <a:pt x="1583140" y="18484"/>
                  </a:lnTo>
                  <a:lnTo>
                    <a:pt x="1585506" y="30225"/>
                  </a:lnTo>
                  <a:lnTo>
                    <a:pt x="1585506" y="150875"/>
                  </a:lnTo>
                  <a:lnTo>
                    <a:pt x="1583140" y="162617"/>
                  </a:lnTo>
                  <a:lnTo>
                    <a:pt x="1576679" y="172227"/>
                  </a:lnTo>
                  <a:lnTo>
                    <a:pt x="1567075" y="178718"/>
                  </a:lnTo>
                  <a:lnTo>
                    <a:pt x="1555280" y="181102"/>
                  </a:lnTo>
                  <a:lnTo>
                    <a:pt x="30187" y="181102"/>
                  </a:lnTo>
                  <a:lnTo>
                    <a:pt x="18436" y="178718"/>
                  </a:lnTo>
                  <a:lnTo>
                    <a:pt x="8840" y="172227"/>
                  </a:lnTo>
                  <a:lnTo>
                    <a:pt x="2371" y="162617"/>
                  </a:lnTo>
                  <a:lnTo>
                    <a:pt x="0" y="150875"/>
                  </a:lnTo>
                  <a:lnTo>
                    <a:pt x="0" y="30225"/>
                  </a:lnTo>
                  <a:close/>
                </a:path>
              </a:pathLst>
            </a:custGeom>
            <a:ln w="25399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72972" y="3096513"/>
            <a:ext cx="84264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D9D9D9"/>
                </a:solidFill>
                <a:latin typeface="Arial MT"/>
                <a:cs typeface="Arial MT"/>
              </a:rPr>
              <a:t>Author’s</a:t>
            </a:r>
            <a:r>
              <a:rPr sz="10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D9D9D9"/>
                </a:solidFill>
                <a:latin typeface="Arial MT"/>
                <a:cs typeface="Arial MT"/>
              </a:rPr>
              <a:t>name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93662" y="1234643"/>
            <a:ext cx="8743950" cy="3909060"/>
            <a:chOff x="193662" y="1234643"/>
            <a:chExt cx="8743950" cy="3909060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3662" y="1234643"/>
              <a:ext cx="640880" cy="6271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3965" y="1281633"/>
              <a:ext cx="2415667" cy="21366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3965" y="1495679"/>
              <a:ext cx="967320" cy="2133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44928" y="1495679"/>
              <a:ext cx="1935352" cy="2133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7678" y="1280807"/>
              <a:ext cx="640880" cy="65835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79947" y="1263650"/>
              <a:ext cx="3092830" cy="2133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79947" y="1477010"/>
              <a:ext cx="3153663" cy="2133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79947" y="1690370"/>
              <a:ext cx="1994407" cy="21335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91785" y="2132709"/>
              <a:ext cx="4045331" cy="30107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60"/>
            <a:ext cx="9144000" cy="5140960"/>
            <a:chOff x="0" y="1360"/>
            <a:chExt cx="9144000" cy="5140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60"/>
              <a:ext cx="9143999" cy="5140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594" y="331152"/>
              <a:ext cx="1813433" cy="55632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28571" y="1087246"/>
              <a:ext cx="7115809" cy="0"/>
            </a:xfrm>
            <a:custGeom>
              <a:avLst/>
              <a:gdLst/>
              <a:ahLst/>
              <a:cxnLst/>
              <a:rect l="l" t="t" r="r" b="b"/>
              <a:pathLst>
                <a:path w="7115809">
                  <a:moveTo>
                    <a:pt x="0" y="0"/>
                  </a:moveTo>
                  <a:lnTo>
                    <a:pt x="7115429" y="0"/>
                  </a:lnTo>
                </a:path>
              </a:pathLst>
            </a:custGeom>
            <a:ln w="19050">
              <a:solidFill>
                <a:srgbClr val="E639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0" y="4760061"/>
              <a:ext cx="1887347" cy="2133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42211" y="2911348"/>
              <a:ext cx="1332357" cy="20053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4568" y="3020199"/>
              <a:ext cx="1313307" cy="12381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74137" y="536702"/>
              <a:ext cx="1236154" cy="3657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72942" y="536702"/>
              <a:ext cx="4044188" cy="3657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28571" y="1331213"/>
              <a:ext cx="6586346" cy="170167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4756" y="2241816"/>
              <a:ext cx="1299083" cy="79107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1835" y="3333953"/>
              <a:ext cx="1671574" cy="2136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60"/>
            <a:ext cx="9153525" cy="5140960"/>
            <a:chOff x="0" y="1360"/>
            <a:chExt cx="9153525" cy="5140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60"/>
              <a:ext cx="9143999" cy="5140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4137" y="536702"/>
              <a:ext cx="735330" cy="365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6409" y="536702"/>
              <a:ext cx="2219325" cy="365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6924" y="536702"/>
              <a:ext cx="1182624" cy="3657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05727" y="536702"/>
              <a:ext cx="1774317" cy="3657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7594" y="331152"/>
              <a:ext cx="1813433" cy="55632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28571" y="1087246"/>
              <a:ext cx="7115809" cy="0"/>
            </a:xfrm>
            <a:custGeom>
              <a:avLst/>
              <a:gdLst/>
              <a:ahLst/>
              <a:cxnLst/>
              <a:rect l="l" t="t" r="r" b="b"/>
              <a:pathLst>
                <a:path w="7115809">
                  <a:moveTo>
                    <a:pt x="0" y="0"/>
                  </a:moveTo>
                  <a:lnTo>
                    <a:pt x="7115429" y="0"/>
                  </a:lnTo>
                </a:path>
              </a:pathLst>
            </a:custGeom>
            <a:ln w="19050">
              <a:solidFill>
                <a:srgbClr val="E639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440" y="4760061"/>
              <a:ext cx="1887347" cy="2133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36692" y="1400886"/>
              <a:ext cx="476631" cy="2441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17945" y="1400886"/>
              <a:ext cx="1167256" cy="2441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917057" y="1612646"/>
              <a:ext cx="1077595" cy="9525"/>
            </a:xfrm>
            <a:custGeom>
              <a:avLst/>
              <a:gdLst/>
              <a:ahLst/>
              <a:cxnLst/>
              <a:rect l="l" t="t" r="r" b="b"/>
              <a:pathLst>
                <a:path w="1077595" h="9525">
                  <a:moveTo>
                    <a:pt x="1077467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1077467" y="9143"/>
                  </a:lnTo>
                  <a:lnTo>
                    <a:pt x="1077467" y="0"/>
                  </a:lnTo>
                  <a:close/>
                </a:path>
              </a:pathLst>
            </a:custGeom>
            <a:solidFill>
              <a:srgbClr val="E439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41133" y="1400886"/>
              <a:ext cx="1822703" cy="2441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36692" y="1645285"/>
              <a:ext cx="2967863" cy="24383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523991" y="2176652"/>
            <a:ext cx="9017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Wingdings"/>
                <a:cs typeface="Wingdings"/>
              </a:rPr>
              <a:t></a:t>
            </a:r>
            <a:endParaRPr sz="1100">
              <a:latin typeface="Wingdings"/>
              <a:cs typeface="Wingding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75196" y="1119123"/>
            <a:ext cx="8789670" cy="3783965"/>
            <a:chOff x="175196" y="1119123"/>
            <a:chExt cx="8789670" cy="3783965"/>
          </a:xfrm>
        </p:grpSpPr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23457" y="2132965"/>
              <a:ext cx="3072638" cy="24383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23457" y="2376500"/>
              <a:ext cx="1047559" cy="2441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23457" y="2834386"/>
              <a:ext cx="2606547" cy="2438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23457" y="3078225"/>
              <a:ext cx="735177" cy="2438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823457" y="3535121"/>
              <a:ext cx="2984626" cy="2441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23457" y="3779519"/>
              <a:ext cx="2920111" cy="24384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23457" y="4023359"/>
              <a:ext cx="822960" cy="24384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975349" y="4694097"/>
              <a:ext cx="2912745" cy="7620"/>
            </a:xfrm>
            <a:custGeom>
              <a:avLst/>
              <a:gdLst/>
              <a:ahLst/>
              <a:cxnLst/>
              <a:rect l="l" t="t" r="r" b="b"/>
              <a:pathLst>
                <a:path w="2912745" h="7620">
                  <a:moveTo>
                    <a:pt x="2912364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2912364" y="7620"/>
                  </a:lnTo>
                  <a:lnTo>
                    <a:pt x="291236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76238" y="4536948"/>
              <a:ext cx="2168016" cy="18287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71992" y="4536948"/>
              <a:ext cx="82296" cy="18287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113140" y="4536948"/>
              <a:ext cx="846569" cy="18287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637789" y="4876977"/>
              <a:ext cx="6250305" cy="7620"/>
            </a:xfrm>
            <a:custGeom>
              <a:avLst/>
              <a:gdLst/>
              <a:ahLst/>
              <a:cxnLst/>
              <a:rect l="l" t="t" r="r" b="b"/>
              <a:pathLst>
                <a:path w="6250305" h="7620">
                  <a:moveTo>
                    <a:pt x="6249924" y="0"/>
                  </a:moveTo>
                  <a:lnTo>
                    <a:pt x="0" y="0"/>
                  </a:lnTo>
                  <a:lnTo>
                    <a:pt x="0" y="7607"/>
                  </a:lnTo>
                  <a:lnTo>
                    <a:pt x="6249924" y="7607"/>
                  </a:lnTo>
                  <a:lnTo>
                    <a:pt x="624992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638298" y="4719828"/>
              <a:ext cx="2409571" cy="18287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74970" y="4719828"/>
              <a:ext cx="82296" cy="18287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016118" y="4719828"/>
              <a:ext cx="585215" cy="18287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28182" y="4719828"/>
              <a:ext cx="82296" cy="18287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569330" y="4719828"/>
              <a:ext cx="814641" cy="18287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316091" y="4719828"/>
              <a:ext cx="82296" cy="18287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357238" y="4719828"/>
              <a:ext cx="368045" cy="18287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51624" y="4719828"/>
              <a:ext cx="82296" cy="18287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692773" y="4719828"/>
              <a:ext cx="294640" cy="18287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13752" y="4719828"/>
              <a:ext cx="82296" cy="18287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954901" y="4719828"/>
              <a:ext cx="422452" cy="18287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306944" y="4719828"/>
              <a:ext cx="82296" cy="18287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348092" y="4719828"/>
              <a:ext cx="531622" cy="18287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03768" y="4719828"/>
              <a:ext cx="82296" cy="18287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844916" y="4719828"/>
              <a:ext cx="353568" cy="18287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110092" y="4719828"/>
              <a:ext cx="82296" cy="18287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151240" y="4719828"/>
              <a:ext cx="304800" cy="18287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395080" y="4719828"/>
              <a:ext cx="82296" cy="18287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436228" y="4719828"/>
              <a:ext cx="528421" cy="18287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5196" y="1119123"/>
              <a:ext cx="5238877" cy="3430308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5523991" y="2878074"/>
            <a:ext cx="9017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Wingdings"/>
                <a:cs typeface="Wingdings"/>
              </a:rPr>
              <a:t></a:t>
            </a:r>
            <a:endParaRPr sz="1100">
              <a:latin typeface="Wingdings"/>
              <a:cs typeface="Wingding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523991" y="3578809"/>
            <a:ext cx="9017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0" dirty="0">
                <a:latin typeface="Wingdings"/>
                <a:cs typeface="Wingdings"/>
              </a:rPr>
              <a:t></a:t>
            </a:r>
            <a:endParaRPr sz="110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593" y="319595"/>
              <a:ext cx="1815845" cy="5563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4503" y="2084832"/>
              <a:ext cx="7368540" cy="4876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1769" y="2572207"/>
              <a:ext cx="6416294" cy="4879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439" y="4760061"/>
              <a:ext cx="1887347" cy="2133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60"/>
            <a:ext cx="9153525" cy="5140960"/>
            <a:chOff x="0" y="1360"/>
            <a:chExt cx="9153525" cy="5140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60"/>
              <a:ext cx="9143999" cy="5140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4137" y="536702"/>
              <a:ext cx="1122997" cy="365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2357" y="536702"/>
              <a:ext cx="1371091" cy="365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4483" y="536702"/>
              <a:ext cx="2867025" cy="3657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7594" y="331152"/>
              <a:ext cx="1813433" cy="55632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28571" y="1087246"/>
              <a:ext cx="7115809" cy="0"/>
            </a:xfrm>
            <a:custGeom>
              <a:avLst/>
              <a:gdLst/>
              <a:ahLst/>
              <a:cxnLst/>
              <a:rect l="l" t="t" r="r" b="b"/>
              <a:pathLst>
                <a:path w="7115809">
                  <a:moveTo>
                    <a:pt x="0" y="0"/>
                  </a:moveTo>
                  <a:lnTo>
                    <a:pt x="7115429" y="0"/>
                  </a:lnTo>
                </a:path>
              </a:pathLst>
            </a:custGeom>
            <a:ln w="19050">
              <a:solidFill>
                <a:srgbClr val="E639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" y="4760061"/>
              <a:ext cx="1887347" cy="2133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7188" y="1847976"/>
              <a:ext cx="921715" cy="2438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30958" y="1847976"/>
              <a:ext cx="1467993" cy="2438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49802" y="1847976"/>
              <a:ext cx="950175" cy="2438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7188" y="2096389"/>
              <a:ext cx="3288538" cy="2438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7188" y="2579192"/>
              <a:ext cx="891882" cy="2441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18767" y="2579192"/>
              <a:ext cx="1707260" cy="2441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81450" y="2579192"/>
              <a:ext cx="768438" cy="24414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77188" y="2828289"/>
              <a:ext cx="2072639" cy="24383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77976" y="1829180"/>
            <a:ext cx="11874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0" dirty="0"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16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16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0" dirty="0"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16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6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sz="1600" spc="-50" dirty="0"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77188" y="1085940"/>
            <a:ext cx="7085965" cy="4056379"/>
            <a:chOff x="977188" y="1085940"/>
            <a:chExt cx="7085965" cy="4056379"/>
          </a:xfrm>
        </p:grpSpPr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7188" y="3311397"/>
              <a:ext cx="867879" cy="2438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95907" y="3311397"/>
              <a:ext cx="762762" cy="2438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95422" y="3311397"/>
              <a:ext cx="768096" cy="2438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77188" y="3555187"/>
              <a:ext cx="1263865" cy="2441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184527" y="3555187"/>
              <a:ext cx="1403223" cy="2441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47436" y="1085940"/>
              <a:ext cx="2915666" cy="4056252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737717" y="4326128"/>
            <a:ext cx="16363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sng" spc="-10" dirty="0">
                <a:solidFill>
                  <a:srgbClr val="E63946"/>
                </a:solidFill>
                <a:uFill>
                  <a:solidFill>
                    <a:srgbClr val="E63946"/>
                  </a:solidFill>
                </a:uFill>
                <a:latin typeface="Arial MT"/>
                <a:cs typeface="Arial MT"/>
                <a:hlinkClick r:id="rId21"/>
              </a:rPr>
              <a:t>connect.openaire.eu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60"/>
            <a:ext cx="9153525" cy="5140960"/>
            <a:chOff x="0" y="1360"/>
            <a:chExt cx="9153525" cy="5140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60"/>
              <a:ext cx="9143999" cy="5140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4137" y="536702"/>
              <a:ext cx="1224419" cy="365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11042" y="536702"/>
              <a:ext cx="397763" cy="365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6218" y="536702"/>
              <a:ext cx="1323975" cy="3657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18532" y="536702"/>
              <a:ext cx="2101088" cy="3657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7594" y="331152"/>
              <a:ext cx="1813433" cy="55632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28571" y="1087246"/>
              <a:ext cx="7115809" cy="0"/>
            </a:xfrm>
            <a:custGeom>
              <a:avLst/>
              <a:gdLst/>
              <a:ahLst/>
              <a:cxnLst/>
              <a:rect l="l" t="t" r="r" b="b"/>
              <a:pathLst>
                <a:path w="7115809">
                  <a:moveTo>
                    <a:pt x="0" y="0"/>
                  </a:moveTo>
                  <a:lnTo>
                    <a:pt x="7115429" y="0"/>
                  </a:lnTo>
                </a:path>
              </a:pathLst>
            </a:custGeom>
            <a:ln w="19050">
              <a:solidFill>
                <a:srgbClr val="E639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440" y="4760061"/>
              <a:ext cx="1887347" cy="2133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3343" y="1830958"/>
              <a:ext cx="645566" cy="2438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7086" y="1830958"/>
              <a:ext cx="3065144" cy="2438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3343" y="2074798"/>
              <a:ext cx="764540" cy="2438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95958" y="2074798"/>
              <a:ext cx="2962783" cy="2438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3343" y="2558161"/>
              <a:ext cx="2149729" cy="2438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02864" y="2558161"/>
              <a:ext cx="916089" cy="2438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3343" y="2806573"/>
              <a:ext cx="1334008" cy="24383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94131" y="1812162"/>
            <a:ext cx="118745" cy="1727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0" dirty="0"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16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254"/>
              </a:spcBef>
            </a:pPr>
            <a:endParaRPr sz="16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sz="1600" spc="-50" dirty="0"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16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16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sz="1600" spc="-50" dirty="0"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93343" y="1086021"/>
            <a:ext cx="7114540" cy="4053840"/>
            <a:chOff x="993343" y="1086021"/>
            <a:chExt cx="7114540" cy="4053840"/>
          </a:xfrm>
        </p:grpSpPr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93343" y="3289376"/>
              <a:ext cx="746760" cy="2441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83766" y="3289376"/>
              <a:ext cx="801192" cy="24414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5098" y="3289376"/>
              <a:ext cx="2302510" cy="2441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93791" y="1086021"/>
              <a:ext cx="2914015" cy="4053839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737717" y="4326128"/>
            <a:ext cx="16059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sng" spc="-10" dirty="0">
                <a:solidFill>
                  <a:srgbClr val="E63946"/>
                </a:solidFill>
                <a:uFill>
                  <a:solidFill>
                    <a:srgbClr val="E63946"/>
                  </a:solidFill>
                </a:uFill>
                <a:latin typeface="Arial MT"/>
                <a:cs typeface="Arial MT"/>
                <a:hlinkClick r:id="rId20"/>
              </a:rPr>
              <a:t>monitor.openaire.eu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577" y="785825"/>
              <a:ext cx="6667246" cy="7927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0250" y="1738883"/>
              <a:ext cx="5337048" cy="304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0987" y="2618232"/>
              <a:ext cx="2645791" cy="2133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0987" y="3045205"/>
              <a:ext cx="2283968" cy="2133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0987" y="3410965"/>
              <a:ext cx="1157693" cy="213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0987" y="3624326"/>
              <a:ext cx="574294" cy="2133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3239" y="3624326"/>
              <a:ext cx="1301877" cy="2133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32076" y="3624326"/>
              <a:ext cx="2032762" cy="2133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92194" y="3624326"/>
              <a:ext cx="1203578" cy="2133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0987" y="3837736"/>
              <a:ext cx="230886" cy="2133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4911" y="3837736"/>
              <a:ext cx="920686" cy="21335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84796" y="4027170"/>
              <a:ext cx="1839595" cy="13970"/>
            </a:xfrm>
            <a:custGeom>
              <a:avLst/>
              <a:gdLst/>
              <a:ahLst/>
              <a:cxnLst/>
              <a:rect l="l" t="t" r="r" b="b"/>
              <a:pathLst>
                <a:path w="1839595" h="13970">
                  <a:moveTo>
                    <a:pt x="1839506" y="0"/>
                  </a:moveTo>
                  <a:lnTo>
                    <a:pt x="0" y="0"/>
                  </a:lnTo>
                  <a:lnTo>
                    <a:pt x="0" y="13715"/>
                  </a:lnTo>
                  <a:lnTo>
                    <a:pt x="1839506" y="13715"/>
                  </a:lnTo>
                  <a:lnTo>
                    <a:pt x="1839506" y="0"/>
                  </a:lnTo>
                  <a:close/>
                </a:path>
              </a:pathLst>
            </a:custGeom>
            <a:solidFill>
              <a:srgbClr val="5190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39925" y="3837736"/>
              <a:ext cx="1083284" cy="2133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7032" y="4514837"/>
              <a:ext cx="1109408" cy="39599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92503" y="4576355"/>
              <a:ext cx="409689" cy="2729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4138" y="536701"/>
            <a:ext cx="4599940" cy="335280"/>
            <a:chOff x="2374138" y="536701"/>
            <a:chExt cx="4599940" cy="335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4138" y="536701"/>
              <a:ext cx="687705" cy="335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4302" y="536701"/>
              <a:ext cx="1311528" cy="3352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4358" y="536701"/>
              <a:ext cx="2839339" cy="33527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7593" y="331152"/>
            <a:ext cx="1813433" cy="556323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028570" y="1087247"/>
            <a:ext cx="7115809" cy="0"/>
          </a:xfrm>
          <a:custGeom>
            <a:avLst/>
            <a:gdLst/>
            <a:ahLst/>
            <a:cxnLst/>
            <a:rect l="l" t="t" r="r" b="b"/>
            <a:pathLst>
              <a:path w="7115809">
                <a:moveTo>
                  <a:pt x="0" y="0"/>
                </a:moveTo>
                <a:lnTo>
                  <a:pt x="7115429" y="0"/>
                </a:lnTo>
              </a:path>
            </a:pathLst>
          </a:custGeom>
          <a:ln w="19050">
            <a:solidFill>
              <a:srgbClr val="E639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439" y="4760061"/>
            <a:ext cx="1887347" cy="2133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85617" y="4651857"/>
            <a:ext cx="6130544" cy="24384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130160" y="824230"/>
            <a:ext cx="1684020" cy="213360"/>
            <a:chOff x="7130160" y="824230"/>
            <a:chExt cx="1684020" cy="21336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31049" y="824230"/>
              <a:ext cx="1683130" cy="21336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130160" y="1014349"/>
              <a:ext cx="1598930" cy="13970"/>
            </a:xfrm>
            <a:custGeom>
              <a:avLst/>
              <a:gdLst/>
              <a:ahLst/>
              <a:cxnLst/>
              <a:rect l="l" t="t" r="r" b="b"/>
              <a:pathLst>
                <a:path w="1598929" h="13969">
                  <a:moveTo>
                    <a:pt x="1598676" y="0"/>
                  </a:moveTo>
                  <a:lnTo>
                    <a:pt x="0" y="0"/>
                  </a:lnTo>
                  <a:lnTo>
                    <a:pt x="0" y="13715"/>
                  </a:lnTo>
                  <a:lnTo>
                    <a:pt x="1598676" y="13715"/>
                  </a:lnTo>
                  <a:lnTo>
                    <a:pt x="159867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07593" y="1357274"/>
            <a:ext cx="8836660" cy="2987040"/>
            <a:chOff x="307593" y="1357274"/>
            <a:chExt cx="8836660" cy="298704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7593" y="1489811"/>
              <a:ext cx="4711573" cy="276745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1817" y="1488579"/>
              <a:ext cx="892467" cy="3583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93693" y="1357274"/>
              <a:ext cx="5750306" cy="29866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4138" y="536701"/>
            <a:ext cx="4599940" cy="335280"/>
            <a:chOff x="2374138" y="536701"/>
            <a:chExt cx="4599940" cy="335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4138" y="536701"/>
              <a:ext cx="687705" cy="335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4302" y="536701"/>
              <a:ext cx="1311528" cy="3352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4358" y="536701"/>
              <a:ext cx="2839339" cy="33527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7593" y="331152"/>
            <a:ext cx="1813433" cy="556323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028570" y="1087247"/>
            <a:ext cx="7115809" cy="0"/>
          </a:xfrm>
          <a:custGeom>
            <a:avLst/>
            <a:gdLst/>
            <a:ahLst/>
            <a:cxnLst/>
            <a:rect l="l" t="t" r="r" b="b"/>
            <a:pathLst>
              <a:path w="7115809">
                <a:moveTo>
                  <a:pt x="0" y="0"/>
                </a:moveTo>
                <a:lnTo>
                  <a:pt x="7115429" y="0"/>
                </a:lnTo>
              </a:path>
            </a:pathLst>
          </a:custGeom>
          <a:ln w="19050">
            <a:solidFill>
              <a:srgbClr val="E639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439" y="4760061"/>
            <a:ext cx="1887347" cy="2133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46860" y="4462576"/>
            <a:ext cx="7478141" cy="244144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130160" y="824230"/>
            <a:ext cx="1684020" cy="213360"/>
            <a:chOff x="7130160" y="824230"/>
            <a:chExt cx="1684020" cy="21336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31049" y="824230"/>
              <a:ext cx="1683130" cy="21336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130160" y="1014349"/>
              <a:ext cx="1598930" cy="13970"/>
            </a:xfrm>
            <a:custGeom>
              <a:avLst/>
              <a:gdLst/>
              <a:ahLst/>
              <a:cxnLst/>
              <a:rect l="l" t="t" r="r" b="b"/>
              <a:pathLst>
                <a:path w="1598929" h="13969">
                  <a:moveTo>
                    <a:pt x="1598676" y="0"/>
                  </a:moveTo>
                  <a:lnTo>
                    <a:pt x="0" y="0"/>
                  </a:lnTo>
                  <a:lnTo>
                    <a:pt x="0" y="13715"/>
                  </a:lnTo>
                  <a:lnTo>
                    <a:pt x="1598676" y="13715"/>
                  </a:lnTo>
                  <a:lnTo>
                    <a:pt x="159867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07593" y="1488579"/>
            <a:ext cx="8834120" cy="2968625"/>
            <a:chOff x="307593" y="1488579"/>
            <a:chExt cx="8834120" cy="296862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7593" y="1489811"/>
              <a:ext cx="4711573" cy="276745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1817" y="1488579"/>
              <a:ext cx="892467" cy="3583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0203" y="1743455"/>
              <a:ext cx="8271509" cy="271348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26097" y="1981987"/>
              <a:ext cx="998029" cy="4105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60"/>
            <a:ext cx="9153525" cy="5140960"/>
            <a:chOff x="0" y="1360"/>
            <a:chExt cx="9153525" cy="5140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60"/>
              <a:ext cx="9143999" cy="5140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4137" y="536702"/>
              <a:ext cx="2342768" cy="365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0475" y="536702"/>
              <a:ext cx="1224419" cy="365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5856" y="536702"/>
              <a:ext cx="1681861" cy="3657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7594" y="331152"/>
              <a:ext cx="1813433" cy="55632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28571" y="1087246"/>
              <a:ext cx="7115809" cy="0"/>
            </a:xfrm>
            <a:custGeom>
              <a:avLst/>
              <a:gdLst/>
              <a:ahLst/>
              <a:cxnLst/>
              <a:rect l="l" t="t" r="r" b="b"/>
              <a:pathLst>
                <a:path w="7115809">
                  <a:moveTo>
                    <a:pt x="0" y="0"/>
                  </a:moveTo>
                  <a:lnTo>
                    <a:pt x="7115429" y="0"/>
                  </a:lnTo>
                </a:path>
              </a:pathLst>
            </a:custGeom>
            <a:ln w="19050">
              <a:solidFill>
                <a:srgbClr val="E639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" y="4760061"/>
              <a:ext cx="1887347" cy="2133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97024" y="1286979"/>
              <a:ext cx="3460241" cy="346024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87770" y="1068922"/>
              <a:ext cx="3044571" cy="407326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78993" y="4461459"/>
            <a:ext cx="16059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sng" spc="-10" dirty="0">
                <a:solidFill>
                  <a:srgbClr val="E63946"/>
                </a:solidFill>
                <a:uFill>
                  <a:solidFill>
                    <a:srgbClr val="E63946"/>
                  </a:solidFill>
                </a:uFill>
                <a:latin typeface="Arial MT"/>
                <a:cs typeface="Arial MT"/>
                <a:hlinkClick r:id="rId10"/>
              </a:rPr>
              <a:t>monitor.openaire.eu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23723" y="1386205"/>
            <a:ext cx="2129155" cy="854075"/>
            <a:chOff x="223723" y="1386205"/>
            <a:chExt cx="2129155" cy="854075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3723" y="1386205"/>
              <a:ext cx="2021586" cy="4267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23" y="1813306"/>
              <a:ext cx="2129155" cy="21335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23" y="2026666"/>
              <a:ext cx="1006182" cy="2133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60"/>
            <a:ext cx="9144000" cy="5140960"/>
            <a:chOff x="0" y="1360"/>
            <a:chExt cx="9144000" cy="5140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60"/>
              <a:ext cx="9143999" cy="5140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4137" y="536702"/>
              <a:ext cx="4908804" cy="365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594" y="331152"/>
              <a:ext cx="1813433" cy="55632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28571" y="1087246"/>
              <a:ext cx="7115809" cy="0"/>
            </a:xfrm>
            <a:custGeom>
              <a:avLst/>
              <a:gdLst/>
              <a:ahLst/>
              <a:cxnLst/>
              <a:rect l="l" t="t" r="r" b="b"/>
              <a:pathLst>
                <a:path w="7115809">
                  <a:moveTo>
                    <a:pt x="0" y="0"/>
                  </a:moveTo>
                  <a:lnTo>
                    <a:pt x="7115429" y="0"/>
                  </a:lnTo>
                </a:path>
              </a:pathLst>
            </a:custGeom>
            <a:ln w="19050">
              <a:solidFill>
                <a:srgbClr val="E639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40" y="4760061"/>
              <a:ext cx="1887347" cy="2133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48325" y="1454530"/>
              <a:ext cx="3430016" cy="2438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48325" y="1698370"/>
              <a:ext cx="877824" cy="2438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28613" y="1698370"/>
              <a:ext cx="1047902" cy="2438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927978" y="1909571"/>
              <a:ext cx="1283335" cy="9525"/>
            </a:xfrm>
            <a:custGeom>
              <a:avLst/>
              <a:gdLst/>
              <a:ahLst/>
              <a:cxnLst/>
              <a:rect l="l" t="t" r="r" b="b"/>
              <a:pathLst>
                <a:path w="1283334" h="9525">
                  <a:moveTo>
                    <a:pt x="1283207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1283207" y="9143"/>
                  </a:lnTo>
                  <a:lnTo>
                    <a:pt x="1283207" y="0"/>
                  </a:lnTo>
                  <a:close/>
                </a:path>
              </a:pathLst>
            </a:custGeom>
            <a:solidFill>
              <a:srgbClr val="E439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07403" y="1698370"/>
              <a:ext cx="406400" cy="2438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57923" y="1698370"/>
              <a:ext cx="278892" cy="2438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48325" y="2186051"/>
              <a:ext cx="1433068" cy="2438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79158" y="2186051"/>
              <a:ext cx="1380236" cy="24383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478143" y="2397251"/>
              <a:ext cx="1282065" cy="9525"/>
            </a:xfrm>
            <a:custGeom>
              <a:avLst/>
              <a:gdLst/>
              <a:ahLst/>
              <a:cxnLst/>
              <a:rect l="l" t="t" r="r" b="b"/>
              <a:pathLst>
                <a:path w="1282065" h="9525">
                  <a:moveTo>
                    <a:pt x="1281684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1281684" y="9143"/>
                  </a:lnTo>
                  <a:lnTo>
                    <a:pt x="1281684" y="0"/>
                  </a:lnTo>
                  <a:close/>
                </a:path>
              </a:pathLst>
            </a:custGeom>
            <a:solidFill>
              <a:srgbClr val="E439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05039" y="2186051"/>
              <a:ext cx="378358" cy="2438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88756" y="2186051"/>
              <a:ext cx="833881" cy="24383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7939" y="4362602"/>
              <a:ext cx="7697724" cy="1828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7939" y="4545482"/>
              <a:ext cx="6661784" cy="18287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25004" y="4545482"/>
              <a:ext cx="1010742" cy="18287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023862" y="4702632"/>
              <a:ext cx="943610" cy="7620"/>
            </a:xfrm>
            <a:custGeom>
              <a:avLst/>
              <a:gdLst/>
              <a:ahLst/>
              <a:cxnLst/>
              <a:rect l="l" t="t" r="r" b="b"/>
              <a:pathLst>
                <a:path w="943609" h="7620">
                  <a:moveTo>
                    <a:pt x="943355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943355" y="7619"/>
                  </a:lnTo>
                  <a:lnTo>
                    <a:pt x="943355" y="0"/>
                  </a:lnTo>
                  <a:close/>
                </a:path>
              </a:pathLst>
            </a:custGeom>
            <a:solidFill>
              <a:srgbClr val="E439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6120" y="1300873"/>
              <a:ext cx="4636770" cy="287286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017643" y="2597111"/>
              <a:ext cx="1806575" cy="606425"/>
            </a:xfrm>
            <a:custGeom>
              <a:avLst/>
              <a:gdLst/>
              <a:ahLst/>
              <a:cxnLst/>
              <a:rect l="l" t="t" r="r" b="b"/>
              <a:pathLst>
                <a:path w="1806575" h="606425">
                  <a:moveTo>
                    <a:pt x="1806320" y="0"/>
                  </a:moveTo>
                  <a:lnTo>
                    <a:pt x="0" y="0"/>
                  </a:lnTo>
                  <a:lnTo>
                    <a:pt x="0" y="605828"/>
                  </a:lnTo>
                  <a:lnTo>
                    <a:pt x="1806320" y="605828"/>
                  </a:lnTo>
                  <a:lnTo>
                    <a:pt x="1806320" y="0"/>
                  </a:lnTo>
                  <a:close/>
                </a:path>
              </a:pathLst>
            </a:custGeom>
            <a:solidFill>
              <a:srgbClr val="E639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017643" y="2597111"/>
              <a:ext cx="1806575" cy="606425"/>
            </a:xfrm>
            <a:custGeom>
              <a:avLst/>
              <a:gdLst/>
              <a:ahLst/>
              <a:cxnLst/>
              <a:rect l="l" t="t" r="r" b="b"/>
              <a:pathLst>
                <a:path w="1806575" h="606425">
                  <a:moveTo>
                    <a:pt x="0" y="605828"/>
                  </a:moveTo>
                  <a:lnTo>
                    <a:pt x="1806320" y="605828"/>
                  </a:lnTo>
                  <a:lnTo>
                    <a:pt x="1806320" y="0"/>
                  </a:lnTo>
                  <a:lnTo>
                    <a:pt x="0" y="0"/>
                  </a:lnTo>
                  <a:lnTo>
                    <a:pt x="0" y="60582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490717" y="2769235"/>
            <a:ext cx="86169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Arial MT"/>
                <a:cs typeface="Arial MT"/>
              </a:rPr>
              <a:t>Discovery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755259" y="3117938"/>
            <a:ext cx="1806575" cy="606425"/>
          </a:xfrm>
          <a:prstGeom prst="rect">
            <a:avLst/>
          </a:prstGeom>
          <a:solidFill>
            <a:srgbClr val="C82B45"/>
          </a:solidFill>
        </p:spPr>
        <p:txBody>
          <a:bodyPr vert="horz" wrap="square" lIns="0" tIns="184785" rIns="0" bIns="0" rtlCol="0">
            <a:spAutoFit/>
          </a:bodyPr>
          <a:lstStyle/>
          <a:p>
            <a:pPr marL="360680">
              <a:lnSpc>
                <a:spcPct val="100000"/>
              </a:lnSpc>
              <a:spcBef>
                <a:spcPts val="1455"/>
              </a:spcBef>
            </a:pPr>
            <a:r>
              <a:rPr sz="1500" spc="-10" dirty="0">
                <a:solidFill>
                  <a:srgbClr val="FFFFFF"/>
                </a:solidFill>
                <a:latin typeface="Arial MT"/>
                <a:cs typeface="Arial MT"/>
              </a:rPr>
              <a:t>Bibliometrics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23836" y="3668140"/>
            <a:ext cx="1806575" cy="606425"/>
          </a:xfrm>
          <a:prstGeom prst="rect">
            <a:avLst/>
          </a:prstGeom>
          <a:solidFill>
            <a:srgbClr val="E63946"/>
          </a:solidFill>
          <a:ln w="25400">
            <a:solidFill>
              <a:srgbClr val="FFFFFF"/>
            </a:solidFill>
          </a:ln>
        </p:spPr>
        <p:txBody>
          <a:bodyPr vert="horz" wrap="square" lIns="0" tIns="184785" rIns="0" bIns="0" rtlCol="0">
            <a:spAutoFit/>
          </a:bodyPr>
          <a:lstStyle/>
          <a:p>
            <a:pPr marL="292100">
              <a:lnSpc>
                <a:spcPct val="100000"/>
              </a:lnSpc>
              <a:spcBef>
                <a:spcPts val="1455"/>
              </a:spcBef>
            </a:pP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OS</a:t>
            </a:r>
            <a:r>
              <a:rPr sz="1500" spc="-10" dirty="0">
                <a:solidFill>
                  <a:srgbClr val="FFFFFF"/>
                </a:solidFill>
                <a:latin typeface="Arial MT"/>
                <a:cs typeface="Arial MT"/>
              </a:rPr>
              <a:t> Monitoring</a:t>
            </a:r>
            <a:endParaRPr sz="15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03"/>
            <a:ext cx="9144000" cy="5141595"/>
            <a:chOff x="0" y="1103"/>
            <a:chExt cx="9144000" cy="51415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03"/>
              <a:ext cx="9143999" cy="51413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594" y="319595"/>
              <a:ext cx="1815845" cy="5563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21658" y="2328621"/>
              <a:ext cx="2113661" cy="4879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40" y="4760061"/>
              <a:ext cx="1887347" cy="2133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593" y="331152"/>
            <a:ext cx="1813433" cy="55632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1439" y="4760061"/>
            <a:ext cx="1908810" cy="213360"/>
            <a:chOff x="91439" y="4760061"/>
            <a:chExt cx="1908810" cy="2133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39" y="4760061"/>
              <a:ext cx="541324" cy="2133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2544" y="4760061"/>
              <a:ext cx="921029" cy="2133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7762" y="4760061"/>
              <a:ext cx="601980" cy="21336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97474" y="2839854"/>
            <a:ext cx="2446525" cy="230364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1017650"/>
            <a:ext cx="9144000" cy="4022725"/>
            <a:chOff x="0" y="1017650"/>
            <a:chExt cx="9144000" cy="402272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017650"/>
              <a:ext cx="6496430" cy="223405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47568" y="2799130"/>
              <a:ext cx="6496304" cy="22406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76339" y="1596262"/>
              <a:ext cx="1604264" cy="2438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76339" y="1840102"/>
              <a:ext cx="1768855" cy="2438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7997" y="3798722"/>
              <a:ext cx="1867662" cy="2441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7997" y="4043171"/>
              <a:ext cx="1002449" cy="243840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6023990" y="577595"/>
            <a:ext cx="2761615" cy="213360"/>
            <a:chOff x="6023990" y="577595"/>
            <a:chExt cx="2761615" cy="213360"/>
          </a:xfrm>
        </p:grpSpPr>
        <p:sp>
          <p:nvSpPr>
            <p:cNvPr id="16" name="object 16"/>
            <p:cNvSpPr/>
            <p:nvPr/>
          </p:nvSpPr>
          <p:spPr>
            <a:xfrm>
              <a:off x="6023990" y="767714"/>
              <a:ext cx="2677795" cy="13970"/>
            </a:xfrm>
            <a:custGeom>
              <a:avLst/>
              <a:gdLst/>
              <a:ahLst/>
              <a:cxnLst/>
              <a:rect l="l" t="t" r="r" b="b"/>
              <a:pathLst>
                <a:path w="2677795" h="13970">
                  <a:moveTo>
                    <a:pt x="2677667" y="0"/>
                  </a:moveTo>
                  <a:lnTo>
                    <a:pt x="0" y="0"/>
                  </a:lnTo>
                  <a:lnTo>
                    <a:pt x="0" y="13715"/>
                  </a:lnTo>
                  <a:lnTo>
                    <a:pt x="2677667" y="13715"/>
                  </a:lnTo>
                  <a:lnTo>
                    <a:pt x="267766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25006" y="577595"/>
              <a:ext cx="1888743" cy="2133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27898" y="577595"/>
              <a:ext cx="97535" cy="2133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76920" y="577595"/>
              <a:ext cx="908608" cy="2133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71203" y="441846"/>
            <a:ext cx="5360670" cy="4382135"/>
            <a:chOff x="3671203" y="441846"/>
            <a:chExt cx="5360670" cy="43821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1203" y="441846"/>
              <a:ext cx="5360132" cy="43816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9557" y="600506"/>
              <a:ext cx="4863845" cy="388454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7593" y="331152"/>
            <a:ext cx="1813433" cy="55632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1439" y="4760061"/>
            <a:ext cx="1908810" cy="213360"/>
            <a:chOff x="91439" y="4760061"/>
            <a:chExt cx="1908810" cy="21336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39" y="4760061"/>
              <a:ext cx="541324" cy="2133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2544" y="4760061"/>
              <a:ext cx="921029" cy="213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7762" y="4760061"/>
              <a:ext cx="601980" cy="21336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83756" y="2839854"/>
            <a:ext cx="2460244" cy="230364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69772" y="4172203"/>
            <a:ext cx="17341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sng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 MT"/>
                <a:cs typeface="Arial MT"/>
                <a:hlinkClick r:id="rId9"/>
              </a:rPr>
              <a:t>openaire.flarum.cloud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82472" y="1475866"/>
            <a:ext cx="2124710" cy="854075"/>
            <a:chOff x="582472" y="1475866"/>
            <a:chExt cx="2124710" cy="854075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2472" y="1475866"/>
              <a:ext cx="1636141" cy="4267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2472" y="1902536"/>
              <a:ext cx="2124329" cy="427024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582472" y="2671317"/>
            <a:ext cx="2376170" cy="854075"/>
            <a:chOff x="582472" y="2671317"/>
            <a:chExt cx="2376170" cy="854075"/>
          </a:xfrm>
        </p:grpSpPr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2472" y="2671317"/>
              <a:ext cx="2182876" cy="2133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2472" y="2884677"/>
              <a:ext cx="2375789" cy="2133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2472" y="3097733"/>
              <a:ext cx="2286254" cy="21366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2472" y="3311651"/>
              <a:ext cx="1203744" cy="2133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593" y="331152"/>
            <a:ext cx="1813433" cy="55632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39" y="4760061"/>
            <a:ext cx="3691001" cy="21336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97474" y="2839854"/>
              <a:ext cx="2446525" cy="23036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962141" y="751205"/>
              <a:ext cx="2828925" cy="13970"/>
            </a:xfrm>
            <a:custGeom>
              <a:avLst/>
              <a:gdLst/>
              <a:ahLst/>
              <a:cxnLst/>
              <a:rect l="l" t="t" r="r" b="b"/>
              <a:pathLst>
                <a:path w="2828925" h="13970">
                  <a:moveTo>
                    <a:pt x="2828543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2828543" y="13716"/>
                  </a:lnTo>
                  <a:lnTo>
                    <a:pt x="2828543" y="0"/>
                  </a:lnTo>
                  <a:close/>
                </a:path>
              </a:pathLst>
            </a:custGeom>
            <a:solidFill>
              <a:srgbClr val="E639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63158" y="560831"/>
              <a:ext cx="2511679" cy="213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85047" y="560831"/>
              <a:ext cx="97535" cy="2133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33816" y="560831"/>
              <a:ext cx="429768" cy="2133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344" y="1072019"/>
            <a:ext cx="3336239" cy="33306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7593" y="331152"/>
            <a:ext cx="1813433" cy="55632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91439" y="4760061"/>
            <a:ext cx="1908810" cy="213360"/>
            <a:chOff x="91439" y="4760061"/>
            <a:chExt cx="1908810" cy="21336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39" y="4760061"/>
              <a:ext cx="541324" cy="2133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544" y="4760061"/>
              <a:ext cx="921029" cy="2133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97762" y="4760061"/>
              <a:ext cx="601980" cy="21336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2883916" y="1013333"/>
            <a:ext cx="6260465" cy="4130675"/>
            <a:chOff x="2883916" y="1013333"/>
            <a:chExt cx="6260465" cy="413067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83916" y="1013333"/>
              <a:ext cx="3067304" cy="30581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63362" y="1333246"/>
              <a:ext cx="2929813" cy="29038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83756" y="2839854"/>
              <a:ext cx="2460244" cy="2303644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2378075" y="426719"/>
            <a:ext cx="6372225" cy="365760"/>
            <a:chOff x="2378075" y="426719"/>
            <a:chExt cx="6372225" cy="36576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78075" y="426719"/>
              <a:ext cx="3909695" cy="3657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42990" y="426719"/>
              <a:ext cx="1651381" cy="3657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85532" y="426719"/>
              <a:ext cx="1064361" cy="36576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3538473" y="4283964"/>
            <a:ext cx="1820545" cy="213360"/>
            <a:chOff x="3538473" y="4283964"/>
            <a:chExt cx="1820545" cy="213360"/>
          </a:xfrm>
        </p:grpSpPr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38981" y="4283964"/>
              <a:ext cx="1819783" cy="21336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538473" y="4473270"/>
              <a:ext cx="1732914" cy="13970"/>
            </a:xfrm>
            <a:custGeom>
              <a:avLst/>
              <a:gdLst/>
              <a:ahLst/>
              <a:cxnLst/>
              <a:rect l="l" t="t" r="r" b="b"/>
              <a:pathLst>
                <a:path w="1732914" h="13970">
                  <a:moveTo>
                    <a:pt x="1732788" y="0"/>
                  </a:moveTo>
                  <a:lnTo>
                    <a:pt x="0" y="0"/>
                  </a:lnTo>
                  <a:lnTo>
                    <a:pt x="0" y="13715"/>
                  </a:lnTo>
                  <a:lnTo>
                    <a:pt x="1732788" y="13715"/>
                  </a:lnTo>
                  <a:lnTo>
                    <a:pt x="1732788" y="0"/>
                  </a:lnTo>
                  <a:close/>
                </a:path>
              </a:pathLst>
            </a:custGeom>
            <a:solidFill>
              <a:srgbClr val="E639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4369" y="-1"/>
            <a:ext cx="2093053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1439" y="4760061"/>
            <a:ext cx="1908810" cy="213360"/>
            <a:chOff x="91439" y="4760061"/>
            <a:chExt cx="1908810" cy="2133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39" y="4760061"/>
              <a:ext cx="541324" cy="2133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2544" y="4760061"/>
              <a:ext cx="921029" cy="2133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7762" y="4760061"/>
              <a:ext cx="601980" cy="21336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7593" y="331152"/>
            <a:ext cx="1813433" cy="55632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69203" y="45719"/>
            <a:ext cx="1006144" cy="3809491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0" y="1799970"/>
            <a:ext cx="1423670" cy="0"/>
          </a:xfrm>
          <a:custGeom>
            <a:avLst/>
            <a:gdLst/>
            <a:ahLst/>
            <a:cxnLst/>
            <a:rect l="l" t="t" r="r" b="b"/>
            <a:pathLst>
              <a:path w="1423670">
                <a:moveTo>
                  <a:pt x="0" y="0"/>
                </a:moveTo>
                <a:lnTo>
                  <a:pt x="1423289" y="0"/>
                </a:lnTo>
              </a:path>
            </a:pathLst>
          </a:custGeom>
          <a:ln w="12700">
            <a:solidFill>
              <a:srgbClr val="E639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612264" y="1369186"/>
            <a:ext cx="2153285" cy="426720"/>
            <a:chOff x="1612264" y="1369186"/>
            <a:chExt cx="2153285" cy="42672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2391" y="1369186"/>
              <a:ext cx="1178737" cy="2133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12391" y="1582546"/>
              <a:ext cx="2152650" cy="21336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612264" y="1772538"/>
              <a:ext cx="2072639" cy="13970"/>
            </a:xfrm>
            <a:custGeom>
              <a:avLst/>
              <a:gdLst/>
              <a:ahLst/>
              <a:cxnLst/>
              <a:rect l="l" t="t" r="r" b="b"/>
              <a:pathLst>
                <a:path w="2072639" h="13969">
                  <a:moveTo>
                    <a:pt x="2072639" y="0"/>
                  </a:moveTo>
                  <a:lnTo>
                    <a:pt x="0" y="0"/>
                  </a:lnTo>
                  <a:lnTo>
                    <a:pt x="0" y="13715"/>
                  </a:lnTo>
                  <a:lnTo>
                    <a:pt x="2072639" y="13715"/>
                  </a:lnTo>
                  <a:lnTo>
                    <a:pt x="2072639" y="0"/>
                  </a:lnTo>
                  <a:close/>
                </a:path>
              </a:pathLst>
            </a:custGeom>
            <a:solidFill>
              <a:srgbClr val="E639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612264" y="1917522"/>
            <a:ext cx="2437130" cy="427355"/>
            <a:chOff x="1612264" y="1917522"/>
            <a:chExt cx="2437130" cy="427355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12391" y="1917522"/>
              <a:ext cx="1100937" cy="21366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2391" y="2131440"/>
              <a:ext cx="2436495" cy="21336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612264" y="2321178"/>
              <a:ext cx="2357755" cy="13970"/>
            </a:xfrm>
            <a:custGeom>
              <a:avLst/>
              <a:gdLst/>
              <a:ahLst/>
              <a:cxnLst/>
              <a:rect l="l" t="t" r="r" b="b"/>
              <a:pathLst>
                <a:path w="2357754" h="13969">
                  <a:moveTo>
                    <a:pt x="2357628" y="0"/>
                  </a:moveTo>
                  <a:lnTo>
                    <a:pt x="0" y="0"/>
                  </a:lnTo>
                  <a:lnTo>
                    <a:pt x="0" y="13715"/>
                  </a:lnTo>
                  <a:lnTo>
                    <a:pt x="2357628" y="13715"/>
                  </a:lnTo>
                  <a:lnTo>
                    <a:pt x="2357628" y="0"/>
                  </a:lnTo>
                  <a:close/>
                </a:path>
              </a:pathLst>
            </a:custGeom>
            <a:solidFill>
              <a:srgbClr val="E639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0" y="3432175"/>
            <a:ext cx="1423670" cy="0"/>
          </a:xfrm>
          <a:custGeom>
            <a:avLst/>
            <a:gdLst/>
            <a:ahLst/>
            <a:cxnLst/>
            <a:rect l="l" t="t" r="r" b="b"/>
            <a:pathLst>
              <a:path w="1423670">
                <a:moveTo>
                  <a:pt x="0" y="0"/>
                </a:moveTo>
                <a:lnTo>
                  <a:pt x="1423289" y="0"/>
                </a:lnTo>
              </a:path>
            </a:pathLst>
          </a:custGeom>
          <a:ln w="12700">
            <a:solidFill>
              <a:srgbClr val="E639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1612391" y="3322954"/>
            <a:ext cx="2515235" cy="426720"/>
            <a:chOff x="1612391" y="3322954"/>
            <a:chExt cx="2515235" cy="426720"/>
          </a:xfrm>
        </p:grpSpPr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12391" y="3322954"/>
              <a:ext cx="554494" cy="21335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2391" y="3536314"/>
              <a:ext cx="2515108" cy="213359"/>
            </a:xfrm>
            <a:prstGeom prst="rect">
              <a:avLst/>
            </a:prstGeom>
          </p:spPr>
        </p:pic>
      </p:grpSp>
      <p:sp>
        <p:nvSpPr>
          <p:cNvPr id="22" name="object 22"/>
          <p:cNvSpPr/>
          <p:nvPr/>
        </p:nvSpPr>
        <p:spPr>
          <a:xfrm>
            <a:off x="0" y="2680461"/>
            <a:ext cx="1412875" cy="12700"/>
          </a:xfrm>
          <a:custGeom>
            <a:avLst/>
            <a:gdLst/>
            <a:ahLst/>
            <a:cxnLst/>
            <a:rect l="l" t="t" r="r" b="b"/>
            <a:pathLst>
              <a:path w="1412875" h="12700">
                <a:moveTo>
                  <a:pt x="1412875" y="0"/>
                </a:moveTo>
                <a:lnTo>
                  <a:pt x="0" y="0"/>
                </a:lnTo>
                <a:lnTo>
                  <a:pt x="0" y="12700"/>
                </a:lnTo>
                <a:lnTo>
                  <a:pt x="1412875" y="12700"/>
                </a:lnTo>
                <a:lnTo>
                  <a:pt x="1412875" y="0"/>
                </a:lnTo>
                <a:close/>
              </a:path>
            </a:pathLst>
          </a:custGeom>
          <a:solidFill>
            <a:srgbClr val="E6394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1601724" y="2479548"/>
            <a:ext cx="2890520" cy="426720"/>
            <a:chOff x="1601724" y="2479548"/>
            <a:chExt cx="2890520" cy="426720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01978" y="2479548"/>
              <a:ext cx="780287" cy="2133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01978" y="2692908"/>
              <a:ext cx="2890139" cy="21336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01724" y="2882519"/>
              <a:ext cx="2807335" cy="13970"/>
            </a:xfrm>
            <a:custGeom>
              <a:avLst/>
              <a:gdLst/>
              <a:ahLst/>
              <a:cxnLst/>
              <a:rect l="l" t="t" r="r" b="b"/>
              <a:pathLst>
                <a:path w="2807335" h="13969">
                  <a:moveTo>
                    <a:pt x="2807208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2807208" y="13716"/>
                  </a:lnTo>
                  <a:lnTo>
                    <a:pt x="2807208" y="0"/>
                  </a:lnTo>
                  <a:close/>
                </a:path>
              </a:pathLst>
            </a:custGeom>
            <a:solidFill>
              <a:srgbClr val="E639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0" y="4211256"/>
            <a:ext cx="1423670" cy="0"/>
          </a:xfrm>
          <a:custGeom>
            <a:avLst/>
            <a:gdLst/>
            <a:ahLst/>
            <a:cxnLst/>
            <a:rect l="l" t="t" r="r" b="b"/>
            <a:pathLst>
              <a:path w="1423670">
                <a:moveTo>
                  <a:pt x="0" y="0"/>
                </a:moveTo>
                <a:lnTo>
                  <a:pt x="1423289" y="0"/>
                </a:lnTo>
              </a:path>
            </a:pathLst>
          </a:custGeom>
          <a:ln w="12700">
            <a:solidFill>
              <a:srgbClr val="E639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1612391" y="4004157"/>
            <a:ext cx="1569720" cy="426720"/>
            <a:chOff x="1612391" y="4004157"/>
            <a:chExt cx="1569720" cy="426720"/>
          </a:xfrm>
        </p:grpSpPr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12391" y="4004157"/>
              <a:ext cx="679615" cy="21335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12391" y="4217212"/>
              <a:ext cx="1569466" cy="2136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9028" y="121120"/>
            <a:ext cx="4434971" cy="50223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517" y="4766068"/>
            <a:ext cx="907694" cy="32400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6416" y="4823785"/>
            <a:ext cx="307276" cy="20472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0242" y="602615"/>
            <a:ext cx="3010408" cy="42672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21842" y="1437894"/>
            <a:ext cx="106045" cy="828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211F80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1800" spc="-50" dirty="0">
                <a:solidFill>
                  <a:srgbClr val="211F80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77442" y="1506982"/>
            <a:ext cx="3875404" cy="455930"/>
            <a:chOff x="1177442" y="1506982"/>
            <a:chExt cx="3875404" cy="45593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7442" y="1506982"/>
              <a:ext cx="256031" cy="213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5432" y="1506982"/>
              <a:ext cx="315468" cy="2133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15744" y="1506982"/>
              <a:ext cx="97536" cy="2133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64512" y="1506982"/>
              <a:ext cx="2559685" cy="2133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49013" y="1506982"/>
              <a:ext cx="867879" cy="2133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90532" y="1747900"/>
              <a:ext cx="562162" cy="214629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177442" y="2035810"/>
            <a:ext cx="3778250" cy="725805"/>
            <a:chOff x="1177442" y="2035810"/>
            <a:chExt cx="3778250" cy="725805"/>
          </a:xfrm>
        </p:grpSpPr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77442" y="2035810"/>
              <a:ext cx="228600" cy="2133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29816" y="2035810"/>
              <a:ext cx="2406269" cy="2133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43630" y="2035810"/>
              <a:ext cx="106679" cy="2133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96969" y="2035810"/>
              <a:ext cx="1258544" cy="2133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77442" y="2291537"/>
              <a:ext cx="1687957" cy="21366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88665" y="2291537"/>
              <a:ext cx="1324229" cy="21366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024630" y="2291537"/>
              <a:ext cx="432815" cy="21366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77442" y="2548128"/>
              <a:ext cx="924560" cy="2133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09520" y="2548128"/>
              <a:ext cx="1108151" cy="21336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821842" y="2782316"/>
            <a:ext cx="431165" cy="1066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630"/>
              </a:lnSpc>
              <a:spcBef>
                <a:spcPts val="100"/>
              </a:spcBef>
            </a:pPr>
            <a:r>
              <a:rPr sz="1400" spc="-50" dirty="0">
                <a:solidFill>
                  <a:srgbClr val="211F80"/>
                </a:solidFill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  <a:p>
            <a:pPr marR="5080" algn="r">
              <a:lnSpc>
                <a:spcPts val="1585"/>
              </a:lnSpc>
            </a:pPr>
            <a:r>
              <a:rPr sz="1400" spc="-50" dirty="0">
                <a:solidFill>
                  <a:srgbClr val="211F80"/>
                </a:solidFill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  <a:p>
            <a:pPr marR="5080" algn="r">
              <a:lnSpc>
                <a:spcPts val="1630"/>
              </a:lnSpc>
            </a:pPr>
            <a:r>
              <a:rPr sz="1400" spc="-50" dirty="0">
                <a:solidFill>
                  <a:srgbClr val="211F80"/>
                </a:solidFill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sz="1800" spc="-50" dirty="0">
                <a:solidFill>
                  <a:srgbClr val="211F80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453261" y="2837688"/>
            <a:ext cx="1236345" cy="570230"/>
            <a:chOff x="1453261" y="2837688"/>
            <a:chExt cx="1236345" cy="570230"/>
          </a:xfrm>
        </p:grpSpPr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53261" y="2837688"/>
              <a:ext cx="1105674" cy="1676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53261" y="3038856"/>
              <a:ext cx="1235773" cy="16763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53261" y="3240024"/>
              <a:ext cx="1086307" cy="167639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177442" y="3618229"/>
            <a:ext cx="3787140" cy="725805"/>
            <a:chOff x="1177442" y="3618229"/>
            <a:chExt cx="3787140" cy="725805"/>
          </a:xfrm>
        </p:grpSpPr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77442" y="3618229"/>
              <a:ext cx="228600" cy="21335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29816" y="3618229"/>
              <a:ext cx="1649222" cy="21335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27349" y="3618229"/>
              <a:ext cx="1654937" cy="21335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77442" y="3874312"/>
              <a:ext cx="3519551" cy="21335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613148" y="3874312"/>
              <a:ext cx="112775" cy="21335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669535" y="3874312"/>
              <a:ext cx="294893" cy="21335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77442" y="4130344"/>
              <a:ext cx="888491" cy="21335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985136" y="4130344"/>
              <a:ext cx="1012875" cy="213359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7005828" y="440423"/>
            <a:ext cx="1737995" cy="870585"/>
            <a:chOff x="7005828" y="440423"/>
            <a:chExt cx="1737995" cy="870585"/>
          </a:xfrm>
        </p:grpSpPr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005828" y="440423"/>
              <a:ext cx="868705" cy="87021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082028" y="534949"/>
              <a:ext cx="714768" cy="66596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032244" y="466852"/>
              <a:ext cx="767080" cy="768350"/>
            </a:xfrm>
            <a:custGeom>
              <a:avLst/>
              <a:gdLst/>
              <a:ahLst/>
              <a:cxnLst/>
              <a:rect l="l" t="t" r="r" b="b"/>
              <a:pathLst>
                <a:path w="767079" h="768350">
                  <a:moveTo>
                    <a:pt x="383285" y="0"/>
                  </a:moveTo>
                  <a:lnTo>
                    <a:pt x="335202" y="2994"/>
                  </a:lnTo>
                  <a:lnTo>
                    <a:pt x="288902" y="11738"/>
                  </a:lnTo>
                  <a:lnTo>
                    <a:pt x="244745" y="25869"/>
                  </a:lnTo>
                  <a:lnTo>
                    <a:pt x="203089" y="45028"/>
                  </a:lnTo>
                  <a:lnTo>
                    <a:pt x="164295" y="68854"/>
                  </a:lnTo>
                  <a:lnTo>
                    <a:pt x="128720" y="96985"/>
                  </a:lnTo>
                  <a:lnTo>
                    <a:pt x="96723" y="129062"/>
                  </a:lnTo>
                  <a:lnTo>
                    <a:pt x="68664" y="164724"/>
                  </a:lnTo>
                  <a:lnTo>
                    <a:pt x="44902" y="203609"/>
                  </a:lnTo>
                  <a:lnTo>
                    <a:pt x="25796" y="245357"/>
                  </a:lnTo>
                  <a:lnTo>
                    <a:pt x="11704" y="289608"/>
                  </a:lnTo>
                  <a:lnTo>
                    <a:pt x="2985" y="336001"/>
                  </a:lnTo>
                  <a:lnTo>
                    <a:pt x="0" y="384175"/>
                  </a:lnTo>
                  <a:lnTo>
                    <a:pt x="2985" y="432373"/>
                  </a:lnTo>
                  <a:lnTo>
                    <a:pt x="11704" y="478783"/>
                  </a:lnTo>
                  <a:lnTo>
                    <a:pt x="25796" y="523044"/>
                  </a:lnTo>
                  <a:lnTo>
                    <a:pt x="44902" y="564796"/>
                  </a:lnTo>
                  <a:lnTo>
                    <a:pt x="68664" y="603681"/>
                  </a:lnTo>
                  <a:lnTo>
                    <a:pt x="96723" y="639338"/>
                  </a:lnTo>
                  <a:lnTo>
                    <a:pt x="128720" y="671407"/>
                  </a:lnTo>
                  <a:lnTo>
                    <a:pt x="164295" y="699530"/>
                  </a:lnTo>
                  <a:lnTo>
                    <a:pt x="203089" y="723346"/>
                  </a:lnTo>
                  <a:lnTo>
                    <a:pt x="244745" y="742495"/>
                  </a:lnTo>
                  <a:lnTo>
                    <a:pt x="288902" y="756619"/>
                  </a:lnTo>
                  <a:lnTo>
                    <a:pt x="335202" y="765357"/>
                  </a:lnTo>
                  <a:lnTo>
                    <a:pt x="383285" y="768350"/>
                  </a:lnTo>
                  <a:lnTo>
                    <a:pt x="431369" y="765357"/>
                  </a:lnTo>
                  <a:lnTo>
                    <a:pt x="477669" y="756619"/>
                  </a:lnTo>
                  <a:lnTo>
                    <a:pt x="521826" y="742495"/>
                  </a:lnTo>
                  <a:lnTo>
                    <a:pt x="563482" y="723346"/>
                  </a:lnTo>
                  <a:lnTo>
                    <a:pt x="602276" y="699530"/>
                  </a:lnTo>
                  <a:lnTo>
                    <a:pt x="637851" y="671407"/>
                  </a:lnTo>
                  <a:lnTo>
                    <a:pt x="669848" y="639338"/>
                  </a:lnTo>
                  <a:lnTo>
                    <a:pt x="697907" y="603681"/>
                  </a:lnTo>
                  <a:lnTo>
                    <a:pt x="721669" y="564796"/>
                  </a:lnTo>
                  <a:lnTo>
                    <a:pt x="740775" y="523044"/>
                  </a:lnTo>
                  <a:lnTo>
                    <a:pt x="754867" y="478783"/>
                  </a:lnTo>
                  <a:lnTo>
                    <a:pt x="763586" y="432373"/>
                  </a:lnTo>
                  <a:lnTo>
                    <a:pt x="766572" y="384175"/>
                  </a:lnTo>
                  <a:lnTo>
                    <a:pt x="763586" y="336001"/>
                  </a:lnTo>
                  <a:lnTo>
                    <a:pt x="754867" y="289608"/>
                  </a:lnTo>
                  <a:lnTo>
                    <a:pt x="740775" y="245357"/>
                  </a:lnTo>
                  <a:lnTo>
                    <a:pt x="721669" y="203609"/>
                  </a:lnTo>
                  <a:lnTo>
                    <a:pt x="697907" y="164724"/>
                  </a:lnTo>
                  <a:lnTo>
                    <a:pt x="669848" y="129062"/>
                  </a:lnTo>
                  <a:lnTo>
                    <a:pt x="637851" y="96985"/>
                  </a:lnTo>
                  <a:lnTo>
                    <a:pt x="602276" y="68854"/>
                  </a:lnTo>
                  <a:lnTo>
                    <a:pt x="563482" y="45028"/>
                  </a:lnTo>
                  <a:lnTo>
                    <a:pt x="521826" y="25869"/>
                  </a:lnTo>
                  <a:lnTo>
                    <a:pt x="477669" y="11738"/>
                  </a:lnTo>
                  <a:lnTo>
                    <a:pt x="431369" y="2994"/>
                  </a:lnTo>
                  <a:lnTo>
                    <a:pt x="383285" y="0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262749" y="637921"/>
              <a:ext cx="307848" cy="30480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416673" y="637921"/>
              <a:ext cx="307848" cy="30480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201789" y="942720"/>
              <a:ext cx="491159" cy="12192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874508" y="441934"/>
              <a:ext cx="868705" cy="86870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952232" y="534949"/>
              <a:ext cx="714768" cy="665962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901432" y="467741"/>
              <a:ext cx="767080" cy="767080"/>
            </a:xfrm>
            <a:custGeom>
              <a:avLst/>
              <a:gdLst/>
              <a:ahLst/>
              <a:cxnLst/>
              <a:rect l="l" t="t" r="r" b="b"/>
              <a:pathLst>
                <a:path w="767079" h="767080">
                  <a:moveTo>
                    <a:pt x="383286" y="0"/>
                  </a:moveTo>
                  <a:lnTo>
                    <a:pt x="335202" y="2987"/>
                  </a:lnTo>
                  <a:lnTo>
                    <a:pt x="288902" y="11711"/>
                  </a:lnTo>
                  <a:lnTo>
                    <a:pt x="244745" y="25811"/>
                  </a:lnTo>
                  <a:lnTo>
                    <a:pt x="203089" y="44927"/>
                  </a:lnTo>
                  <a:lnTo>
                    <a:pt x="164295" y="68699"/>
                  </a:lnTo>
                  <a:lnTo>
                    <a:pt x="128720" y="96767"/>
                  </a:lnTo>
                  <a:lnTo>
                    <a:pt x="96723" y="128771"/>
                  </a:lnTo>
                  <a:lnTo>
                    <a:pt x="68664" y="164350"/>
                  </a:lnTo>
                  <a:lnTo>
                    <a:pt x="44902" y="203146"/>
                  </a:lnTo>
                  <a:lnTo>
                    <a:pt x="25796" y="244797"/>
                  </a:lnTo>
                  <a:lnTo>
                    <a:pt x="11704" y="288944"/>
                  </a:lnTo>
                  <a:lnTo>
                    <a:pt x="2985" y="335227"/>
                  </a:lnTo>
                  <a:lnTo>
                    <a:pt x="0" y="383286"/>
                  </a:lnTo>
                  <a:lnTo>
                    <a:pt x="2985" y="431369"/>
                  </a:lnTo>
                  <a:lnTo>
                    <a:pt x="11704" y="477669"/>
                  </a:lnTo>
                  <a:lnTo>
                    <a:pt x="25796" y="521826"/>
                  </a:lnTo>
                  <a:lnTo>
                    <a:pt x="44902" y="563482"/>
                  </a:lnTo>
                  <a:lnTo>
                    <a:pt x="68664" y="602276"/>
                  </a:lnTo>
                  <a:lnTo>
                    <a:pt x="96723" y="637851"/>
                  </a:lnTo>
                  <a:lnTo>
                    <a:pt x="128720" y="669848"/>
                  </a:lnTo>
                  <a:lnTo>
                    <a:pt x="164295" y="697907"/>
                  </a:lnTo>
                  <a:lnTo>
                    <a:pt x="203089" y="721669"/>
                  </a:lnTo>
                  <a:lnTo>
                    <a:pt x="244745" y="740775"/>
                  </a:lnTo>
                  <a:lnTo>
                    <a:pt x="288902" y="754867"/>
                  </a:lnTo>
                  <a:lnTo>
                    <a:pt x="335202" y="763586"/>
                  </a:lnTo>
                  <a:lnTo>
                    <a:pt x="383286" y="766572"/>
                  </a:lnTo>
                  <a:lnTo>
                    <a:pt x="431369" y="763586"/>
                  </a:lnTo>
                  <a:lnTo>
                    <a:pt x="477669" y="754867"/>
                  </a:lnTo>
                  <a:lnTo>
                    <a:pt x="521826" y="740775"/>
                  </a:lnTo>
                  <a:lnTo>
                    <a:pt x="563482" y="721669"/>
                  </a:lnTo>
                  <a:lnTo>
                    <a:pt x="602276" y="697907"/>
                  </a:lnTo>
                  <a:lnTo>
                    <a:pt x="637851" y="669848"/>
                  </a:lnTo>
                  <a:lnTo>
                    <a:pt x="669848" y="637851"/>
                  </a:lnTo>
                  <a:lnTo>
                    <a:pt x="697907" y="602276"/>
                  </a:lnTo>
                  <a:lnTo>
                    <a:pt x="721669" y="563482"/>
                  </a:lnTo>
                  <a:lnTo>
                    <a:pt x="740775" y="521826"/>
                  </a:lnTo>
                  <a:lnTo>
                    <a:pt x="754867" y="477669"/>
                  </a:lnTo>
                  <a:lnTo>
                    <a:pt x="763586" y="431369"/>
                  </a:lnTo>
                  <a:lnTo>
                    <a:pt x="766572" y="383286"/>
                  </a:lnTo>
                  <a:lnTo>
                    <a:pt x="763586" y="335227"/>
                  </a:lnTo>
                  <a:lnTo>
                    <a:pt x="754867" y="288944"/>
                  </a:lnTo>
                  <a:lnTo>
                    <a:pt x="740775" y="244797"/>
                  </a:lnTo>
                  <a:lnTo>
                    <a:pt x="721669" y="203146"/>
                  </a:lnTo>
                  <a:lnTo>
                    <a:pt x="697907" y="164350"/>
                  </a:lnTo>
                  <a:lnTo>
                    <a:pt x="669848" y="128771"/>
                  </a:lnTo>
                  <a:lnTo>
                    <a:pt x="637851" y="96767"/>
                  </a:lnTo>
                  <a:lnTo>
                    <a:pt x="602276" y="68699"/>
                  </a:lnTo>
                  <a:lnTo>
                    <a:pt x="563482" y="44927"/>
                  </a:lnTo>
                  <a:lnTo>
                    <a:pt x="521826" y="25811"/>
                  </a:lnTo>
                  <a:lnTo>
                    <a:pt x="477669" y="11711"/>
                  </a:lnTo>
                  <a:lnTo>
                    <a:pt x="431369" y="2987"/>
                  </a:lnTo>
                  <a:lnTo>
                    <a:pt x="383286" y="0"/>
                  </a:lnTo>
                  <a:close/>
                </a:path>
              </a:pathLst>
            </a:custGeom>
            <a:solidFill>
              <a:srgbClr val="E639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132064" y="637921"/>
              <a:ext cx="461772" cy="3048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071104" y="942720"/>
              <a:ext cx="475830" cy="121920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4207764" y="1445800"/>
            <a:ext cx="4855845" cy="3434715"/>
            <a:chOff x="4207764" y="1445800"/>
            <a:chExt cx="4855845" cy="3434715"/>
          </a:xfrm>
        </p:grpSpPr>
        <p:pic>
          <p:nvPicPr>
            <p:cNvPr id="51" name="object 5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143368" y="1445800"/>
              <a:ext cx="3756124" cy="300122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207764" y="4491228"/>
              <a:ext cx="4855464" cy="35666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477512" y="4495799"/>
              <a:ext cx="4312920" cy="384098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4234179" y="4518101"/>
            <a:ext cx="4752975" cy="254000"/>
          </a:xfrm>
          <a:prstGeom prst="rect">
            <a:avLst/>
          </a:prstGeom>
          <a:solidFill>
            <a:srgbClr val="4285F4"/>
          </a:solidFill>
        </p:spPr>
        <p:txBody>
          <a:bodyPr vert="horz" wrap="square" lIns="0" tIns="43180" rIns="0" bIns="0" rtlCol="0">
            <a:spAutoFit/>
          </a:bodyPr>
          <a:lstStyle/>
          <a:p>
            <a:pPr marL="351790">
              <a:lnSpc>
                <a:spcPct val="100000"/>
              </a:lnSpc>
              <a:spcBef>
                <a:spcPts val="340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Global</a:t>
            </a:r>
            <a:r>
              <a:rPr sz="105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Collaborations:</a:t>
            </a:r>
            <a:r>
              <a:rPr sz="105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Latin</a:t>
            </a:r>
            <a:r>
              <a:rPr sz="105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America,</a:t>
            </a:r>
            <a:r>
              <a:rPr sz="105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US,</a:t>
            </a:r>
            <a:r>
              <a:rPr sz="105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Canada,</a:t>
            </a:r>
            <a:r>
              <a:rPr sz="105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Japan,</a:t>
            </a:r>
            <a:r>
              <a:rPr sz="105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Korea,</a:t>
            </a:r>
            <a:r>
              <a:rPr sz="105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50" dirty="0">
                <a:solidFill>
                  <a:srgbClr val="FFFFFF"/>
                </a:solidFill>
                <a:latin typeface="Arial MT"/>
                <a:cs typeface="Arial MT"/>
              </a:rPr>
              <a:t>…</a:t>
            </a:r>
            <a:endParaRPr sz="10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517" y="4766068"/>
            <a:ext cx="907694" cy="32400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6416" y="4823785"/>
            <a:ext cx="307276" cy="2047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98265" y="2128236"/>
            <a:ext cx="3545734" cy="301526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278633" y="431622"/>
            <a:ext cx="4798695" cy="488315"/>
            <a:chOff x="2278633" y="431622"/>
            <a:chExt cx="4798695" cy="48831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78633" y="431622"/>
              <a:ext cx="2281300" cy="4879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31842" y="431622"/>
              <a:ext cx="2745105" cy="48798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742176" y="1224407"/>
            <a:ext cx="2061210" cy="1494155"/>
            <a:chOff x="6742176" y="1224407"/>
            <a:chExt cx="2061210" cy="149415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42176" y="1224407"/>
              <a:ext cx="2039747" cy="4267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42176" y="1651381"/>
              <a:ext cx="2060955" cy="2133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42176" y="1864741"/>
              <a:ext cx="1504569" cy="2133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58226" y="1864741"/>
              <a:ext cx="109727" cy="2133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42176" y="2078101"/>
              <a:ext cx="1935479" cy="2133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42176" y="2291461"/>
              <a:ext cx="1572387" cy="2133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42176" y="2504516"/>
              <a:ext cx="1372362" cy="213664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6772402" y="3617086"/>
            <a:ext cx="1657985" cy="640080"/>
            <a:chOff x="6772402" y="3617086"/>
            <a:chExt cx="1657985" cy="640080"/>
          </a:xfrm>
        </p:grpSpPr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72402" y="3617086"/>
              <a:ext cx="611339" cy="2133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07326" y="3617086"/>
              <a:ext cx="1123010" cy="21335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72402" y="3830421"/>
              <a:ext cx="1244561" cy="2133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72402" y="4043781"/>
              <a:ext cx="1650873" cy="213359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249936" y="1285062"/>
            <a:ext cx="2218690" cy="854075"/>
            <a:chOff x="249936" y="1285062"/>
            <a:chExt cx="2218690" cy="854075"/>
          </a:xfrm>
        </p:grpSpPr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99388" y="1285062"/>
              <a:ext cx="1252004" cy="21366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9936" y="1498980"/>
              <a:ext cx="2218690" cy="2133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13004" y="1712340"/>
              <a:ext cx="761238" cy="2133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89660" y="1712340"/>
              <a:ext cx="1192352" cy="2133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223769" y="1712340"/>
              <a:ext cx="230886" cy="2133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06068" y="1925700"/>
              <a:ext cx="1114729" cy="213360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240791" y="3461258"/>
            <a:ext cx="2341245" cy="1067435"/>
            <a:chOff x="240791" y="3461258"/>
            <a:chExt cx="2341245" cy="1067435"/>
          </a:xfrm>
        </p:grpSpPr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6427" y="3461258"/>
              <a:ext cx="768096" cy="21336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59180" y="3461258"/>
              <a:ext cx="1522476" cy="2133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0791" y="3674364"/>
              <a:ext cx="1035761" cy="2136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90244" y="3674364"/>
              <a:ext cx="1369314" cy="21366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18743" y="3888333"/>
              <a:ext cx="1937385" cy="21335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72795" y="4101693"/>
              <a:ext cx="2300097" cy="21335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32104" y="4315053"/>
              <a:ext cx="1692402" cy="213359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2674620" y="1213103"/>
            <a:ext cx="3695700" cy="3732529"/>
            <a:chOff x="2674620" y="1213103"/>
            <a:chExt cx="3695700" cy="3732529"/>
          </a:xfrm>
        </p:grpSpPr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694416" y="1238999"/>
              <a:ext cx="1781579" cy="218392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702433" y="1247001"/>
              <a:ext cx="1707388" cy="212751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674620" y="3121152"/>
              <a:ext cx="2212848" cy="182422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701745" y="3148212"/>
              <a:ext cx="2109903" cy="172139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559808" y="2715755"/>
              <a:ext cx="1810512" cy="222961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586803" y="2742183"/>
              <a:ext cx="1707153" cy="212718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3342043" y="3814686"/>
              <a:ext cx="413384" cy="417195"/>
            </a:xfrm>
            <a:custGeom>
              <a:avLst/>
              <a:gdLst/>
              <a:ahLst/>
              <a:cxnLst/>
              <a:rect l="l" t="t" r="r" b="b"/>
              <a:pathLst>
                <a:path w="413385" h="417195">
                  <a:moveTo>
                    <a:pt x="397662" y="216357"/>
                  </a:moveTo>
                  <a:lnTo>
                    <a:pt x="396125" y="191147"/>
                  </a:lnTo>
                  <a:lnTo>
                    <a:pt x="391579" y="167017"/>
                  </a:lnTo>
                  <a:lnTo>
                    <a:pt x="384200" y="144081"/>
                  </a:lnTo>
                  <a:lnTo>
                    <a:pt x="374116" y="122428"/>
                  </a:lnTo>
                  <a:lnTo>
                    <a:pt x="370459" y="125590"/>
                  </a:lnTo>
                  <a:lnTo>
                    <a:pt x="363651" y="132981"/>
                  </a:lnTo>
                  <a:lnTo>
                    <a:pt x="342722" y="130340"/>
                  </a:lnTo>
                  <a:lnTo>
                    <a:pt x="352590" y="150012"/>
                  </a:lnTo>
                  <a:lnTo>
                    <a:pt x="359994" y="170980"/>
                  </a:lnTo>
                  <a:lnTo>
                    <a:pt x="364655" y="193128"/>
                  </a:lnTo>
                  <a:lnTo>
                    <a:pt x="366268" y="216357"/>
                  </a:lnTo>
                  <a:lnTo>
                    <a:pt x="360260" y="261112"/>
                  </a:lnTo>
                  <a:lnTo>
                    <a:pt x="343331" y="301421"/>
                  </a:lnTo>
                  <a:lnTo>
                    <a:pt x="317093" y="335622"/>
                  </a:lnTo>
                  <a:lnTo>
                    <a:pt x="283171" y="362089"/>
                  </a:lnTo>
                  <a:lnTo>
                    <a:pt x="243217" y="379171"/>
                  </a:lnTo>
                  <a:lnTo>
                    <a:pt x="198831" y="385229"/>
                  </a:lnTo>
                  <a:lnTo>
                    <a:pt x="154457" y="379171"/>
                  </a:lnTo>
                  <a:lnTo>
                    <a:pt x="114503" y="362089"/>
                  </a:lnTo>
                  <a:lnTo>
                    <a:pt x="80581" y="335622"/>
                  </a:lnTo>
                  <a:lnTo>
                    <a:pt x="54343" y="301421"/>
                  </a:lnTo>
                  <a:lnTo>
                    <a:pt x="37401" y="261112"/>
                  </a:lnTo>
                  <a:lnTo>
                    <a:pt x="31394" y="216357"/>
                  </a:lnTo>
                  <a:lnTo>
                    <a:pt x="37401" y="171602"/>
                  </a:lnTo>
                  <a:lnTo>
                    <a:pt x="54343" y="131305"/>
                  </a:lnTo>
                  <a:lnTo>
                    <a:pt x="80581" y="97091"/>
                  </a:lnTo>
                  <a:lnTo>
                    <a:pt x="114490" y="70637"/>
                  </a:lnTo>
                  <a:lnTo>
                    <a:pt x="154457" y="53555"/>
                  </a:lnTo>
                  <a:lnTo>
                    <a:pt x="198831" y="47498"/>
                  </a:lnTo>
                  <a:lnTo>
                    <a:pt x="221653" y="49047"/>
                  </a:lnTo>
                  <a:lnTo>
                    <a:pt x="243636" y="53632"/>
                  </a:lnTo>
                  <a:lnTo>
                    <a:pt x="264541" y="61074"/>
                  </a:lnTo>
                  <a:lnTo>
                    <a:pt x="284124" y="71234"/>
                  </a:lnTo>
                  <a:lnTo>
                    <a:pt x="281508" y="50126"/>
                  </a:lnTo>
                  <a:lnTo>
                    <a:pt x="247827" y="21894"/>
                  </a:lnTo>
                  <a:lnTo>
                    <a:pt x="198831" y="15824"/>
                  </a:lnTo>
                  <a:lnTo>
                    <a:pt x="153225" y="21120"/>
                  </a:lnTo>
                  <a:lnTo>
                    <a:pt x="111366" y="36195"/>
                  </a:lnTo>
                  <a:lnTo>
                    <a:pt x="74447" y="59867"/>
                  </a:lnTo>
                  <a:lnTo>
                    <a:pt x="43662" y="90906"/>
                  </a:lnTo>
                  <a:lnTo>
                    <a:pt x="20205" y="128143"/>
                  </a:lnTo>
                  <a:lnTo>
                    <a:pt x="5257" y="170357"/>
                  </a:lnTo>
                  <a:lnTo>
                    <a:pt x="0" y="216357"/>
                  </a:lnTo>
                  <a:lnTo>
                    <a:pt x="5257" y="262356"/>
                  </a:lnTo>
                  <a:lnTo>
                    <a:pt x="20205" y="304584"/>
                  </a:lnTo>
                  <a:lnTo>
                    <a:pt x="43662" y="341807"/>
                  </a:lnTo>
                  <a:lnTo>
                    <a:pt x="74447" y="372859"/>
                  </a:lnTo>
                  <a:lnTo>
                    <a:pt x="111366" y="396519"/>
                  </a:lnTo>
                  <a:lnTo>
                    <a:pt x="153225" y="411594"/>
                  </a:lnTo>
                  <a:lnTo>
                    <a:pt x="198831" y="416890"/>
                  </a:lnTo>
                  <a:lnTo>
                    <a:pt x="244449" y="411594"/>
                  </a:lnTo>
                  <a:lnTo>
                    <a:pt x="286308" y="396519"/>
                  </a:lnTo>
                  <a:lnTo>
                    <a:pt x="323227" y="372859"/>
                  </a:lnTo>
                  <a:lnTo>
                    <a:pt x="354012" y="341807"/>
                  </a:lnTo>
                  <a:lnTo>
                    <a:pt x="377469" y="304584"/>
                  </a:lnTo>
                  <a:lnTo>
                    <a:pt x="392417" y="262356"/>
                  </a:lnTo>
                  <a:lnTo>
                    <a:pt x="397662" y="216357"/>
                  </a:lnTo>
                  <a:close/>
                </a:path>
                <a:path w="413385" h="417195">
                  <a:moveTo>
                    <a:pt x="413359" y="52768"/>
                  </a:moveTo>
                  <a:lnTo>
                    <a:pt x="366268" y="47498"/>
                  </a:lnTo>
                  <a:lnTo>
                    <a:pt x="361035" y="0"/>
                  </a:lnTo>
                  <a:lnTo>
                    <a:pt x="303479" y="58051"/>
                  </a:lnTo>
                  <a:lnTo>
                    <a:pt x="306628" y="85483"/>
                  </a:lnTo>
                  <a:lnTo>
                    <a:pt x="222910" y="169926"/>
                  </a:lnTo>
                  <a:lnTo>
                    <a:pt x="215582" y="166230"/>
                  </a:lnTo>
                  <a:lnTo>
                    <a:pt x="207213" y="163588"/>
                  </a:lnTo>
                  <a:lnTo>
                    <a:pt x="198310" y="163588"/>
                  </a:lnTo>
                  <a:lnTo>
                    <a:pt x="177990" y="167754"/>
                  </a:lnTo>
                  <a:lnTo>
                    <a:pt x="161353" y="179095"/>
                  </a:lnTo>
                  <a:lnTo>
                    <a:pt x="150114" y="195872"/>
                  </a:lnTo>
                  <a:lnTo>
                    <a:pt x="145986" y="216357"/>
                  </a:lnTo>
                  <a:lnTo>
                    <a:pt x="150114" y="236855"/>
                  </a:lnTo>
                  <a:lnTo>
                    <a:pt x="161353" y="253631"/>
                  </a:lnTo>
                  <a:lnTo>
                    <a:pt x="177990" y="264972"/>
                  </a:lnTo>
                  <a:lnTo>
                    <a:pt x="198310" y="269125"/>
                  </a:lnTo>
                  <a:lnTo>
                    <a:pt x="218630" y="264972"/>
                  </a:lnTo>
                  <a:lnTo>
                    <a:pt x="235267" y="253631"/>
                  </a:lnTo>
                  <a:lnTo>
                    <a:pt x="246507" y="236855"/>
                  </a:lnTo>
                  <a:lnTo>
                    <a:pt x="250634" y="216357"/>
                  </a:lnTo>
                  <a:lnTo>
                    <a:pt x="250634" y="207391"/>
                  </a:lnTo>
                  <a:lnTo>
                    <a:pt x="248539" y="199478"/>
                  </a:lnTo>
                  <a:lnTo>
                    <a:pt x="244881" y="192087"/>
                  </a:lnTo>
                  <a:lnTo>
                    <a:pt x="328599" y="107657"/>
                  </a:lnTo>
                  <a:lnTo>
                    <a:pt x="355803" y="110820"/>
                  </a:lnTo>
                  <a:lnTo>
                    <a:pt x="413359" y="52768"/>
                  </a:lnTo>
                  <a:close/>
                </a:path>
              </a:pathLst>
            </a:custGeom>
            <a:solidFill>
              <a:srgbClr val="A64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415307" y="3904389"/>
              <a:ext cx="251155" cy="25330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158996" y="1213103"/>
              <a:ext cx="2211324" cy="183032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555873" y="1239265"/>
              <a:ext cx="2738374" cy="188747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303522" y="2831541"/>
              <a:ext cx="490816" cy="49268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5293373" y="3807625"/>
              <a:ext cx="293370" cy="447675"/>
            </a:xfrm>
            <a:custGeom>
              <a:avLst/>
              <a:gdLst/>
              <a:ahLst/>
              <a:cxnLst/>
              <a:rect l="l" t="t" r="r" b="b"/>
              <a:pathLst>
                <a:path w="293370" h="447675">
                  <a:moveTo>
                    <a:pt x="133311" y="327253"/>
                  </a:moveTo>
                  <a:lnTo>
                    <a:pt x="46291" y="290906"/>
                  </a:lnTo>
                  <a:lnTo>
                    <a:pt x="38277" y="310400"/>
                  </a:lnTo>
                  <a:lnTo>
                    <a:pt x="125298" y="346760"/>
                  </a:lnTo>
                  <a:lnTo>
                    <a:pt x="133311" y="327253"/>
                  </a:lnTo>
                  <a:close/>
                </a:path>
                <a:path w="293370" h="447675">
                  <a:moveTo>
                    <a:pt x="204063" y="204749"/>
                  </a:moveTo>
                  <a:lnTo>
                    <a:pt x="202425" y="196532"/>
                  </a:lnTo>
                  <a:lnTo>
                    <a:pt x="197942" y="189826"/>
                  </a:lnTo>
                  <a:lnTo>
                    <a:pt x="191287" y="185293"/>
                  </a:lnTo>
                  <a:lnTo>
                    <a:pt x="183134" y="183642"/>
                  </a:lnTo>
                  <a:lnTo>
                    <a:pt x="174993" y="185293"/>
                  </a:lnTo>
                  <a:lnTo>
                    <a:pt x="168338" y="189826"/>
                  </a:lnTo>
                  <a:lnTo>
                    <a:pt x="163855" y="196532"/>
                  </a:lnTo>
                  <a:lnTo>
                    <a:pt x="162204" y="204749"/>
                  </a:lnTo>
                  <a:lnTo>
                    <a:pt x="163855" y="212966"/>
                  </a:lnTo>
                  <a:lnTo>
                    <a:pt x="168338" y="219671"/>
                  </a:lnTo>
                  <a:lnTo>
                    <a:pt x="174993" y="224193"/>
                  </a:lnTo>
                  <a:lnTo>
                    <a:pt x="183134" y="225856"/>
                  </a:lnTo>
                  <a:lnTo>
                    <a:pt x="191287" y="224193"/>
                  </a:lnTo>
                  <a:lnTo>
                    <a:pt x="197942" y="219671"/>
                  </a:lnTo>
                  <a:lnTo>
                    <a:pt x="202425" y="212966"/>
                  </a:lnTo>
                  <a:lnTo>
                    <a:pt x="204063" y="204749"/>
                  </a:lnTo>
                  <a:close/>
                </a:path>
                <a:path w="293370" h="447675">
                  <a:moveTo>
                    <a:pt x="293014" y="405282"/>
                  </a:moveTo>
                  <a:lnTo>
                    <a:pt x="193598" y="405282"/>
                  </a:lnTo>
                  <a:lnTo>
                    <a:pt x="219532" y="380517"/>
                  </a:lnTo>
                  <a:lnTo>
                    <a:pt x="239318" y="350456"/>
                  </a:lnTo>
                  <a:lnTo>
                    <a:pt x="251955" y="316153"/>
                  </a:lnTo>
                  <a:lnTo>
                    <a:pt x="256387" y="278625"/>
                  </a:lnTo>
                  <a:lnTo>
                    <a:pt x="252463" y="246964"/>
                  </a:lnTo>
                  <a:lnTo>
                    <a:pt x="238036" y="204749"/>
                  </a:lnTo>
                  <a:lnTo>
                    <a:pt x="215785" y="173088"/>
                  </a:lnTo>
                  <a:lnTo>
                    <a:pt x="214528" y="171958"/>
                  </a:lnTo>
                  <a:lnTo>
                    <a:pt x="214528" y="204749"/>
                  </a:lnTo>
                  <a:lnTo>
                    <a:pt x="212051" y="217043"/>
                  </a:lnTo>
                  <a:lnTo>
                    <a:pt x="205308" y="227114"/>
                  </a:lnTo>
                  <a:lnTo>
                    <a:pt x="195326" y="233908"/>
                  </a:lnTo>
                  <a:lnTo>
                    <a:pt x="183134" y="236410"/>
                  </a:lnTo>
                  <a:lnTo>
                    <a:pt x="170954" y="233908"/>
                  </a:lnTo>
                  <a:lnTo>
                    <a:pt x="160959" y="227114"/>
                  </a:lnTo>
                  <a:lnTo>
                    <a:pt x="154216" y="217043"/>
                  </a:lnTo>
                  <a:lnTo>
                    <a:pt x="151739" y="204749"/>
                  </a:lnTo>
                  <a:lnTo>
                    <a:pt x="154216" y="192455"/>
                  </a:lnTo>
                  <a:lnTo>
                    <a:pt x="195326" y="175577"/>
                  </a:lnTo>
                  <a:lnTo>
                    <a:pt x="214528" y="204749"/>
                  </a:lnTo>
                  <a:lnTo>
                    <a:pt x="214528" y="171958"/>
                  </a:lnTo>
                  <a:lnTo>
                    <a:pt x="189420" y="149339"/>
                  </a:lnTo>
                  <a:lnTo>
                    <a:pt x="231800" y="46431"/>
                  </a:lnTo>
                  <a:lnTo>
                    <a:pt x="217144" y="40627"/>
                  </a:lnTo>
                  <a:lnTo>
                    <a:pt x="222046" y="28486"/>
                  </a:lnTo>
                  <a:lnTo>
                    <a:pt x="228663" y="12128"/>
                  </a:lnTo>
                  <a:lnTo>
                    <a:pt x="199885" y="0"/>
                  </a:lnTo>
                  <a:lnTo>
                    <a:pt x="188366" y="28486"/>
                  </a:lnTo>
                  <a:lnTo>
                    <a:pt x="173723" y="22682"/>
                  </a:lnTo>
                  <a:lnTo>
                    <a:pt x="85293" y="237464"/>
                  </a:lnTo>
                  <a:lnTo>
                    <a:pt x="83223" y="245592"/>
                  </a:lnTo>
                  <a:lnTo>
                    <a:pt x="83261" y="253822"/>
                  </a:lnTo>
                  <a:lnTo>
                    <a:pt x="85420" y="261747"/>
                  </a:lnTo>
                  <a:lnTo>
                    <a:pt x="89484" y="268605"/>
                  </a:lnTo>
                  <a:lnTo>
                    <a:pt x="83718" y="282321"/>
                  </a:lnTo>
                  <a:lnTo>
                    <a:pt x="112496" y="294462"/>
                  </a:lnTo>
                  <a:lnTo>
                    <a:pt x="118262" y="280733"/>
                  </a:lnTo>
                  <a:lnTo>
                    <a:pt x="125996" y="278625"/>
                  </a:lnTo>
                  <a:lnTo>
                    <a:pt x="133172" y="274599"/>
                  </a:lnTo>
                  <a:lnTo>
                    <a:pt x="139001" y="268935"/>
                  </a:lnTo>
                  <a:lnTo>
                    <a:pt x="143370" y="261747"/>
                  </a:lnTo>
                  <a:lnTo>
                    <a:pt x="149123" y="246964"/>
                  </a:lnTo>
                  <a:lnTo>
                    <a:pt x="220814" y="246964"/>
                  </a:lnTo>
                  <a:lnTo>
                    <a:pt x="222567" y="254584"/>
                  </a:lnTo>
                  <a:lnTo>
                    <a:pt x="223774" y="261747"/>
                  </a:lnTo>
                  <a:lnTo>
                    <a:pt x="223888" y="262394"/>
                  </a:lnTo>
                  <a:lnTo>
                    <a:pt x="224713" y="270421"/>
                  </a:lnTo>
                  <a:lnTo>
                    <a:pt x="224993" y="278625"/>
                  </a:lnTo>
                  <a:lnTo>
                    <a:pt x="215087" y="327799"/>
                  </a:lnTo>
                  <a:lnTo>
                    <a:pt x="188112" y="368071"/>
                  </a:lnTo>
                  <a:lnTo>
                    <a:pt x="148183" y="395287"/>
                  </a:lnTo>
                  <a:lnTo>
                    <a:pt x="99415" y="405282"/>
                  </a:lnTo>
                  <a:lnTo>
                    <a:pt x="0" y="405282"/>
                  </a:lnTo>
                  <a:lnTo>
                    <a:pt x="0" y="447497"/>
                  </a:lnTo>
                  <a:lnTo>
                    <a:pt x="293014" y="447497"/>
                  </a:lnTo>
                  <a:lnTo>
                    <a:pt x="293014" y="405282"/>
                  </a:lnTo>
                  <a:close/>
                </a:path>
              </a:pathLst>
            </a:custGeom>
            <a:solidFill>
              <a:srgbClr val="468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288140" y="1950300"/>
              <a:ext cx="461009" cy="348615"/>
            </a:xfrm>
            <a:custGeom>
              <a:avLst/>
              <a:gdLst/>
              <a:ahLst/>
              <a:cxnLst/>
              <a:rect l="l" t="t" r="r" b="b"/>
              <a:pathLst>
                <a:path w="461010" h="348614">
                  <a:moveTo>
                    <a:pt x="388493" y="11557"/>
                  </a:moveTo>
                  <a:lnTo>
                    <a:pt x="387731" y="774"/>
                  </a:lnTo>
                  <a:lnTo>
                    <a:pt x="377050" y="0"/>
                  </a:lnTo>
                  <a:lnTo>
                    <a:pt x="350964" y="901"/>
                  </a:lnTo>
                  <a:lnTo>
                    <a:pt x="288315" y="27152"/>
                  </a:lnTo>
                  <a:lnTo>
                    <a:pt x="265087" y="72275"/>
                  </a:lnTo>
                  <a:lnTo>
                    <a:pt x="261099" y="114236"/>
                  </a:lnTo>
                  <a:lnTo>
                    <a:pt x="253174" y="120840"/>
                  </a:lnTo>
                  <a:lnTo>
                    <a:pt x="245986" y="128676"/>
                  </a:lnTo>
                  <a:lnTo>
                    <a:pt x="239687" y="137604"/>
                  </a:lnTo>
                  <a:lnTo>
                    <a:pt x="234416" y="147472"/>
                  </a:lnTo>
                  <a:lnTo>
                    <a:pt x="230225" y="141147"/>
                  </a:lnTo>
                  <a:lnTo>
                    <a:pt x="219925" y="87274"/>
                  </a:lnTo>
                  <a:lnTo>
                    <a:pt x="182753" y="54279"/>
                  </a:lnTo>
                  <a:lnTo>
                    <a:pt x="134366" y="47561"/>
                  </a:lnTo>
                  <a:lnTo>
                    <a:pt x="125577" y="48272"/>
                  </a:lnTo>
                  <a:lnTo>
                    <a:pt x="124955" y="57137"/>
                  </a:lnTo>
                  <a:lnTo>
                    <a:pt x="125717" y="78803"/>
                  </a:lnTo>
                  <a:lnTo>
                    <a:pt x="147040" y="131114"/>
                  </a:lnTo>
                  <a:lnTo>
                    <a:pt x="197294" y="152641"/>
                  </a:lnTo>
                  <a:lnTo>
                    <a:pt x="212445" y="153809"/>
                  </a:lnTo>
                  <a:lnTo>
                    <a:pt x="217678" y="159613"/>
                  </a:lnTo>
                  <a:lnTo>
                    <a:pt x="221335" y="168059"/>
                  </a:lnTo>
                  <a:lnTo>
                    <a:pt x="224472" y="177025"/>
                  </a:lnTo>
                  <a:lnTo>
                    <a:pt x="224993" y="180721"/>
                  </a:lnTo>
                  <a:lnTo>
                    <a:pt x="224993" y="185470"/>
                  </a:lnTo>
                  <a:lnTo>
                    <a:pt x="246456" y="185470"/>
                  </a:lnTo>
                  <a:lnTo>
                    <a:pt x="263067" y="141935"/>
                  </a:lnTo>
                  <a:lnTo>
                    <a:pt x="296151" y="128879"/>
                  </a:lnTo>
                  <a:lnTo>
                    <a:pt x="318465" y="125120"/>
                  </a:lnTo>
                  <a:lnTo>
                    <a:pt x="341261" y="116700"/>
                  </a:lnTo>
                  <a:lnTo>
                    <a:pt x="361569" y="102095"/>
                  </a:lnTo>
                  <a:lnTo>
                    <a:pt x="380225" y="71120"/>
                  </a:lnTo>
                  <a:lnTo>
                    <a:pt x="387591" y="37973"/>
                  </a:lnTo>
                  <a:lnTo>
                    <a:pt x="388493" y="11557"/>
                  </a:lnTo>
                  <a:close/>
                </a:path>
                <a:path w="461010" h="348614">
                  <a:moveTo>
                    <a:pt x="460451" y="173863"/>
                  </a:moveTo>
                  <a:lnTo>
                    <a:pt x="458800" y="165671"/>
                  </a:lnTo>
                  <a:lnTo>
                    <a:pt x="454304" y="158953"/>
                  </a:lnTo>
                  <a:lnTo>
                    <a:pt x="447649" y="154419"/>
                  </a:lnTo>
                  <a:lnTo>
                    <a:pt x="439521" y="152755"/>
                  </a:lnTo>
                  <a:lnTo>
                    <a:pt x="435343" y="152755"/>
                  </a:lnTo>
                  <a:lnTo>
                    <a:pt x="431673" y="153809"/>
                  </a:lnTo>
                  <a:lnTo>
                    <a:pt x="339064" y="207632"/>
                  </a:lnTo>
                  <a:lnTo>
                    <a:pt x="340106" y="213436"/>
                  </a:lnTo>
                  <a:lnTo>
                    <a:pt x="340106" y="219240"/>
                  </a:lnTo>
                  <a:lnTo>
                    <a:pt x="311099" y="255930"/>
                  </a:lnTo>
                  <a:lnTo>
                    <a:pt x="296684" y="258292"/>
                  </a:lnTo>
                  <a:lnTo>
                    <a:pt x="204063" y="258292"/>
                  </a:lnTo>
                  <a:lnTo>
                    <a:pt x="204063" y="237185"/>
                  </a:lnTo>
                  <a:lnTo>
                    <a:pt x="298246" y="237185"/>
                  </a:lnTo>
                  <a:lnTo>
                    <a:pt x="306374" y="235521"/>
                  </a:lnTo>
                  <a:lnTo>
                    <a:pt x="313029" y="230987"/>
                  </a:lnTo>
                  <a:lnTo>
                    <a:pt x="317525" y="224282"/>
                  </a:lnTo>
                  <a:lnTo>
                    <a:pt x="319176" y="216077"/>
                  </a:lnTo>
                  <a:lnTo>
                    <a:pt x="317525" y="207886"/>
                  </a:lnTo>
                  <a:lnTo>
                    <a:pt x="313029" y="201168"/>
                  </a:lnTo>
                  <a:lnTo>
                    <a:pt x="306374" y="196634"/>
                  </a:lnTo>
                  <a:lnTo>
                    <a:pt x="298246" y="194970"/>
                  </a:lnTo>
                  <a:lnTo>
                    <a:pt x="172669" y="194970"/>
                  </a:lnTo>
                  <a:lnTo>
                    <a:pt x="166103" y="195453"/>
                  </a:lnTo>
                  <a:lnTo>
                    <a:pt x="153758" y="198983"/>
                  </a:lnTo>
                  <a:lnTo>
                    <a:pt x="0" y="274129"/>
                  </a:lnTo>
                  <a:lnTo>
                    <a:pt x="73253" y="348005"/>
                  </a:lnTo>
                  <a:lnTo>
                    <a:pt x="100533" y="326110"/>
                  </a:lnTo>
                  <a:lnTo>
                    <a:pt x="130949" y="311391"/>
                  </a:lnTo>
                  <a:lnTo>
                    <a:pt x="163906" y="303110"/>
                  </a:lnTo>
                  <a:lnTo>
                    <a:pt x="198831" y="300507"/>
                  </a:lnTo>
                  <a:lnTo>
                    <a:pt x="301396" y="300507"/>
                  </a:lnTo>
                  <a:lnTo>
                    <a:pt x="305574" y="298932"/>
                  </a:lnTo>
                  <a:lnTo>
                    <a:pt x="453136" y="190220"/>
                  </a:lnTo>
                  <a:lnTo>
                    <a:pt x="457314" y="186004"/>
                  </a:lnTo>
                  <a:lnTo>
                    <a:pt x="460451" y="180200"/>
                  </a:lnTo>
                  <a:lnTo>
                    <a:pt x="460451" y="173863"/>
                  </a:lnTo>
                  <a:close/>
                </a:path>
              </a:pathLst>
            </a:custGeom>
            <a:solidFill>
              <a:srgbClr val="211F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450691" y="2007590"/>
              <a:ext cx="295275" cy="351790"/>
            </a:xfrm>
            <a:custGeom>
              <a:avLst/>
              <a:gdLst/>
              <a:ahLst/>
              <a:cxnLst/>
              <a:rect l="l" t="t" r="r" b="b"/>
              <a:pathLst>
                <a:path w="295275" h="351789">
                  <a:moveTo>
                    <a:pt x="139611" y="198653"/>
                  </a:moveTo>
                  <a:lnTo>
                    <a:pt x="77812" y="255257"/>
                  </a:lnTo>
                  <a:lnTo>
                    <a:pt x="0" y="207695"/>
                  </a:lnTo>
                  <a:lnTo>
                    <a:pt x="0" y="266166"/>
                  </a:lnTo>
                  <a:lnTo>
                    <a:pt x="139611" y="351510"/>
                  </a:lnTo>
                  <a:lnTo>
                    <a:pt x="139611" y="198653"/>
                  </a:lnTo>
                  <a:close/>
                </a:path>
                <a:path w="295275" h="351789">
                  <a:moveTo>
                    <a:pt x="282536" y="82042"/>
                  </a:moveTo>
                  <a:lnTo>
                    <a:pt x="147523" y="0"/>
                  </a:lnTo>
                  <a:lnTo>
                    <a:pt x="12534" y="81737"/>
                  </a:lnTo>
                  <a:lnTo>
                    <a:pt x="147548" y="163779"/>
                  </a:lnTo>
                  <a:lnTo>
                    <a:pt x="282536" y="82042"/>
                  </a:lnTo>
                  <a:close/>
                </a:path>
                <a:path w="295275" h="351789">
                  <a:moveTo>
                    <a:pt x="295021" y="207657"/>
                  </a:moveTo>
                  <a:lnTo>
                    <a:pt x="217157" y="255270"/>
                  </a:lnTo>
                  <a:lnTo>
                    <a:pt x="204952" y="244094"/>
                  </a:lnTo>
                  <a:lnTo>
                    <a:pt x="204952" y="266166"/>
                  </a:lnTo>
                  <a:lnTo>
                    <a:pt x="204952" y="297980"/>
                  </a:lnTo>
                  <a:lnTo>
                    <a:pt x="173418" y="316153"/>
                  </a:lnTo>
                  <a:lnTo>
                    <a:pt x="173418" y="284340"/>
                  </a:lnTo>
                  <a:lnTo>
                    <a:pt x="204952" y="266166"/>
                  </a:lnTo>
                  <a:lnTo>
                    <a:pt x="204952" y="244094"/>
                  </a:lnTo>
                  <a:lnTo>
                    <a:pt x="155409" y="198678"/>
                  </a:lnTo>
                  <a:lnTo>
                    <a:pt x="155409" y="351510"/>
                  </a:lnTo>
                  <a:lnTo>
                    <a:pt x="213258" y="316153"/>
                  </a:lnTo>
                  <a:lnTo>
                    <a:pt x="295021" y="266166"/>
                  </a:lnTo>
                  <a:lnTo>
                    <a:pt x="295021" y="255270"/>
                  </a:lnTo>
                  <a:lnTo>
                    <a:pt x="295021" y="207657"/>
                  </a:lnTo>
                  <a:close/>
                </a:path>
              </a:pathLst>
            </a:custGeom>
            <a:solidFill>
              <a:srgbClr val="46D5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386136" y="1935634"/>
              <a:ext cx="424082" cy="143893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386125" y="2099335"/>
              <a:ext cx="424180" cy="144145"/>
            </a:xfrm>
            <a:custGeom>
              <a:avLst/>
              <a:gdLst/>
              <a:ahLst/>
              <a:cxnLst/>
              <a:rect l="l" t="t" r="r" b="b"/>
              <a:pathLst>
                <a:path w="424179" h="144144">
                  <a:moveTo>
                    <a:pt x="204050" y="85623"/>
                  </a:moveTo>
                  <a:lnTo>
                    <a:pt x="63144" y="0"/>
                  </a:lnTo>
                  <a:lnTo>
                    <a:pt x="0" y="57975"/>
                  </a:lnTo>
                  <a:lnTo>
                    <a:pt x="140500" y="143852"/>
                  </a:lnTo>
                  <a:lnTo>
                    <a:pt x="204050" y="85623"/>
                  </a:lnTo>
                  <a:close/>
                </a:path>
                <a:path w="424179" h="144144">
                  <a:moveTo>
                    <a:pt x="424091" y="57975"/>
                  </a:moveTo>
                  <a:lnTo>
                    <a:pt x="361200" y="215"/>
                  </a:lnTo>
                  <a:lnTo>
                    <a:pt x="220103" y="85661"/>
                  </a:lnTo>
                  <a:lnTo>
                    <a:pt x="283616" y="143852"/>
                  </a:lnTo>
                  <a:lnTo>
                    <a:pt x="424091" y="57975"/>
                  </a:lnTo>
                  <a:close/>
                </a:path>
              </a:pathLst>
            </a:custGeom>
            <a:solidFill>
              <a:srgbClr val="46D5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60"/>
            <a:ext cx="9144000" cy="5140960"/>
            <a:chOff x="0" y="1360"/>
            <a:chExt cx="9144000" cy="5140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60"/>
              <a:ext cx="9143999" cy="5140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9651" y="2649601"/>
              <a:ext cx="2165604" cy="2133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09435" y="2839339"/>
              <a:ext cx="2071370" cy="18415"/>
            </a:xfrm>
            <a:custGeom>
              <a:avLst/>
              <a:gdLst/>
              <a:ahLst/>
              <a:cxnLst/>
              <a:rect l="l" t="t" r="r" b="b"/>
              <a:pathLst>
                <a:path w="2071370" h="18414">
                  <a:moveTo>
                    <a:pt x="2071128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2071128" y="18287"/>
                  </a:lnTo>
                  <a:lnTo>
                    <a:pt x="2071128" y="0"/>
                  </a:lnTo>
                  <a:close/>
                </a:path>
              </a:pathLst>
            </a:custGeom>
            <a:solidFill>
              <a:srgbClr val="C82B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651" y="3076016"/>
              <a:ext cx="1298829" cy="2136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0905" y="3076016"/>
              <a:ext cx="432434" cy="2136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9651" y="3290062"/>
              <a:ext cx="2644521" cy="213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9651" y="3503421"/>
              <a:ext cx="1324609" cy="2133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6333" y="3503421"/>
              <a:ext cx="1076782" cy="2133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9651" y="3716731"/>
              <a:ext cx="1423289" cy="2133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74137" y="536702"/>
              <a:ext cx="390144" cy="3657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34742" y="536702"/>
              <a:ext cx="1778000" cy="3657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34942" y="536702"/>
              <a:ext cx="167639" cy="3657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18762" y="536702"/>
              <a:ext cx="1094143" cy="3657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76088" y="536702"/>
              <a:ext cx="851662" cy="3657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7594" y="331152"/>
              <a:ext cx="1813433" cy="55632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028571" y="1087246"/>
              <a:ext cx="7115809" cy="0"/>
            </a:xfrm>
            <a:custGeom>
              <a:avLst/>
              <a:gdLst/>
              <a:ahLst/>
              <a:cxnLst/>
              <a:rect l="l" t="t" r="r" b="b"/>
              <a:pathLst>
                <a:path w="7115809">
                  <a:moveTo>
                    <a:pt x="0" y="0"/>
                  </a:moveTo>
                  <a:lnTo>
                    <a:pt x="7115429" y="0"/>
                  </a:lnTo>
                </a:path>
              </a:pathLst>
            </a:custGeom>
            <a:ln w="19050">
              <a:solidFill>
                <a:srgbClr val="E639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54069" y="2644139"/>
              <a:ext cx="2428494" cy="21336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353562" y="2833751"/>
              <a:ext cx="2334895" cy="18415"/>
            </a:xfrm>
            <a:custGeom>
              <a:avLst/>
              <a:gdLst/>
              <a:ahLst/>
              <a:cxnLst/>
              <a:rect l="l" t="t" r="r" b="b"/>
              <a:pathLst>
                <a:path w="2334895" h="18414">
                  <a:moveTo>
                    <a:pt x="2334767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2334767" y="18287"/>
                  </a:lnTo>
                  <a:lnTo>
                    <a:pt x="2334767" y="0"/>
                  </a:lnTo>
                  <a:close/>
                </a:path>
              </a:pathLst>
            </a:custGeom>
            <a:solidFill>
              <a:srgbClr val="C82B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54069" y="3070860"/>
              <a:ext cx="1096670" cy="2133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72356" y="3070860"/>
              <a:ext cx="1117727" cy="2133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354069" y="3284219"/>
              <a:ext cx="702259" cy="2133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02024" y="3284219"/>
              <a:ext cx="1694052" cy="2133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54069" y="3497275"/>
              <a:ext cx="2536952" cy="42732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354069" y="3924604"/>
              <a:ext cx="2019173" cy="2133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354069" y="4137964"/>
              <a:ext cx="1284604" cy="2133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98438" y="2644139"/>
              <a:ext cx="2471039" cy="21336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297549" y="2835274"/>
              <a:ext cx="2379345" cy="12700"/>
            </a:xfrm>
            <a:custGeom>
              <a:avLst/>
              <a:gdLst/>
              <a:ahLst/>
              <a:cxnLst/>
              <a:rect l="l" t="t" r="r" b="b"/>
              <a:pathLst>
                <a:path w="2379345" h="12700">
                  <a:moveTo>
                    <a:pt x="2378964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2378964" y="12192"/>
                  </a:lnTo>
                  <a:lnTo>
                    <a:pt x="2378964" y="0"/>
                  </a:lnTo>
                  <a:close/>
                </a:path>
              </a:pathLst>
            </a:custGeom>
            <a:solidFill>
              <a:srgbClr val="C82B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298438" y="3070860"/>
              <a:ext cx="2589148" cy="2133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298438" y="3284219"/>
              <a:ext cx="879881" cy="2133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114031" y="3284219"/>
              <a:ext cx="1751710" cy="21336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298438" y="3497275"/>
              <a:ext cx="2264156" cy="21366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298438" y="3711244"/>
              <a:ext cx="2179827" cy="21335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298438" y="3924604"/>
              <a:ext cx="1554353" cy="21335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1440" y="4760061"/>
              <a:ext cx="1887347" cy="21336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829938" y="1578508"/>
              <a:ext cx="1484122" cy="90370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21512" y="1557045"/>
              <a:ext cx="1207084" cy="90370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115429" y="1518221"/>
              <a:ext cx="874699" cy="9815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60"/>
            <a:ext cx="9144000" cy="5140960"/>
            <a:chOff x="0" y="1360"/>
            <a:chExt cx="9144000" cy="5140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60"/>
              <a:ext cx="9143999" cy="5140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458" y="3195192"/>
              <a:ext cx="298703" cy="304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3958" y="3195192"/>
              <a:ext cx="3470909" cy="304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458" y="3546094"/>
              <a:ext cx="864108" cy="304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9628" y="3546094"/>
              <a:ext cx="2898267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3458" y="3896563"/>
              <a:ext cx="1469263" cy="3048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44370" y="3896563"/>
              <a:ext cx="1441704" cy="3048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74137" y="536702"/>
              <a:ext cx="390906" cy="3657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34742" y="536702"/>
              <a:ext cx="4979670" cy="3657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7594" y="331152"/>
              <a:ext cx="1813433" cy="55632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028571" y="1087246"/>
              <a:ext cx="7115809" cy="0"/>
            </a:xfrm>
            <a:custGeom>
              <a:avLst/>
              <a:gdLst/>
              <a:ahLst/>
              <a:cxnLst/>
              <a:rect l="l" t="t" r="r" b="b"/>
              <a:pathLst>
                <a:path w="7115809">
                  <a:moveTo>
                    <a:pt x="0" y="0"/>
                  </a:moveTo>
                  <a:lnTo>
                    <a:pt x="7115429" y="0"/>
                  </a:lnTo>
                </a:path>
              </a:pathLst>
            </a:custGeom>
            <a:ln w="19050">
              <a:solidFill>
                <a:srgbClr val="E639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440" y="4760061"/>
              <a:ext cx="1887347" cy="213360"/>
            </a:xfrm>
            <a:prstGeom prst="rect">
              <a:avLst/>
            </a:prstGeom>
          </p:spPr>
        </p:pic>
      </p:grp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4572000" y="1232865"/>
          <a:ext cx="4226560" cy="3293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5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9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6" name="object 16"/>
          <p:cNvGrpSpPr/>
          <p:nvPr/>
        </p:nvGrpSpPr>
        <p:grpSpPr>
          <a:xfrm>
            <a:off x="4664075" y="1232865"/>
            <a:ext cx="3502025" cy="366395"/>
            <a:chOff x="4664075" y="1232865"/>
            <a:chExt cx="3502025" cy="366395"/>
          </a:xfrm>
        </p:grpSpPr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64075" y="1232865"/>
              <a:ext cx="997064" cy="3660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94908" y="1232865"/>
              <a:ext cx="2670810" cy="366064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664075" y="1721485"/>
            <a:ext cx="990980" cy="36575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664075" y="2209800"/>
            <a:ext cx="1912238" cy="36576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664075" y="2697429"/>
            <a:ext cx="1455927" cy="36606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664075" y="3186048"/>
            <a:ext cx="2106041" cy="36575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664075" y="3674364"/>
            <a:ext cx="1783461" cy="36575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664075" y="4162653"/>
            <a:ext cx="3588638" cy="365759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6739001" y="1691728"/>
            <a:ext cx="1983739" cy="454025"/>
            <a:chOff x="6739001" y="1691728"/>
            <a:chExt cx="1983739" cy="454025"/>
          </a:xfrm>
        </p:grpSpPr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39001" y="1691728"/>
              <a:ext cx="806081" cy="45368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563739" y="1691728"/>
              <a:ext cx="1158544" cy="453682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91476" y="1287017"/>
            <a:ext cx="2458974" cy="16382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60"/>
            <a:ext cx="9153525" cy="5140960"/>
            <a:chOff x="0" y="1360"/>
            <a:chExt cx="9153525" cy="5140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60"/>
              <a:ext cx="9143999" cy="5140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4137" y="536702"/>
              <a:ext cx="750569" cy="365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4593" y="536702"/>
              <a:ext cx="1728724" cy="365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1624" y="536702"/>
              <a:ext cx="1910206" cy="3657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7594" y="331152"/>
              <a:ext cx="1813433" cy="55632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28571" y="1087246"/>
              <a:ext cx="7115809" cy="0"/>
            </a:xfrm>
            <a:custGeom>
              <a:avLst/>
              <a:gdLst/>
              <a:ahLst/>
              <a:cxnLst/>
              <a:rect l="l" t="t" r="r" b="b"/>
              <a:pathLst>
                <a:path w="7115809">
                  <a:moveTo>
                    <a:pt x="0" y="0"/>
                  </a:moveTo>
                  <a:lnTo>
                    <a:pt x="7115429" y="0"/>
                  </a:lnTo>
                </a:path>
              </a:pathLst>
            </a:custGeom>
            <a:ln w="19050">
              <a:solidFill>
                <a:srgbClr val="E639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" y="4760061"/>
              <a:ext cx="1887347" cy="2133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3293" y="1420672"/>
              <a:ext cx="5195188" cy="35697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82744" y="1387284"/>
              <a:ext cx="1115187" cy="86531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447032" y="1866620"/>
              <a:ext cx="505459" cy="200660"/>
            </a:xfrm>
            <a:custGeom>
              <a:avLst/>
              <a:gdLst/>
              <a:ahLst/>
              <a:cxnLst/>
              <a:rect l="l" t="t" r="r" b="b"/>
              <a:pathLst>
                <a:path w="505460" h="200660">
                  <a:moveTo>
                    <a:pt x="505269" y="0"/>
                  </a:moveTo>
                  <a:lnTo>
                    <a:pt x="0" y="0"/>
                  </a:lnTo>
                  <a:lnTo>
                    <a:pt x="0" y="200050"/>
                  </a:lnTo>
                  <a:lnTo>
                    <a:pt x="505269" y="200050"/>
                  </a:lnTo>
                  <a:lnTo>
                    <a:pt x="5052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39107" y="1912873"/>
              <a:ext cx="362280" cy="1066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18583" y="4118191"/>
              <a:ext cx="610171" cy="5561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87542" y="4118191"/>
              <a:ext cx="646290" cy="55610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00200" y="1420634"/>
              <a:ext cx="583323" cy="56793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85689" y="1351127"/>
              <a:ext cx="323875" cy="32387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805676" y="1759458"/>
              <a:ext cx="674370" cy="3009265"/>
            </a:xfrm>
            <a:custGeom>
              <a:avLst/>
              <a:gdLst/>
              <a:ahLst/>
              <a:cxnLst/>
              <a:rect l="l" t="t" r="r" b="b"/>
              <a:pathLst>
                <a:path w="674370" h="3009265">
                  <a:moveTo>
                    <a:pt x="88900" y="2933001"/>
                  </a:moveTo>
                  <a:lnTo>
                    <a:pt x="12700" y="2971101"/>
                  </a:lnTo>
                  <a:lnTo>
                    <a:pt x="88900" y="3009201"/>
                  </a:lnTo>
                  <a:lnTo>
                    <a:pt x="88900" y="2980626"/>
                  </a:lnTo>
                  <a:lnTo>
                    <a:pt x="76200" y="2980626"/>
                  </a:lnTo>
                  <a:lnTo>
                    <a:pt x="76200" y="2961576"/>
                  </a:lnTo>
                  <a:lnTo>
                    <a:pt x="88900" y="2961576"/>
                  </a:lnTo>
                  <a:lnTo>
                    <a:pt x="88900" y="2933001"/>
                  </a:lnTo>
                  <a:close/>
                </a:path>
                <a:path w="674370" h="3009265">
                  <a:moveTo>
                    <a:pt x="88900" y="2961576"/>
                  </a:moveTo>
                  <a:lnTo>
                    <a:pt x="76200" y="2961576"/>
                  </a:lnTo>
                  <a:lnTo>
                    <a:pt x="76200" y="2980626"/>
                  </a:lnTo>
                  <a:lnTo>
                    <a:pt x="88900" y="2980626"/>
                  </a:lnTo>
                  <a:lnTo>
                    <a:pt x="88900" y="2961576"/>
                  </a:lnTo>
                  <a:close/>
                </a:path>
                <a:path w="674370" h="3009265">
                  <a:moveTo>
                    <a:pt x="655193" y="2961576"/>
                  </a:moveTo>
                  <a:lnTo>
                    <a:pt x="88900" y="2961576"/>
                  </a:lnTo>
                  <a:lnTo>
                    <a:pt x="88900" y="2980626"/>
                  </a:lnTo>
                  <a:lnTo>
                    <a:pt x="670051" y="2980626"/>
                  </a:lnTo>
                  <a:lnTo>
                    <a:pt x="674243" y="2976359"/>
                  </a:lnTo>
                  <a:lnTo>
                    <a:pt x="674243" y="2971101"/>
                  </a:lnTo>
                  <a:lnTo>
                    <a:pt x="655193" y="2971101"/>
                  </a:lnTo>
                  <a:lnTo>
                    <a:pt x="655193" y="2961576"/>
                  </a:lnTo>
                  <a:close/>
                </a:path>
                <a:path w="674370" h="3009265">
                  <a:moveTo>
                    <a:pt x="655193" y="9525"/>
                  </a:moveTo>
                  <a:lnTo>
                    <a:pt x="655193" y="2971101"/>
                  </a:lnTo>
                  <a:lnTo>
                    <a:pt x="664718" y="2961576"/>
                  </a:lnTo>
                  <a:lnTo>
                    <a:pt x="674243" y="2961576"/>
                  </a:lnTo>
                  <a:lnTo>
                    <a:pt x="674243" y="19050"/>
                  </a:lnTo>
                  <a:lnTo>
                    <a:pt x="664718" y="19050"/>
                  </a:lnTo>
                  <a:lnTo>
                    <a:pt x="655193" y="9525"/>
                  </a:lnTo>
                  <a:close/>
                </a:path>
                <a:path w="674370" h="3009265">
                  <a:moveTo>
                    <a:pt x="674243" y="2961576"/>
                  </a:moveTo>
                  <a:lnTo>
                    <a:pt x="664718" y="2961576"/>
                  </a:lnTo>
                  <a:lnTo>
                    <a:pt x="655193" y="2971101"/>
                  </a:lnTo>
                  <a:lnTo>
                    <a:pt x="674243" y="2971101"/>
                  </a:lnTo>
                  <a:lnTo>
                    <a:pt x="674243" y="2961576"/>
                  </a:lnTo>
                  <a:close/>
                </a:path>
                <a:path w="674370" h="3009265">
                  <a:moveTo>
                    <a:pt x="670051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655193" y="19050"/>
                  </a:lnTo>
                  <a:lnTo>
                    <a:pt x="655193" y="9525"/>
                  </a:lnTo>
                  <a:lnTo>
                    <a:pt x="674243" y="9525"/>
                  </a:lnTo>
                  <a:lnTo>
                    <a:pt x="674243" y="4317"/>
                  </a:lnTo>
                  <a:lnTo>
                    <a:pt x="670051" y="0"/>
                  </a:lnTo>
                  <a:close/>
                </a:path>
                <a:path w="674370" h="3009265">
                  <a:moveTo>
                    <a:pt x="674243" y="9525"/>
                  </a:moveTo>
                  <a:lnTo>
                    <a:pt x="655193" y="9525"/>
                  </a:lnTo>
                  <a:lnTo>
                    <a:pt x="664718" y="19050"/>
                  </a:lnTo>
                  <a:lnTo>
                    <a:pt x="674243" y="19050"/>
                  </a:lnTo>
                  <a:lnTo>
                    <a:pt x="674243" y="9525"/>
                  </a:lnTo>
                  <a:close/>
                </a:path>
              </a:pathLst>
            </a:custGeom>
            <a:solidFill>
              <a:srgbClr val="468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926326" y="2784055"/>
              <a:ext cx="1397000" cy="831215"/>
            </a:xfrm>
            <a:custGeom>
              <a:avLst/>
              <a:gdLst/>
              <a:ahLst/>
              <a:cxnLst/>
              <a:rect l="l" t="t" r="r" b="b"/>
              <a:pathLst>
                <a:path w="1397000" h="831214">
                  <a:moveTo>
                    <a:pt x="1397000" y="0"/>
                  </a:moveTo>
                  <a:lnTo>
                    <a:pt x="0" y="0"/>
                  </a:lnTo>
                  <a:lnTo>
                    <a:pt x="0" y="830999"/>
                  </a:lnTo>
                  <a:lnTo>
                    <a:pt x="1397000" y="830999"/>
                  </a:lnTo>
                  <a:lnTo>
                    <a:pt x="1397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90866" y="2830702"/>
              <a:ext cx="413677" cy="18288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190866" y="3013583"/>
              <a:ext cx="747102" cy="1828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90866" y="3196463"/>
              <a:ext cx="1108151" cy="18288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005955" y="2813430"/>
            <a:ext cx="793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spc="-50" dirty="0"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spc="-50" dirty="0"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spc="-50" dirty="0"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05079" y="3257219"/>
            <a:ext cx="7472045" cy="1372235"/>
            <a:chOff x="405079" y="3257219"/>
            <a:chExt cx="7472045" cy="1372235"/>
          </a:xfrm>
        </p:grpSpPr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90867" y="3379342"/>
              <a:ext cx="686142" cy="18287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33239" y="3599052"/>
              <a:ext cx="497890" cy="1219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85689" y="3257219"/>
              <a:ext cx="330022" cy="33002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05079" y="4415637"/>
              <a:ext cx="2778760" cy="2136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525" y="1643207"/>
            <a:ext cx="8652202" cy="29222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374138" y="536701"/>
            <a:ext cx="4870450" cy="365760"/>
            <a:chOff x="2374138" y="536701"/>
            <a:chExt cx="4870450" cy="3657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4138" y="536701"/>
              <a:ext cx="390906" cy="365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4742" y="536701"/>
              <a:ext cx="680719" cy="365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7766" y="536701"/>
              <a:ext cx="935228" cy="3657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09389" y="536701"/>
              <a:ext cx="3234943" cy="36576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7593" y="331152"/>
            <a:ext cx="1813433" cy="55632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028570" y="1087247"/>
            <a:ext cx="7115809" cy="0"/>
          </a:xfrm>
          <a:custGeom>
            <a:avLst/>
            <a:gdLst/>
            <a:ahLst/>
            <a:cxnLst/>
            <a:rect l="l" t="t" r="r" b="b"/>
            <a:pathLst>
              <a:path w="7115809">
                <a:moveTo>
                  <a:pt x="0" y="0"/>
                </a:moveTo>
                <a:lnTo>
                  <a:pt x="7115429" y="0"/>
                </a:lnTo>
              </a:path>
            </a:pathLst>
          </a:custGeom>
          <a:ln w="19050">
            <a:solidFill>
              <a:srgbClr val="E639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439" y="4760061"/>
            <a:ext cx="1887347" cy="2133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4138" y="536701"/>
            <a:ext cx="2279015" cy="365760"/>
            <a:chOff x="2374138" y="536701"/>
            <a:chExt cx="2279015" cy="365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4138" y="536701"/>
              <a:ext cx="853439" cy="3657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81274" y="536701"/>
              <a:ext cx="1571498" cy="36576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7593" y="331152"/>
            <a:ext cx="1813433" cy="55632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2028570" y="1087247"/>
            <a:ext cx="7115809" cy="0"/>
          </a:xfrm>
          <a:custGeom>
            <a:avLst/>
            <a:gdLst/>
            <a:ahLst/>
            <a:cxnLst/>
            <a:rect l="l" t="t" r="r" b="b"/>
            <a:pathLst>
              <a:path w="7115809">
                <a:moveTo>
                  <a:pt x="0" y="0"/>
                </a:moveTo>
                <a:lnTo>
                  <a:pt x="7115429" y="0"/>
                </a:lnTo>
              </a:path>
            </a:pathLst>
          </a:custGeom>
          <a:ln w="19050">
            <a:solidFill>
              <a:srgbClr val="E639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91439" y="4760061"/>
            <a:ext cx="1908810" cy="213360"/>
            <a:chOff x="91439" y="4760061"/>
            <a:chExt cx="1908810" cy="21336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39" y="4760061"/>
              <a:ext cx="541324" cy="213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2544" y="4760061"/>
              <a:ext cx="921029" cy="2133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7762" y="4760061"/>
              <a:ext cx="601980" cy="213360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7709" y="1226934"/>
            <a:ext cx="7591137" cy="32177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</TotalTime>
  <Words>123</Words>
  <Application>Microsoft Office PowerPoint</Application>
  <PresentationFormat>Diaprojekcija na zaslonu (16:9)</PresentationFormat>
  <Paragraphs>50</Paragraphs>
  <Slides>29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29</vt:i4>
      </vt:variant>
    </vt:vector>
  </HeadingPairs>
  <TitlesOfParts>
    <vt:vector size="34" baseType="lpstr">
      <vt:lpstr>Arial MT</vt:lpstr>
      <vt:lpstr>Calibri</vt:lpstr>
      <vt:lpstr>Times New Roman</vt:lpstr>
      <vt:lpstr>Wingdings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Kozlica, Kenan</cp:lastModifiedBy>
  <cp:revision>13</cp:revision>
  <dcterms:created xsi:type="dcterms:W3CDTF">2025-03-28T11:18:59Z</dcterms:created>
  <dcterms:modified xsi:type="dcterms:W3CDTF">2025-04-22T11:20:31Z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2024-10-03T00:00:00Z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2025-03-28T00:00:00Z</vt:filetime>
  </property>
  <property fmtid="{D5CDD505-2E9C-101B-9397-08002B2CF9AE}" pid="5" name="Producer">
    <vt:lpwstr>Microsoft® PowerPoint® for Microsoft 365</vt:lpwstr>
  </property>
</Properties>
</file>