
<file path=[Content_Types].xml><?xml version="1.0" encoding="utf-8"?>
<Types xmlns="http://schemas.openxmlformats.org/package/2006/content-types">
  <Default Extension="fntdata" ContentType="application/x-fontdata"/>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 id="2147483680" r:id="rId3"/>
    <p:sldMasterId id="2147483692" r:id="rId4"/>
    <p:sldMasterId id="2147483704" r:id="rId5"/>
    <p:sldMasterId id="2147483717" r:id="rId6"/>
  </p:sldMasterIdLst>
  <p:notesMasterIdLst>
    <p:notesMasterId r:id="rId97"/>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347"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90" r:id="rId39"/>
    <p:sldId id="291" r:id="rId40"/>
    <p:sldId id="292" r:id="rId41"/>
    <p:sldId id="293" r:id="rId42"/>
    <p:sldId id="294" r:id="rId43"/>
    <p:sldId id="295" r:id="rId44"/>
    <p:sldId id="296" r:id="rId45"/>
    <p:sldId id="297" r:id="rId46"/>
    <p:sldId id="298" r:id="rId47"/>
    <p:sldId id="299" r:id="rId48"/>
    <p:sldId id="348"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Lst>
  <p:sldSz cx="12192000" cy="6858000"/>
  <p:notesSz cx="6858000" cy="9144000"/>
  <p:embeddedFontLst>
    <p:embeddedFont>
      <p:font typeface="Chivo" panose="020B0604020202020204" charset="0"/>
      <p:regular r:id="rId98"/>
      <p:bold r:id="rId99"/>
      <p:italic r:id="rId100"/>
      <p:boldItalic r:id="rId101"/>
    </p:embeddedFont>
    <p:embeddedFont>
      <p:font typeface="Helvetica Neue" panose="020B0604020202020204" charset="0"/>
      <p:regular r:id="rId102"/>
      <p:bold r:id="rId103"/>
      <p:italic r:id="rId104"/>
      <p:boldItalic r:id="rId105"/>
    </p:embeddedFont>
    <p:embeddedFont>
      <p:font typeface="Montserrat" panose="00000500000000000000" pitchFamily="2" charset="0"/>
      <p:regular r:id="rId106"/>
      <p:bold r:id="rId107"/>
      <p:italic r:id="rId108"/>
      <p:boldItalic r:id="rId109"/>
    </p:embeddedFont>
    <p:embeddedFont>
      <p:font typeface="Quattrocento Sans" panose="020B0502050000020003" pitchFamily="34" charset="0"/>
      <p:regular r:id="rId110"/>
      <p:bold r:id="rId111"/>
      <p:italic r:id="rId112"/>
      <p:boldItalic r:id="rId11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8" roundtripDataSignature="AMtx7miSJAhFpWeEXzl0jriJJUYKMA6lo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34992B-56FE-EBDD-473A-877A65E94CFE}" v="157" dt="2026-04-16T07:09:25.8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280" autoAdjust="0"/>
  </p:normalViewPr>
  <p:slideViewPr>
    <p:cSldViewPr snapToGrid="0">
      <p:cViewPr varScale="1">
        <p:scale>
          <a:sx n="128" d="100"/>
          <a:sy n="128" d="100"/>
        </p:scale>
        <p:origin x="1512" y="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openxmlformats.org/officeDocument/2006/relationships/font" Target="fonts/font15.fntdata"/><Relationship Id="rId16" Type="http://schemas.openxmlformats.org/officeDocument/2006/relationships/slide" Target="slides/slide10.xml"/><Relationship Id="rId107" Type="http://schemas.openxmlformats.org/officeDocument/2006/relationships/font" Target="fonts/font10.fntdata"/><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font" Target="fonts/font5.fntdata"/><Relationship Id="rId123" Type="http://schemas.microsoft.com/office/2016/11/relationships/changesInfo" Target="changesInfos/changesInfo1.xml"/><Relationship Id="rId5" Type="http://schemas.openxmlformats.org/officeDocument/2006/relationships/slideMaster" Target="slideMasters/slideMaster5.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font" Target="fonts/font16.fntdata"/><Relationship Id="rId118" Type="http://customschemas.google.com/relationships/presentationmetadata" Target="metadata"/><Relationship Id="rId80" Type="http://schemas.openxmlformats.org/officeDocument/2006/relationships/slide" Target="slides/slide74.xml"/><Relationship Id="rId85" Type="http://schemas.openxmlformats.org/officeDocument/2006/relationships/slide" Target="slides/slide79.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font" Target="fonts/font6.fntdata"/><Relationship Id="rId108" Type="http://schemas.openxmlformats.org/officeDocument/2006/relationships/font" Target="fonts/font11.fntdata"/><Relationship Id="rId124" Type="http://schemas.microsoft.com/office/2015/10/relationships/revisionInfo" Target="revisionInfo.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9" Type="http://schemas.openxmlformats.org/officeDocument/2006/relationships/presProps" Target="presProp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font" Target="fonts/font2.fntdata"/><Relationship Id="rId101" Type="http://schemas.openxmlformats.org/officeDocument/2006/relationships/font" Target="fonts/font4.fntdata"/><Relationship Id="rId12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font" Target="fonts/font12.fntdata"/><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notesMaster" Target="notesMasters/notesMaster1.xml"/><Relationship Id="rId104" Type="http://schemas.openxmlformats.org/officeDocument/2006/relationships/font" Target="fonts/font7.fntdata"/><Relationship Id="rId120" Type="http://schemas.openxmlformats.org/officeDocument/2006/relationships/viewProps" Target="viewProps.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font" Target="fonts/font13.fntdata"/><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font" Target="fonts/font3.fntdata"/><Relationship Id="rId105" Type="http://schemas.openxmlformats.org/officeDocument/2006/relationships/font" Target="fonts/font8.fntdata"/><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font" Target="fonts/font1.fntdata"/><Relationship Id="rId121" Type="http://schemas.openxmlformats.org/officeDocument/2006/relationships/theme" Target="theme/theme1.xml"/><Relationship Id="rId3" Type="http://schemas.openxmlformats.org/officeDocument/2006/relationships/slideMaster" Target="slideMasters/slideMaster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font" Target="fonts/font14.fntdata"/><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font" Target="fonts/font9.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psa, Magdalena" userId="S::magdalena.gapsa@ctk.uni-lj.si::96f6f195-a44c-4c31-ad8c-7d02f04dfc94" providerId="AD" clId="Web-{8C34992B-56FE-EBDD-473A-877A65E94CFE}"/>
    <pc:docChg chg="modSld">
      <pc:chgData name="Gapsa, Magdalena" userId="S::magdalena.gapsa@ctk.uni-lj.si::96f6f195-a44c-4c31-ad8c-7d02f04dfc94" providerId="AD" clId="Web-{8C34992B-56FE-EBDD-473A-877A65E94CFE}" dt="2026-04-16T07:09:22.427" v="85" actId="20577"/>
      <pc:docMkLst>
        <pc:docMk/>
      </pc:docMkLst>
      <pc:sldChg chg="modSp">
        <pc:chgData name="Gapsa, Magdalena" userId="S::magdalena.gapsa@ctk.uni-lj.si::96f6f195-a44c-4c31-ad8c-7d02f04dfc94" providerId="AD" clId="Web-{8C34992B-56FE-EBDD-473A-877A65E94CFE}" dt="2026-04-16T07:09:22.427" v="85" actId="20577"/>
        <pc:sldMkLst>
          <pc:docMk/>
          <pc:sldMk cId="0" sldId="256"/>
        </pc:sldMkLst>
        <pc:spChg chg="mod">
          <ac:chgData name="Gapsa, Magdalena" userId="S::magdalena.gapsa@ctk.uni-lj.si::96f6f195-a44c-4c31-ad8c-7d02f04dfc94" providerId="AD" clId="Web-{8C34992B-56FE-EBDD-473A-877A65E94CFE}" dt="2026-04-16T07:09:22.427" v="85" actId="20577"/>
          <ac:spMkLst>
            <pc:docMk/>
            <pc:sldMk cId="0" sldId="256"/>
            <ac:spMk id="7" creationId="{EDC9A9E8-1C23-4AE9-A738-DB1F864192E0}"/>
          </ac:spMkLst>
        </pc:spChg>
        <pc:spChg chg="mod">
          <ac:chgData name="Gapsa, Magdalena" userId="S::magdalena.gapsa@ctk.uni-lj.si::96f6f195-a44c-4c31-ad8c-7d02f04dfc94" providerId="AD" clId="Web-{8C34992B-56FE-EBDD-473A-877A65E94CFE}" dt="2026-04-16T07:05:22.456" v="27" actId="20577"/>
          <ac:spMkLst>
            <pc:docMk/>
            <pc:sldMk cId="0" sldId="256"/>
            <ac:spMk id="451" creationId="{00000000-0000-0000-0000-000000000000}"/>
          </ac:spMkLst>
        </pc:spChg>
      </pc:sldChg>
      <pc:sldChg chg="modSp">
        <pc:chgData name="Gapsa, Magdalena" userId="S::magdalena.gapsa@ctk.uni-lj.si::96f6f195-a44c-4c31-ad8c-7d02f04dfc94" providerId="AD" clId="Web-{8C34992B-56FE-EBDD-473A-877A65E94CFE}" dt="2026-04-16T07:08:11.545" v="80" actId="20577"/>
        <pc:sldMkLst>
          <pc:docMk/>
          <pc:sldMk cId="0" sldId="257"/>
        </pc:sldMkLst>
        <pc:spChg chg="mod">
          <ac:chgData name="Gapsa, Magdalena" userId="S::magdalena.gapsa@ctk.uni-lj.si::96f6f195-a44c-4c31-ad8c-7d02f04dfc94" providerId="AD" clId="Web-{8C34992B-56FE-EBDD-473A-877A65E94CFE}" dt="2026-04-16T07:08:11.545" v="80" actId="20577"/>
          <ac:spMkLst>
            <pc:docMk/>
            <pc:sldMk cId="0" sldId="257"/>
            <ac:spMk id="45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s://veracrypt.jp/en/Beginner%27s%20Tutorial.html" TargetMode="External"/><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9" name="Google Shape;44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3b69a139642_2_1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16" name="Google Shape;516;g3b69a139642_2_1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sl-SI" sz="2200">
                <a:latin typeface="Helvetica Neue"/>
                <a:ea typeface="Helvetica Neue"/>
                <a:cs typeface="Helvetica Neue"/>
                <a:sym typeface="Helvetica Neue"/>
              </a:rPr>
              <a:t>Ampak, vrnimo se na začetek, k pripravi NRRP za konkreten projekt. Dandanes ni težko pripraviti dokument, ki zadosti osnovnim potrebam, saj zato obstajajo številna orodja. Težko pa je pripraviti učinkovit načrt. V tej predstavitvi sva se osredotočila na praktično izkušnjo iz področja humanistike, ki pa ima širši pomen.</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3b69a139642_2_1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23" name="Google Shape;523;g3b69a139642_2_11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sl-SI" sz="2200">
                <a:latin typeface="Helvetica Neue"/>
                <a:ea typeface="Helvetica Neue"/>
                <a:cs typeface="Helvetica Neue"/>
                <a:sym typeface="Helvetica Neue"/>
              </a:rPr>
              <a:t>V večini ved je pot od NRRP do ponovne uporabe podatkov razmeroma utečen postopek. Vložek v ta proces na primer za anketne vprašalnike ali zajem meritev z IoT napravami je dobro znan. Če pri zajemu sledimo uveljavljenim standardom, moramo podatke le še opremiti z metapodatki, pa še te lahko deloma generiramo samodejno.</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3b69a139642_2_1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43" name="Google Shape;543;g3b69a139642_2_13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sl-SI" sz="2200">
                <a:latin typeface="Helvetica Neue"/>
                <a:ea typeface="Helvetica Neue"/>
                <a:cs typeface="Helvetica Neue"/>
                <a:sym typeface="Helvetica Neue"/>
              </a:rPr>
              <a:t>Kaj pa se mnogokrat zgodi v humanistiki? Strukturiranje in opis podatkov naraste 10 - kratno ali tudi več.</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3b69a139642_2_1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63" name="Google Shape;563;g3b69a139642_2_15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sl-SI" sz="2200">
                <a:latin typeface="Helvetica Neue"/>
                <a:ea typeface="Helvetica Neue"/>
                <a:cs typeface="Helvetica Neue"/>
                <a:sym typeface="Helvetica Neue"/>
              </a:rPr>
              <a:t>To bom pokazal na primeru raziskovalnega projekta. Izhodišče projekta je bila obstoječa skrbno kurirana podatkovna zbirka s približno 650.000 podatkovnimi točkami. To smo obogatili z novimi podatki o natančni kronologiji. Podatki so zbrani v relacijski podatkovni zbirki z nestandardno strukturo, ki je toga in namenska. Taka je večina podatkovnih zbirk v humanistiki.</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3b69a139642_2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74" name="Google Shape;574;g3b69a139642_2_16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sl-SI" sz="2200">
                <a:latin typeface="Helvetica Neue"/>
                <a:ea typeface="Helvetica Neue"/>
                <a:cs typeface="Helvetica Neue"/>
                <a:sym typeface="Helvetica Neue"/>
              </a:rPr>
              <a:t>Analiza je del projekta, ki se ga z veseljem spominjamo, a tu nas žal ne zanima. Vseeno vam bom pokazal glavni rezultat, animacijo poselitve.</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381000" y="685800"/>
            <a:ext cx="6096000" cy="3429000"/>
          </a:xfrm>
        </p:spPr>
      </p:sp>
      <p:sp>
        <p:nvSpPr>
          <p:cNvPr id="3" name="Označba mesta opomb 2"/>
          <p:cNvSpPr>
            <a:spLocks noGrp="1"/>
          </p:cNvSpPr>
          <p:nvPr>
            <p:ph type="body" idx="1"/>
          </p:nvPr>
        </p:nvSpPr>
        <p:spPr/>
        <p:txBody>
          <a:bodyPr/>
          <a:lstStyle/>
          <a:p>
            <a:endParaRPr lang="sl-SI" dirty="0"/>
          </a:p>
        </p:txBody>
      </p:sp>
    </p:spTree>
    <p:extLst>
      <p:ext uri="{BB962C8B-B14F-4D97-AF65-F5344CB8AC3E}">
        <p14:creationId xmlns:p14="http://schemas.microsoft.com/office/powerpoint/2010/main" val="41163117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3b69a139642_2_18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91" name="Google Shape;591;g3b69a139642_2_18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sl-SI" sz="2200">
                <a:latin typeface="Helvetica Neue"/>
                <a:ea typeface="Helvetica Neue"/>
                <a:cs typeface="Helvetica Neue"/>
                <a:sym typeface="Helvetica Neue"/>
              </a:rPr>
              <a:t>Preostanek poti od odložitve v repozitorij je bil standarden, tako da ga ne bomo posebej opisovali. Osredotočimo se na ta močno povečan del, ki je na diagramu označen kot ‘Strukturiranje in opis’.</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g3b69a139642_2_2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12" name="Google Shape;612;g3b69a139642_2_20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sl-SI" sz="2200">
                <a:latin typeface="Helvetica Neue"/>
                <a:ea typeface="Helvetica Neue"/>
                <a:cs typeface="Helvetica Neue"/>
                <a:sym typeface="Helvetica Neue"/>
              </a:rPr>
              <a:t>Torej, kaj so dodatni koraki, ki so bili potrebni v tem primeru. Najprej je bilo potrebno objaviti podatkovni članek, ki pa ni ravno tipičen.</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g3b69a139642_2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18" name="Google Shape;618;g3b69a139642_2_20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sl-SI" sz="2200">
                <a:latin typeface="Helvetica Neue"/>
                <a:ea typeface="Helvetica Neue"/>
                <a:cs typeface="Helvetica Neue"/>
                <a:sym typeface="Helvetica Neue"/>
              </a:rPr>
              <a:t>V tipičnem podatkovnem članku pač opišemo svoje podatke, njihov namen in njihovo uporabnost. V tem primeru je bilo potebno še utemljiti nestandardno strukturo. Parvzaprav bi potrebovali ločen metodološki članek, a smo se odločili za eno objavo.</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g3b69a139642_2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25" name="Google Shape;625;g3b69a139642_2_2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sl-SI" sz="2200">
                <a:latin typeface="Helvetica Neue"/>
                <a:ea typeface="Helvetica Neue"/>
                <a:cs typeface="Helvetica Neue"/>
                <a:sym typeface="Helvetica Neue"/>
              </a:rPr>
              <a:t>Naslednji korak je bil oddaja podatkov v repozitorij Zenodo.</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3b69a13964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5" name="Google Shape;455;g3b69a13964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3b69a139642_2_2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31" name="Google Shape;631;g3b69a139642_2_21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sl-SI" sz="2200">
                <a:latin typeface="Helvetica Neue"/>
                <a:ea typeface="Helvetica Neue"/>
                <a:cs typeface="Helvetica Neue"/>
                <a:sym typeface="Helvetica Neue"/>
              </a:rPr>
              <a:t>Tu je bilo, zaradi nestandardne strukture, potrebno natančno opisati vsako podatkovno polje. Ta opis je poseben dokument, ki obsega 7 strani. Morda se to na prvi pogled to ne zdi veliko, ampak vsebina je primerljiva na primer slovarskim definicijam, kjer lahko izgubimo cel dan z eno definicijo.</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g3b69a139642_2_2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37" name="Google Shape;637;g3b69a139642_2_22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sl-SI" sz="2200">
                <a:latin typeface="Helvetica Neue"/>
                <a:ea typeface="Helvetica Neue"/>
                <a:cs typeface="Helvetica Neue"/>
                <a:sym typeface="Helvetica Neue"/>
              </a:rPr>
              <a:t>Zaradi nestandardne strukture podatkov je bila seveda potrebno razviti nove, nestandardne analitične metode.</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g3b69a139642_2_2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43" name="Google Shape;643;g3b69a139642_2_22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sl-SI" sz="2200">
                <a:latin typeface="Helvetica Neue"/>
                <a:ea typeface="Helvetica Neue"/>
                <a:cs typeface="Helvetica Neue"/>
                <a:sym typeface="Helvetica Neue"/>
              </a:rPr>
              <a:t>In tudi te je bilo potrebno dodatno opisati, najbolje v dodatnem metodološkem članku. Odločili smo se, da sledimo zgledu t.i. Laboratorijskih protokolov, ki so razmeroma nova podzvrst podatkovnih člankov. Zato smo pripravili GIS protokol. Ker GIS protokol še ni priznana podzvrst podatkovnih člankov, smo ga odložili v repozitorij Zenodo in ga citirali v končni znanstveni objavi.</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3b69a139642_2_2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48" name="Google Shape;648;g3b69a139642_2_23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sl-SI" sz="2200">
                <a:latin typeface="Helvetica Neue"/>
                <a:ea typeface="Helvetica Neue"/>
                <a:cs typeface="Helvetica Neue"/>
                <a:sym typeface="Helvetica Neue"/>
              </a:rPr>
              <a:t>Zaradi nestandardne strukture podatkov smo bili torej primorani v številne dodatne korake. Pogledali smo si samo tiste, ki neposredno zadevajo NRRP. Največji zalogaj je bil seveda razvoj aplikacije in strukture.</a:t>
            </a:r>
            <a:endParaRPr/>
          </a:p>
          <a:p>
            <a:pPr marL="0" lvl="0" indent="0" algn="l" rtl="0">
              <a:lnSpc>
                <a:spcPct val="117999"/>
              </a:lnSpc>
              <a:spcBef>
                <a:spcPts val="0"/>
              </a:spcBef>
              <a:spcAft>
                <a:spcPts val="0"/>
              </a:spcAft>
              <a:buNone/>
            </a:pPr>
            <a:r>
              <a:rPr lang="sl-SI" sz="2200">
                <a:latin typeface="Helvetica Neue"/>
                <a:ea typeface="Helvetica Neue"/>
                <a:cs typeface="Helvetica Neue"/>
                <a:sym typeface="Helvetica Neue"/>
              </a:rPr>
              <a:t>Vse to je naše ravnanje s podatki v delu strukturiranja in opisovanja podatkov močno ‘napihnilo’. Po izteku projekta smo izračunali, da smo za ta del porabili približno dodatnih 25% glede na celoten projekt. V tem konkretnem primeru bi to pomenilo okoli 200.000 €.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g3b69a139642_2_2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64" name="Google Shape;664;g3b69a139642_2_24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sl-SI" sz="2200">
                <a:latin typeface="Helvetica Neue"/>
                <a:ea typeface="Helvetica Neue"/>
                <a:cs typeface="Helvetica Neue"/>
                <a:sym typeface="Helvetica Neue"/>
              </a:rPr>
              <a:t>Kaj je torej zaključek? Nestandarizirani podatki znatno povečajo vložek v ravnanje z raziskovalnimi podatki. V humanistiki - in verjetno še kje - so podatki *</a:t>
            </a:r>
            <a:r>
              <a:rPr lang="sl-SI" b="1"/>
              <a:t>praviloma*</a:t>
            </a:r>
            <a:r>
              <a:rPr lang="sl-SI" sz="2200">
                <a:latin typeface="Helvetica Neue"/>
                <a:ea typeface="Helvetica Neue"/>
                <a:cs typeface="Helvetica Neue"/>
                <a:sym typeface="Helvetica Neue"/>
              </a:rPr>
              <a:t> nestandardizirani, zajeti in strukturirani za konkreten cilj, ki ni nujno ponovljiv. Če želite plastičen primer: pomislite, da Slavoj Žižek prijavi ERC projekt in mora pripraviti NRRP. Kaj so podatki? Njegovo razmišljanje? Bo potrebno njegovo razmišljanje zabeležiti, mapirati, izdelati ontologijo, ga strukturirati itd.?</a:t>
            </a:r>
            <a:endParaRPr/>
          </a:p>
          <a:p>
            <a:pPr marL="0" lvl="0" indent="0" algn="l" rtl="0">
              <a:lnSpc>
                <a:spcPct val="117999"/>
              </a:lnSpc>
              <a:spcBef>
                <a:spcPts val="0"/>
              </a:spcBef>
              <a:spcAft>
                <a:spcPts val="0"/>
              </a:spcAft>
              <a:buNone/>
            </a:pPr>
            <a:r>
              <a:rPr lang="sl-SI" sz="2200">
                <a:latin typeface="Helvetica Neue"/>
                <a:ea typeface="Helvetica Neue"/>
                <a:cs typeface="Helvetica Neue"/>
                <a:sym typeface="Helvetica Neue"/>
              </a:rPr>
              <a:t>Zato je potrebno v teh primerih ravnanje s podatki upoštevati že pri zasnovi projekta. Tak NRRP vpliva na sestavo projektni članov, na finančni načrt, na časovnico in še kaj. Ampak pozor! To ni nasvet za uspešno prijavo projekta, to je samo hipotetični opis kako v tovrsten projekt vpeljati učinkovit NRRP.</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3b69a139642_2_2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79" name="Google Shape;679;g3b69a139642_2_26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sl-SI" sz="2800">
                <a:solidFill>
                  <a:schemeClr val="dk1"/>
                </a:solidFill>
                <a:latin typeface="Calibri"/>
                <a:ea typeface="Calibri"/>
                <a:cs typeface="Calibri"/>
                <a:sym typeface="Calibri"/>
              </a:rPr>
              <a:t>Za konec se zahvaljujeva projektu SPOZNAJ za povabilo.</a:t>
            </a:r>
            <a:endParaRPr sz="2200">
              <a:latin typeface="Helvetica Neue"/>
              <a:ea typeface="Helvetica Neue"/>
              <a:cs typeface="Helvetica Neue"/>
              <a:sym typeface="Helvetica Neue"/>
            </a:endParaRPr>
          </a:p>
          <a:p>
            <a:pPr marL="0" lvl="0" indent="0" algn="l" rtl="0">
              <a:lnSpc>
                <a:spcPct val="117999"/>
              </a:lnSpc>
              <a:spcBef>
                <a:spcPts val="0"/>
              </a:spcBef>
              <a:spcAft>
                <a:spcPts val="0"/>
              </a:spcAft>
              <a:buNone/>
            </a:pPr>
            <a:r>
              <a:rPr lang="sl-SI" sz="2200">
                <a:latin typeface="Helvetica Neue"/>
                <a:ea typeface="Helvetica Neue"/>
                <a:cs typeface="Helvetica Neue"/>
                <a:sym typeface="Helvetica Neue"/>
              </a:rPr>
              <a:t>In sodelavcem projektov AI4Europe in ARTEMIS za trud na projektih.</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3b69a139642_2_2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88" name="Google Shape;688;g3b69a139642_2_26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g3b71480ff71_4_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96" name="Google Shape;696;g3b71480ff71_4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3b71480ff71_4_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04" name="Google Shape;704;g3b71480ff71_4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g3b71480ff71_4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0" name="Google Shape;710;g3b71480ff71_4_6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1" name="Google Shape;46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3b71480ff71_4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6" name="Google Shape;716;g3b71480ff71_4_6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g3b71480ff71_4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2" name="Google Shape;722;g3b71480ff71_4_7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g3b71480ff71_0_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28" name="Google Shape;728;g3b71480ff71_0_2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g3b69a139642_4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0" name="Google Shape;750;g3b69a139642_4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g3b69a139642_4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7" name="Google Shape;757;g3b69a139642_4_8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3b69a139642_4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64" name="Google Shape;764;g3b69a139642_4_8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0"/>
        <p:cNvGrpSpPr/>
        <p:nvPr/>
      </p:nvGrpSpPr>
      <p:grpSpPr>
        <a:xfrm>
          <a:off x="0" y="0"/>
          <a:ext cx="0" cy="0"/>
          <a:chOff x="0" y="0"/>
          <a:chExt cx="0" cy="0"/>
        </a:xfrm>
      </p:grpSpPr>
      <p:sp>
        <p:nvSpPr>
          <p:cNvPr id="771" name="Google Shape;771;g3b69a139642_4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72" name="Google Shape;772;g3b69a139642_4_9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g3b69a139642_4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85" name="Google Shape;785;g3b69a139642_4_10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7"/>
        <p:cNvGrpSpPr/>
        <p:nvPr/>
      </p:nvGrpSpPr>
      <p:grpSpPr>
        <a:xfrm>
          <a:off x="0" y="0"/>
          <a:ext cx="0" cy="0"/>
          <a:chOff x="0" y="0"/>
          <a:chExt cx="0" cy="0"/>
        </a:xfrm>
      </p:grpSpPr>
      <p:sp>
        <p:nvSpPr>
          <p:cNvPr id="798" name="Google Shape;798;g3b69a139642_4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9" name="Google Shape;799;g3b69a139642_4_1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g3b69a139642_4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7" name="Google Shape;807;g3b69a139642_4_12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3b69a139642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7" name="Google Shape;467;g3b69a139642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1"/>
        <p:cNvGrpSpPr/>
        <p:nvPr/>
      </p:nvGrpSpPr>
      <p:grpSpPr>
        <a:xfrm>
          <a:off x="0" y="0"/>
          <a:ext cx="0" cy="0"/>
          <a:chOff x="0" y="0"/>
          <a:chExt cx="0" cy="0"/>
        </a:xfrm>
      </p:grpSpPr>
      <p:sp>
        <p:nvSpPr>
          <p:cNvPr id="812" name="Google Shape;812;g3b69a139642_4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13" name="Google Shape;813;g3b69a139642_4_13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7"/>
        <p:cNvGrpSpPr/>
        <p:nvPr/>
      </p:nvGrpSpPr>
      <p:grpSpPr>
        <a:xfrm>
          <a:off x="0" y="0"/>
          <a:ext cx="0" cy="0"/>
          <a:chOff x="0" y="0"/>
          <a:chExt cx="0" cy="0"/>
        </a:xfrm>
      </p:grpSpPr>
      <p:sp>
        <p:nvSpPr>
          <p:cNvPr id="818" name="Google Shape;818;g3b69a139642_0_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19" name="Google Shape;819;g3b69a139642_0_6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
        <p:cNvGrpSpPr/>
        <p:nvPr/>
      </p:nvGrpSpPr>
      <p:grpSpPr>
        <a:xfrm>
          <a:off x="0" y="0"/>
          <a:ext cx="0" cy="0"/>
          <a:chOff x="0" y="0"/>
          <a:chExt cx="0" cy="0"/>
        </a:xfrm>
      </p:grpSpPr>
      <p:sp>
        <p:nvSpPr>
          <p:cNvPr id="826" name="Google Shape;826;g3b69a139642_6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7" name="Google Shape;827;g3b69a139642_6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
        <p:cNvGrpSpPr/>
        <p:nvPr/>
      </p:nvGrpSpPr>
      <p:grpSpPr>
        <a:xfrm>
          <a:off x="0" y="0"/>
          <a:ext cx="0" cy="0"/>
          <a:chOff x="0" y="0"/>
          <a:chExt cx="0" cy="0"/>
        </a:xfrm>
      </p:grpSpPr>
      <p:sp>
        <p:nvSpPr>
          <p:cNvPr id="826" name="Google Shape;826;g3b69a139642_6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7" name="Google Shape;827;g3b69a139642_6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37275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4"/>
        <p:cNvGrpSpPr/>
        <p:nvPr/>
      </p:nvGrpSpPr>
      <p:grpSpPr>
        <a:xfrm>
          <a:off x="0" y="0"/>
          <a:ext cx="0" cy="0"/>
          <a:chOff x="0" y="0"/>
          <a:chExt cx="0" cy="0"/>
        </a:xfrm>
      </p:grpSpPr>
      <p:sp>
        <p:nvSpPr>
          <p:cNvPr id="835" name="Google Shape;835;g3b69a139642_6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36" name="Google Shape;836;g3b69a139642_6_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Google Shape;842;g3b69a139642_6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43" name="Google Shape;843;g3b69a139642_6_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Google Shape;849;g3b69a139642_6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0" name="Google Shape;850;g3b69a139642_6_2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5"/>
        <p:cNvGrpSpPr/>
        <p:nvPr/>
      </p:nvGrpSpPr>
      <p:grpSpPr>
        <a:xfrm>
          <a:off x="0" y="0"/>
          <a:ext cx="0" cy="0"/>
          <a:chOff x="0" y="0"/>
          <a:chExt cx="0" cy="0"/>
        </a:xfrm>
      </p:grpSpPr>
      <p:sp>
        <p:nvSpPr>
          <p:cNvPr id="856" name="Google Shape;856;g3b69a139642_6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7" name="Google Shape;857;g3b69a139642_6_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2"/>
        <p:cNvGrpSpPr/>
        <p:nvPr/>
      </p:nvGrpSpPr>
      <p:grpSpPr>
        <a:xfrm>
          <a:off x="0" y="0"/>
          <a:ext cx="0" cy="0"/>
          <a:chOff x="0" y="0"/>
          <a:chExt cx="0" cy="0"/>
        </a:xfrm>
      </p:grpSpPr>
      <p:sp>
        <p:nvSpPr>
          <p:cNvPr id="863" name="Google Shape;863;g3b69a139642_6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4" name="Google Shape;864;g3b69a139642_6_3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9"/>
        <p:cNvGrpSpPr/>
        <p:nvPr/>
      </p:nvGrpSpPr>
      <p:grpSpPr>
        <a:xfrm>
          <a:off x="0" y="0"/>
          <a:ext cx="0" cy="0"/>
          <a:chOff x="0" y="0"/>
          <a:chExt cx="0" cy="0"/>
        </a:xfrm>
      </p:grpSpPr>
      <p:sp>
        <p:nvSpPr>
          <p:cNvPr id="870" name="Google Shape;870;g3b69a139642_0_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71" name="Google Shape;871;g3b69a139642_0_6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3b69a139642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3" name="Google Shape;473;g3b69a139642_0_3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7"/>
        <p:cNvGrpSpPr/>
        <p:nvPr/>
      </p:nvGrpSpPr>
      <p:grpSpPr>
        <a:xfrm>
          <a:off x="0" y="0"/>
          <a:ext cx="0" cy="0"/>
          <a:chOff x="0" y="0"/>
          <a:chExt cx="0" cy="0"/>
        </a:xfrm>
      </p:grpSpPr>
      <p:sp>
        <p:nvSpPr>
          <p:cNvPr id="878" name="Google Shape;878;g3b71480ff71_2_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79" name="Google Shape;879;g3b71480ff71_2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Google Shape;885;g3b71480ff71_2_8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86" name="Google Shape;886;g3b71480ff71_2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Google Shape;894;g3b71480ff71_2_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95" name="Google Shape;895;g3b71480ff71_2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9"/>
        <p:cNvGrpSpPr/>
        <p:nvPr/>
      </p:nvGrpSpPr>
      <p:grpSpPr>
        <a:xfrm>
          <a:off x="0" y="0"/>
          <a:ext cx="0" cy="0"/>
          <a:chOff x="0" y="0"/>
          <a:chExt cx="0" cy="0"/>
        </a:xfrm>
      </p:grpSpPr>
      <p:sp>
        <p:nvSpPr>
          <p:cNvPr id="910" name="Google Shape;910;g3b71480ff71_2_10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11" name="Google Shape;911;g3b71480ff71_2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0"/>
        <p:cNvGrpSpPr/>
        <p:nvPr/>
      </p:nvGrpSpPr>
      <p:grpSpPr>
        <a:xfrm>
          <a:off x="0" y="0"/>
          <a:ext cx="0" cy="0"/>
          <a:chOff x="0" y="0"/>
          <a:chExt cx="0" cy="0"/>
        </a:xfrm>
      </p:grpSpPr>
      <p:sp>
        <p:nvSpPr>
          <p:cNvPr id="961" name="Google Shape;961;g3b71480ff71_2_1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62" name="Google Shape;962;g3b71480ff71_2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9"/>
        <p:cNvGrpSpPr/>
        <p:nvPr/>
      </p:nvGrpSpPr>
      <p:grpSpPr>
        <a:xfrm>
          <a:off x="0" y="0"/>
          <a:ext cx="0" cy="0"/>
          <a:chOff x="0" y="0"/>
          <a:chExt cx="0" cy="0"/>
        </a:xfrm>
      </p:grpSpPr>
      <p:sp>
        <p:nvSpPr>
          <p:cNvPr id="970" name="Google Shape;970;g3b71480ff71_2_1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1" name="Google Shape;971;g3b71480ff71_2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6"/>
        <p:cNvGrpSpPr/>
        <p:nvPr/>
      </p:nvGrpSpPr>
      <p:grpSpPr>
        <a:xfrm>
          <a:off x="0" y="0"/>
          <a:ext cx="0" cy="0"/>
          <a:chOff x="0" y="0"/>
          <a:chExt cx="0" cy="0"/>
        </a:xfrm>
      </p:grpSpPr>
      <p:sp>
        <p:nvSpPr>
          <p:cNvPr id="977" name="Google Shape;977;g3b71480ff71_2_1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8" name="Google Shape;978;g3b71480ff71_2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3"/>
        <p:cNvGrpSpPr/>
        <p:nvPr/>
      </p:nvGrpSpPr>
      <p:grpSpPr>
        <a:xfrm>
          <a:off x="0" y="0"/>
          <a:ext cx="0" cy="0"/>
          <a:chOff x="0" y="0"/>
          <a:chExt cx="0" cy="0"/>
        </a:xfrm>
      </p:grpSpPr>
      <p:sp>
        <p:nvSpPr>
          <p:cNvPr id="984" name="Google Shape;984;g3b71480ff71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85" name="Google Shape;985;g3b71480ff71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1"/>
        <p:cNvGrpSpPr/>
        <p:nvPr/>
      </p:nvGrpSpPr>
      <p:grpSpPr>
        <a:xfrm>
          <a:off x="0" y="0"/>
          <a:ext cx="0" cy="0"/>
          <a:chOff x="0" y="0"/>
          <a:chExt cx="0" cy="0"/>
        </a:xfrm>
      </p:grpSpPr>
      <p:sp>
        <p:nvSpPr>
          <p:cNvPr id="992" name="Google Shape;992;g3b71480ff71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3" name="Google Shape;993;g3b71480ff71_0_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7"/>
        <p:cNvGrpSpPr/>
        <p:nvPr/>
      </p:nvGrpSpPr>
      <p:grpSpPr>
        <a:xfrm>
          <a:off x="0" y="0"/>
          <a:ext cx="0" cy="0"/>
          <a:chOff x="0" y="0"/>
          <a:chExt cx="0" cy="0"/>
        </a:xfrm>
      </p:grpSpPr>
      <p:sp>
        <p:nvSpPr>
          <p:cNvPr id="998" name="Google Shape;998;g3b69a139642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9" name="Google Shape;999;g3b69a139642_0_1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3b69a139642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9" name="Google Shape;479;g3b69a139642_0_8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g3b71480ff71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7" name="Google Shape;1007;g3b71480ff71_0_1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1"/>
        <p:cNvGrpSpPr/>
        <p:nvPr/>
      </p:nvGrpSpPr>
      <p:grpSpPr>
        <a:xfrm>
          <a:off x="0" y="0"/>
          <a:ext cx="0" cy="0"/>
          <a:chOff x="0" y="0"/>
          <a:chExt cx="0" cy="0"/>
        </a:xfrm>
      </p:grpSpPr>
      <p:sp>
        <p:nvSpPr>
          <p:cNvPr id="1012" name="Google Shape;1012;g3b71480ff7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3" name="Google Shape;1013;g3b71480ff71_0_1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9"/>
        <p:cNvGrpSpPr/>
        <p:nvPr/>
      </p:nvGrpSpPr>
      <p:grpSpPr>
        <a:xfrm>
          <a:off x="0" y="0"/>
          <a:ext cx="0" cy="0"/>
          <a:chOff x="0" y="0"/>
          <a:chExt cx="0" cy="0"/>
        </a:xfrm>
      </p:grpSpPr>
      <p:sp>
        <p:nvSpPr>
          <p:cNvPr id="1020" name="Google Shape;1020;g3b71480ff71_6_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1" name="Google Shape;1021;g3b71480ff71_6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9"/>
        <p:cNvGrpSpPr/>
        <p:nvPr/>
      </p:nvGrpSpPr>
      <p:grpSpPr>
        <a:xfrm>
          <a:off x="0" y="0"/>
          <a:ext cx="0" cy="0"/>
          <a:chOff x="0" y="0"/>
          <a:chExt cx="0" cy="0"/>
        </a:xfrm>
      </p:grpSpPr>
      <p:sp>
        <p:nvSpPr>
          <p:cNvPr id="1030" name="Google Shape;1030;g3b71480ff71_6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1" name="Google Shape;1031;g3b71480ff71_6_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2" name="Google Shape;1032;g3b71480ff71_6_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l-SI"/>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7"/>
        <p:cNvGrpSpPr/>
        <p:nvPr/>
      </p:nvGrpSpPr>
      <p:grpSpPr>
        <a:xfrm>
          <a:off x="0" y="0"/>
          <a:ext cx="0" cy="0"/>
          <a:chOff x="0" y="0"/>
          <a:chExt cx="0" cy="0"/>
        </a:xfrm>
      </p:grpSpPr>
      <p:sp>
        <p:nvSpPr>
          <p:cNvPr id="1038" name="Google Shape;1038;g3b71480ff71_6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9" name="Google Shape;1039;g3b71480ff71_6_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1040" name="Google Shape;1040;g3b71480ff71_6_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l-SI"/>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5"/>
        <p:cNvGrpSpPr/>
        <p:nvPr/>
      </p:nvGrpSpPr>
      <p:grpSpPr>
        <a:xfrm>
          <a:off x="0" y="0"/>
          <a:ext cx="0" cy="0"/>
          <a:chOff x="0" y="0"/>
          <a:chExt cx="0" cy="0"/>
        </a:xfrm>
      </p:grpSpPr>
      <p:sp>
        <p:nvSpPr>
          <p:cNvPr id="1046" name="Google Shape;1046;g3b71480ff71_6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7" name="Google Shape;1047;g3b71480ff71_6_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sl-SI"/>
              <a:t>Zakaj uporabljati enkripcijo? Prenos podatkov; začasna hramba podatkov; hramba podatkov na napravah, ki jih uporablja več uporabnikov; hramba na zunanjih pomnilnih enotah (USB, zunanji trdi disk, …)</a:t>
            </a: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sl-SI"/>
              <a:t>Ne nameravamo predstavljati tehničnih podrobnosti, ker to za uporabo aplikacije ni pomembno.</a:t>
            </a:r>
            <a:endParaRPr/>
          </a:p>
        </p:txBody>
      </p:sp>
      <p:sp>
        <p:nvSpPr>
          <p:cNvPr id="1048" name="Google Shape;1048;g3b71480ff71_6_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l-SI"/>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7"/>
        <p:cNvGrpSpPr/>
        <p:nvPr/>
      </p:nvGrpSpPr>
      <p:grpSpPr>
        <a:xfrm>
          <a:off x="0" y="0"/>
          <a:ext cx="0" cy="0"/>
          <a:chOff x="0" y="0"/>
          <a:chExt cx="0" cy="0"/>
        </a:xfrm>
      </p:grpSpPr>
      <p:sp>
        <p:nvSpPr>
          <p:cNvPr id="1058" name="Google Shape;1058;g3b71480ff71_6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9" name="Google Shape;1059;g3b71480ff71_6_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Calibri"/>
              <a:buChar char="-"/>
            </a:pPr>
            <a:r>
              <a:rPr lang="sl-SI"/>
              <a:t>Odprtokodni oz. brezplačni vs. plačljivi</a:t>
            </a:r>
            <a:endParaRPr/>
          </a:p>
          <a:p>
            <a:pPr marL="171450" lvl="0" indent="-171450" algn="l" rtl="0">
              <a:spcBef>
                <a:spcPts val="0"/>
              </a:spcBef>
              <a:spcAft>
                <a:spcPts val="0"/>
              </a:spcAft>
              <a:buClr>
                <a:schemeClr val="dk1"/>
              </a:buClr>
              <a:buSzPts val="1200"/>
              <a:buFont typeface="Calibri"/>
              <a:buChar char="-"/>
            </a:pPr>
            <a:r>
              <a:rPr lang="sl-SI"/>
              <a:t>Zanesljivost</a:t>
            </a:r>
            <a:endParaRPr/>
          </a:p>
          <a:p>
            <a:pPr marL="171450" lvl="0" indent="-171450" algn="l" rtl="0">
              <a:spcBef>
                <a:spcPts val="0"/>
              </a:spcBef>
              <a:spcAft>
                <a:spcPts val="0"/>
              </a:spcAft>
              <a:buClr>
                <a:schemeClr val="dk1"/>
              </a:buClr>
              <a:buSzPts val="1200"/>
              <a:buFont typeface="Calibri"/>
              <a:buChar char="-"/>
            </a:pPr>
            <a:r>
              <a:rPr lang="sl-SI"/>
              <a:t>Preprosta uporaba …</a:t>
            </a:r>
            <a:endParaRPr/>
          </a:p>
        </p:txBody>
      </p:sp>
      <p:sp>
        <p:nvSpPr>
          <p:cNvPr id="1060" name="Google Shape;1060;g3b71480ff71_6_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l-SI"/>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8"/>
        <p:cNvGrpSpPr/>
        <p:nvPr/>
      </p:nvGrpSpPr>
      <p:grpSpPr>
        <a:xfrm>
          <a:off x="0" y="0"/>
          <a:ext cx="0" cy="0"/>
          <a:chOff x="0" y="0"/>
          <a:chExt cx="0" cy="0"/>
        </a:xfrm>
      </p:grpSpPr>
      <p:sp>
        <p:nvSpPr>
          <p:cNvPr id="1069" name="Google Shape;1069;g3b71480ff71_6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0" name="Google Shape;1070;g3b71480ff71_6_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Arial"/>
              <a:buChar char="•"/>
            </a:pPr>
            <a:r>
              <a:rPr lang="sl-SI"/>
              <a:t>Na spletu je na voljo vrsta ‚best encription tools‘ lestvic</a:t>
            </a:r>
            <a:endParaRPr/>
          </a:p>
          <a:p>
            <a:pPr marL="171450" lvl="0" indent="-171450" algn="l" rtl="0">
              <a:spcBef>
                <a:spcPts val="0"/>
              </a:spcBef>
              <a:spcAft>
                <a:spcPts val="0"/>
              </a:spcAft>
              <a:buClr>
                <a:schemeClr val="dk1"/>
              </a:buClr>
              <a:buSzPts val="1200"/>
              <a:buFont typeface="Arial"/>
              <a:buChar char="•"/>
            </a:pPr>
            <a:r>
              <a:rPr lang="sl-SI"/>
              <a:t>Na mnogih se kot dobra izbira pojavlja aplikacija VeraCrypt, ki jo v nadaljevanju predstavljamo bolj podrobno</a:t>
            </a:r>
            <a:endParaRPr/>
          </a:p>
        </p:txBody>
      </p:sp>
      <p:sp>
        <p:nvSpPr>
          <p:cNvPr id="1071" name="Google Shape;1071;g3b71480ff71_6_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l-SI"/>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9"/>
        <p:cNvGrpSpPr/>
        <p:nvPr/>
      </p:nvGrpSpPr>
      <p:grpSpPr>
        <a:xfrm>
          <a:off x="0" y="0"/>
          <a:ext cx="0" cy="0"/>
          <a:chOff x="0" y="0"/>
          <a:chExt cx="0" cy="0"/>
        </a:xfrm>
      </p:grpSpPr>
      <p:sp>
        <p:nvSpPr>
          <p:cNvPr id="1080" name="Google Shape;1080;g3b71480ff71_6_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1" name="Google Shape;1081;g3b71480ff71_6_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a:buChar char="•"/>
            </a:pPr>
            <a:r>
              <a:rPr lang="sl-SI"/>
              <a:t>Edina programska oprema za uporabo enkripcije datotek, ki smo jo testirali</a:t>
            </a:r>
            <a:endParaRPr/>
          </a:p>
          <a:p>
            <a:pPr marL="171450" marR="0" lvl="0" indent="-171450" algn="l" rtl="0">
              <a:lnSpc>
                <a:spcPct val="100000"/>
              </a:lnSpc>
              <a:spcBef>
                <a:spcPts val="0"/>
              </a:spcBef>
              <a:spcAft>
                <a:spcPts val="0"/>
              </a:spcAft>
              <a:buClr>
                <a:schemeClr val="dk1"/>
              </a:buClr>
              <a:buSzPts val="1200"/>
              <a:buFont typeface="Arial"/>
              <a:buChar char="•"/>
            </a:pPr>
            <a:r>
              <a:rPr lang="sl-SI" sz="1200"/>
              <a:t>Nekateri uporabniki poročajo o težavah z izgubo podatkov, ampak kot kaže zaradi neupoštevanja navodil</a:t>
            </a:r>
            <a:endParaRPr/>
          </a:p>
        </p:txBody>
      </p:sp>
      <p:sp>
        <p:nvSpPr>
          <p:cNvPr id="1082" name="Google Shape;1082;g3b71480ff71_6_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l-SI"/>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0"/>
        <p:cNvGrpSpPr/>
        <p:nvPr/>
      </p:nvGrpSpPr>
      <p:grpSpPr>
        <a:xfrm>
          <a:off x="0" y="0"/>
          <a:ext cx="0" cy="0"/>
          <a:chOff x="0" y="0"/>
          <a:chExt cx="0" cy="0"/>
        </a:xfrm>
      </p:grpSpPr>
      <p:sp>
        <p:nvSpPr>
          <p:cNvPr id="1091" name="Google Shape;1091;g3b71480ff71_6_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2" name="Google Shape;1092;g3b71480ff71_6_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a:buChar char="•"/>
            </a:pPr>
            <a:r>
              <a:rPr lang="sl-SI" sz="1200"/>
              <a:t>Zelo pomembno je pri namestitvi skrbno slediti </a:t>
            </a:r>
            <a:r>
              <a:rPr lang="sl-SI" sz="1200" u="sng">
                <a:solidFill>
                  <a:schemeClr val="hlink"/>
                </a:solidFill>
                <a:hlinkClick r:id="rId3"/>
              </a:rPr>
              <a:t>NAVODILOM</a:t>
            </a:r>
            <a:r>
              <a:rPr lang="sl-SI" sz="1200"/>
              <a:t> pri uporabi, saj </a:t>
            </a:r>
            <a:r>
              <a:rPr lang="sl-SI" sz="1200" u="sng"/>
              <a:t>lahko zaradi nepazljivosti trajno izgubite pomembne podatke</a:t>
            </a:r>
            <a:r>
              <a:rPr lang="sl-SI" sz="1200"/>
              <a:t>!</a:t>
            </a:r>
            <a:endParaRPr sz="1400"/>
          </a:p>
          <a:p>
            <a:pPr marL="171450" marR="0" lvl="0" indent="-171450" algn="l" rtl="0">
              <a:lnSpc>
                <a:spcPct val="100000"/>
              </a:lnSpc>
              <a:spcBef>
                <a:spcPts val="0"/>
              </a:spcBef>
              <a:spcAft>
                <a:spcPts val="0"/>
              </a:spcAft>
              <a:buClr>
                <a:schemeClr val="dk1"/>
              </a:buClr>
              <a:buSzPts val="1200"/>
              <a:buFont typeface="Arial"/>
              <a:buChar char="•"/>
            </a:pPr>
            <a:r>
              <a:rPr lang="sl-SI" sz="1200">
                <a:solidFill>
                  <a:schemeClr val="dk1"/>
                </a:solidFill>
                <a:latin typeface="Calibri"/>
                <a:ea typeface="Calibri"/>
                <a:cs typeface="Calibri"/>
                <a:sym typeface="Calibri"/>
              </a:rPr>
              <a:t>Primer predvajanja video posnetka iz kriptiranega diska</a:t>
            </a:r>
            <a:endParaRPr/>
          </a:p>
        </p:txBody>
      </p:sp>
      <p:sp>
        <p:nvSpPr>
          <p:cNvPr id="1093" name="Google Shape;1093;g3b71480ff71_6_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l-SI"/>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3b69a139642_2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85" name="Google Shape;485;g3b69a139642_2_8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sl-SI" sz="2100">
                <a:latin typeface="Calibri"/>
                <a:ea typeface="Calibri"/>
                <a:cs typeface="Calibri"/>
                <a:sym typeface="Calibri"/>
              </a:rPr>
              <a:t>Pozdravljeni. S kolegico Ediso Lozić bovo govorila o izzivih pri NRRP, ki so specifični za humanistiko.Predstavitev je skupno delo, vendar bom zaradi kompaktnosti govorec samo jaz.</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1"/>
        <p:cNvGrpSpPr/>
        <p:nvPr/>
      </p:nvGrpSpPr>
      <p:grpSpPr>
        <a:xfrm>
          <a:off x="0" y="0"/>
          <a:ext cx="0" cy="0"/>
          <a:chOff x="0" y="0"/>
          <a:chExt cx="0" cy="0"/>
        </a:xfrm>
      </p:grpSpPr>
      <p:sp>
        <p:nvSpPr>
          <p:cNvPr id="1102" name="Google Shape;1102;g3b71480ff71_6_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3" name="Google Shape;1103;g3b71480ff71_6_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a:buChar char="•"/>
            </a:pPr>
            <a:r>
              <a:rPr lang="sl-SI" sz="1200">
                <a:solidFill>
                  <a:schemeClr val="dk1"/>
                </a:solidFill>
                <a:latin typeface="Calibri"/>
                <a:ea typeface="Calibri"/>
                <a:cs typeface="Calibri"/>
                <a:sym typeface="Calibri"/>
              </a:rPr>
              <a:t>Namestitev je zelo preprosta</a:t>
            </a:r>
            <a:endParaRPr/>
          </a:p>
        </p:txBody>
      </p:sp>
      <p:sp>
        <p:nvSpPr>
          <p:cNvPr id="1104" name="Google Shape;1104;g3b71480ff71_6_7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l-SI"/>
              <a:t>70</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3"/>
        <p:cNvGrpSpPr/>
        <p:nvPr/>
      </p:nvGrpSpPr>
      <p:grpSpPr>
        <a:xfrm>
          <a:off x="0" y="0"/>
          <a:ext cx="0" cy="0"/>
          <a:chOff x="0" y="0"/>
          <a:chExt cx="0" cy="0"/>
        </a:xfrm>
      </p:grpSpPr>
      <p:sp>
        <p:nvSpPr>
          <p:cNvPr id="1114" name="Google Shape;1114;g3b71480ff71_6_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5" name="Google Shape;1115;g3b71480ff71_6_8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95250" algn="l" rtl="0">
              <a:lnSpc>
                <a:spcPct val="100000"/>
              </a:lnSpc>
              <a:spcBef>
                <a:spcPts val="0"/>
              </a:spcBef>
              <a:spcAft>
                <a:spcPts val="0"/>
              </a:spcAft>
              <a:buClr>
                <a:schemeClr val="dk1"/>
              </a:buClr>
              <a:buSzPts val="1200"/>
              <a:buFont typeface="Arial"/>
              <a:buNone/>
            </a:pPr>
            <a:endParaRPr sz="1200">
              <a:solidFill>
                <a:schemeClr val="dk1"/>
              </a:solidFill>
              <a:latin typeface="Calibri"/>
              <a:ea typeface="Calibri"/>
              <a:cs typeface="Calibri"/>
              <a:sym typeface="Calibri"/>
            </a:endParaRPr>
          </a:p>
        </p:txBody>
      </p:sp>
      <p:sp>
        <p:nvSpPr>
          <p:cNvPr id="1116" name="Google Shape;1116;g3b71480ff71_6_8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l-SI"/>
              <a:t>71</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5"/>
        <p:cNvGrpSpPr/>
        <p:nvPr/>
      </p:nvGrpSpPr>
      <p:grpSpPr>
        <a:xfrm>
          <a:off x="0" y="0"/>
          <a:ext cx="0" cy="0"/>
          <a:chOff x="0" y="0"/>
          <a:chExt cx="0" cy="0"/>
        </a:xfrm>
      </p:grpSpPr>
      <p:sp>
        <p:nvSpPr>
          <p:cNvPr id="1126" name="Google Shape;1126;g3b71480ff71_6_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7" name="Google Shape;1127;g3b71480ff71_6_9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a:buChar char="•"/>
            </a:pPr>
            <a:r>
              <a:rPr lang="sl-SI" sz="1200"/>
              <a:t>Uporaba je preprosta</a:t>
            </a:r>
            <a:endParaRPr/>
          </a:p>
        </p:txBody>
      </p:sp>
      <p:sp>
        <p:nvSpPr>
          <p:cNvPr id="1128" name="Google Shape;1128;g3b71480ff71_6_9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l-SI"/>
              <a:t>72</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6"/>
        <p:cNvGrpSpPr/>
        <p:nvPr/>
      </p:nvGrpSpPr>
      <p:grpSpPr>
        <a:xfrm>
          <a:off x="0" y="0"/>
          <a:ext cx="0" cy="0"/>
          <a:chOff x="0" y="0"/>
          <a:chExt cx="0" cy="0"/>
        </a:xfrm>
      </p:grpSpPr>
      <p:sp>
        <p:nvSpPr>
          <p:cNvPr id="1137" name="Google Shape;1137;g3b71480ff71_6_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8" name="Google Shape;1138;g3b71480ff71_6_10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1139" name="Google Shape;1139;g3b71480ff71_6_10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l-SI"/>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4"/>
        <p:cNvGrpSpPr/>
        <p:nvPr/>
      </p:nvGrpSpPr>
      <p:grpSpPr>
        <a:xfrm>
          <a:off x="0" y="0"/>
          <a:ext cx="0" cy="0"/>
          <a:chOff x="0" y="0"/>
          <a:chExt cx="0" cy="0"/>
        </a:xfrm>
      </p:grpSpPr>
      <p:sp>
        <p:nvSpPr>
          <p:cNvPr id="1145" name="Google Shape;1145;g3b71480ff71_6_1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6" name="Google Shape;1146;g3b71480ff71_6_1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1147" name="Google Shape;1147;g3b71480ff71_6_1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l-SI"/>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3"/>
        <p:cNvGrpSpPr/>
        <p:nvPr/>
      </p:nvGrpSpPr>
      <p:grpSpPr>
        <a:xfrm>
          <a:off x="0" y="0"/>
          <a:ext cx="0" cy="0"/>
          <a:chOff x="0" y="0"/>
          <a:chExt cx="0" cy="0"/>
        </a:xfrm>
      </p:grpSpPr>
      <p:sp>
        <p:nvSpPr>
          <p:cNvPr id="1154" name="Google Shape;1154;g3b71480ff71_6_1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5" name="Google Shape;1155;g3b71480ff71_6_1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sl-SI"/>
              <a:t>Naštetih nekaj primerov, ki smo jih na kratko predstavili v drugem tednu tokratnega izobraževanja v novembru</a:t>
            </a:r>
            <a:endParaRPr/>
          </a:p>
          <a:p>
            <a:pPr marL="0" lvl="0" indent="0" algn="l" rtl="0">
              <a:spcBef>
                <a:spcPts val="0"/>
              </a:spcBef>
              <a:spcAft>
                <a:spcPts val="0"/>
              </a:spcAft>
              <a:buClr>
                <a:schemeClr val="dk1"/>
              </a:buClr>
              <a:buSzPts val="1200"/>
              <a:buFont typeface="Arial"/>
              <a:buNone/>
            </a:pPr>
            <a:r>
              <a:rPr lang="sl-SI"/>
              <a:t>Tokrat praktično predstavimo in skupaj preizkusimo dve aplikaciji: DMPonline in NRRP asistenta</a:t>
            </a:r>
            <a:endParaRPr/>
          </a:p>
        </p:txBody>
      </p:sp>
      <p:sp>
        <p:nvSpPr>
          <p:cNvPr id="1156" name="Google Shape;1156;g3b71480ff71_6_1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l-SI"/>
              <a:t>75</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2"/>
        <p:cNvGrpSpPr/>
        <p:nvPr/>
      </p:nvGrpSpPr>
      <p:grpSpPr>
        <a:xfrm>
          <a:off x="0" y="0"/>
          <a:ext cx="0" cy="0"/>
          <a:chOff x="0" y="0"/>
          <a:chExt cx="0" cy="0"/>
        </a:xfrm>
      </p:grpSpPr>
      <p:sp>
        <p:nvSpPr>
          <p:cNvPr id="1163" name="Google Shape;1163;g3b71480ff71_6_1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4" name="Google Shape;1164;g3b71480ff71_6_1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5" name="Google Shape;1165;g3b71480ff71_6_1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l-SI"/>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3"/>
        <p:cNvGrpSpPr/>
        <p:nvPr/>
      </p:nvGrpSpPr>
      <p:grpSpPr>
        <a:xfrm>
          <a:off x="0" y="0"/>
          <a:ext cx="0" cy="0"/>
          <a:chOff x="0" y="0"/>
          <a:chExt cx="0" cy="0"/>
        </a:xfrm>
      </p:grpSpPr>
      <p:sp>
        <p:nvSpPr>
          <p:cNvPr id="1174" name="Google Shape;1174;g3b71480ff71_6_1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5" name="Google Shape;1175;g3b71480ff71_6_1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sl-SI"/>
              <a:t>Trenutno le malo institucionalnih članstev iz Slovenije (UL, UM, UP, AMEU, Konservatorij za glasbo in balet?, ???)</a:t>
            </a:r>
            <a:endParaRPr/>
          </a:p>
        </p:txBody>
      </p:sp>
      <p:sp>
        <p:nvSpPr>
          <p:cNvPr id="1176" name="Google Shape;1176;g3b71480ff71_6_1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l-SI"/>
              <a:t>77</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0"/>
        <p:cNvGrpSpPr/>
        <p:nvPr/>
      </p:nvGrpSpPr>
      <p:grpSpPr>
        <a:xfrm>
          <a:off x="0" y="0"/>
          <a:ext cx="0" cy="0"/>
          <a:chOff x="0" y="0"/>
          <a:chExt cx="0" cy="0"/>
        </a:xfrm>
      </p:grpSpPr>
      <p:sp>
        <p:nvSpPr>
          <p:cNvPr id="1201" name="Google Shape;1201;g3b71480ff71_6_1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2" name="Google Shape;1202;g3b71480ff71_6_1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Arial"/>
              <a:buChar char="•"/>
            </a:pPr>
            <a:r>
              <a:rPr lang="sl-SI"/>
              <a:t>Enostavna registracija, ki pa šele omogoča polno uporabo aplikacije</a:t>
            </a:r>
            <a:endParaRPr/>
          </a:p>
        </p:txBody>
      </p:sp>
      <p:sp>
        <p:nvSpPr>
          <p:cNvPr id="1203" name="Google Shape;1203;g3b71480ff71_6_1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l-SI"/>
              <a:t>78</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8"/>
        <p:cNvGrpSpPr/>
        <p:nvPr/>
      </p:nvGrpSpPr>
      <p:grpSpPr>
        <a:xfrm>
          <a:off x="0" y="0"/>
          <a:ext cx="0" cy="0"/>
          <a:chOff x="0" y="0"/>
          <a:chExt cx="0" cy="0"/>
        </a:xfrm>
      </p:grpSpPr>
      <p:sp>
        <p:nvSpPr>
          <p:cNvPr id="1209" name="Google Shape;1209;g3b71480ff71_6_1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0" name="Google Shape;1210;g3b71480ff71_6_1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Arial"/>
              <a:buChar char="•"/>
            </a:pPr>
            <a:r>
              <a:rPr lang="sl-SI"/>
              <a:t>Demonstracija in testiranje v živo</a:t>
            </a:r>
            <a:endParaRPr/>
          </a:p>
          <a:p>
            <a:pPr marL="171450" lvl="0" indent="-95250" algn="l" rtl="0">
              <a:spcBef>
                <a:spcPts val="0"/>
              </a:spcBef>
              <a:spcAft>
                <a:spcPts val="0"/>
              </a:spcAft>
              <a:buClr>
                <a:schemeClr val="dk1"/>
              </a:buClr>
              <a:buSzPts val="1200"/>
              <a:buFont typeface="Arial"/>
              <a:buNone/>
            </a:pPr>
            <a:endParaRPr/>
          </a:p>
        </p:txBody>
      </p:sp>
      <p:sp>
        <p:nvSpPr>
          <p:cNvPr id="1211" name="Google Shape;1211;g3b71480ff71_6_17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l-SI"/>
              <a:t>79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3b69a139642_2_9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3" name="Google Shape;493;g3b69a139642_2_9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sl-SI" sz="2200">
                <a:latin typeface="Helvetica Neue"/>
                <a:ea typeface="Helvetica Neue"/>
                <a:cs typeface="Helvetica Neue"/>
                <a:sym typeface="Helvetica Neue"/>
              </a:rPr>
              <a:t>Predstavitev sva pripravila v okviru najinih tekočih projektov…</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6"/>
        <p:cNvGrpSpPr/>
        <p:nvPr/>
      </p:nvGrpSpPr>
      <p:grpSpPr>
        <a:xfrm>
          <a:off x="0" y="0"/>
          <a:ext cx="0" cy="0"/>
          <a:chOff x="0" y="0"/>
          <a:chExt cx="0" cy="0"/>
        </a:xfrm>
      </p:grpSpPr>
      <p:sp>
        <p:nvSpPr>
          <p:cNvPr id="1217" name="Google Shape;1217;g3b71480ff71_6_1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8" name="Google Shape;1218;g3b71480ff71_6_1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l-SI"/>
              <a:t>- Verzija aplikacije iz 2022 in maska še vedno vsebuje </a:t>
            </a:r>
            <a:endParaRPr/>
          </a:p>
        </p:txBody>
      </p:sp>
      <p:sp>
        <p:nvSpPr>
          <p:cNvPr id="1219" name="Google Shape;1219;g3b71480ff71_6_18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l-SI"/>
              <a:t>80</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6"/>
        <p:cNvGrpSpPr/>
        <p:nvPr/>
      </p:nvGrpSpPr>
      <p:grpSpPr>
        <a:xfrm>
          <a:off x="0" y="0"/>
          <a:ext cx="0" cy="0"/>
          <a:chOff x="0" y="0"/>
          <a:chExt cx="0" cy="0"/>
        </a:xfrm>
      </p:grpSpPr>
      <p:sp>
        <p:nvSpPr>
          <p:cNvPr id="1227" name="Google Shape;1227;g3b71480ff71_6_18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28" name="Google Shape;1228;g3b71480ff71_6_1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7"/>
        <p:cNvGrpSpPr/>
        <p:nvPr/>
      </p:nvGrpSpPr>
      <p:grpSpPr>
        <a:xfrm>
          <a:off x="0" y="0"/>
          <a:ext cx="0" cy="0"/>
          <a:chOff x="0" y="0"/>
          <a:chExt cx="0" cy="0"/>
        </a:xfrm>
      </p:grpSpPr>
      <p:sp>
        <p:nvSpPr>
          <p:cNvPr id="1238" name="Google Shape;1238;g3b71480ff71_6_19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39" name="Google Shape;1239;g3b71480ff71_6_1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4"/>
        <p:cNvGrpSpPr/>
        <p:nvPr/>
      </p:nvGrpSpPr>
      <p:grpSpPr>
        <a:xfrm>
          <a:off x="0" y="0"/>
          <a:ext cx="0" cy="0"/>
          <a:chOff x="0" y="0"/>
          <a:chExt cx="0" cy="0"/>
        </a:xfrm>
      </p:grpSpPr>
      <p:sp>
        <p:nvSpPr>
          <p:cNvPr id="1245" name="Google Shape;1245;g3b71480ff71_6_2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6" name="Google Shape;1246;g3b71480ff71_6_20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Calibri"/>
              <a:buChar char="-"/>
            </a:pPr>
            <a:r>
              <a:rPr lang="sl-SI"/>
              <a:t>Na začetni strani poleg osnovnih informacij o aplikaciji in NRRP omogoča vpogled do javnih NRRP, ki pa jih za sedaj še ni (razen par testnih)</a:t>
            </a:r>
            <a:endParaRPr/>
          </a:p>
          <a:p>
            <a:pPr marL="171450" lvl="0" indent="-171450" algn="l" rtl="0">
              <a:spcBef>
                <a:spcPts val="0"/>
              </a:spcBef>
              <a:spcAft>
                <a:spcPts val="0"/>
              </a:spcAft>
              <a:buClr>
                <a:schemeClr val="dk1"/>
              </a:buClr>
              <a:buSzPts val="1200"/>
              <a:buFont typeface="Calibri"/>
              <a:buChar char="-"/>
            </a:pPr>
            <a:r>
              <a:rPr lang="sl-SI"/>
              <a:t>Vsebuje povezavo do nekaterih predlog za NRRP (ki jih v nadaljevanju lahko naložite v aplikacijo) </a:t>
            </a:r>
            <a:endParaRPr/>
          </a:p>
          <a:p>
            <a:pPr marL="628650" lvl="1" indent="-171450" algn="l" rtl="0">
              <a:spcBef>
                <a:spcPts val="0"/>
              </a:spcBef>
              <a:spcAft>
                <a:spcPts val="0"/>
              </a:spcAft>
              <a:buClr>
                <a:schemeClr val="dk1"/>
              </a:buClr>
              <a:buSzPts val="1200"/>
              <a:buFont typeface="Calibri"/>
              <a:buChar char="-"/>
            </a:pPr>
            <a:r>
              <a:rPr lang="sl-SI"/>
              <a:t>in nekaj primerov navodil za pripravo NRRP (žal še ni dodane povezave na spletni NRRP priročnik, ki je nastal v okviru SPOZNAJ).</a:t>
            </a:r>
            <a:endParaRPr/>
          </a:p>
          <a:p>
            <a:pPr marL="171450" lvl="0" indent="-171450" algn="l" rtl="0">
              <a:spcBef>
                <a:spcPts val="0"/>
              </a:spcBef>
              <a:spcAft>
                <a:spcPts val="0"/>
              </a:spcAft>
              <a:buClr>
                <a:schemeClr val="dk1"/>
              </a:buClr>
              <a:buSzPts val="1200"/>
              <a:buFont typeface="Calibri"/>
              <a:buChar char="-"/>
            </a:pPr>
            <a:r>
              <a:rPr lang="sl-SI"/>
              <a:t>Aplikacija omogoča delo v slovenskem in angleškem jeziku</a:t>
            </a:r>
            <a:endParaRPr/>
          </a:p>
          <a:p>
            <a:pPr marL="171450" lvl="0" indent="-171450" algn="l" rtl="0">
              <a:spcBef>
                <a:spcPts val="0"/>
              </a:spcBef>
              <a:spcAft>
                <a:spcPts val="0"/>
              </a:spcAft>
              <a:buClr>
                <a:schemeClr val="dk1"/>
              </a:buClr>
              <a:buSzPts val="1200"/>
              <a:buFont typeface="Calibri"/>
              <a:buChar char="-"/>
            </a:pPr>
            <a:r>
              <a:rPr lang="sl-SI"/>
              <a:t>Za polno funkcionalnost je potrebna AAI prijava</a:t>
            </a:r>
            <a:endParaRPr/>
          </a:p>
        </p:txBody>
      </p:sp>
      <p:sp>
        <p:nvSpPr>
          <p:cNvPr id="1247" name="Google Shape;1247;g3b71480ff71_6_20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l-SI"/>
              <a:t>83</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5"/>
        <p:cNvGrpSpPr/>
        <p:nvPr/>
      </p:nvGrpSpPr>
      <p:grpSpPr>
        <a:xfrm>
          <a:off x="0" y="0"/>
          <a:ext cx="0" cy="0"/>
          <a:chOff x="0" y="0"/>
          <a:chExt cx="0" cy="0"/>
        </a:xfrm>
      </p:grpSpPr>
      <p:sp>
        <p:nvSpPr>
          <p:cNvPr id="1256" name="Google Shape;1256;g3b71480ff71_6_2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7" name="Google Shape;1257;g3b71480ff71_6_2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Calibri"/>
              <a:buChar char="-"/>
            </a:pPr>
            <a:r>
              <a:rPr lang="sl-SI"/>
              <a:t>V okencu ‚Iščite po nazivu:‘ poiščete svojo organizacijo in se s svojim uporabniškim računom prijavite v aplikacijo</a:t>
            </a:r>
            <a:endParaRPr/>
          </a:p>
          <a:p>
            <a:pPr marL="171450" lvl="0" indent="-171450" algn="l" rtl="0">
              <a:spcBef>
                <a:spcPts val="0"/>
              </a:spcBef>
              <a:spcAft>
                <a:spcPts val="0"/>
              </a:spcAft>
              <a:buClr>
                <a:schemeClr val="dk1"/>
              </a:buClr>
              <a:buSzPts val="1200"/>
              <a:buFont typeface="Calibri"/>
              <a:buChar char="-"/>
            </a:pPr>
            <a:r>
              <a:rPr lang="sl-SI"/>
              <a:t>Koliko prisotnih že ima Arnes AAI identiteto?</a:t>
            </a:r>
            <a:endParaRPr/>
          </a:p>
          <a:p>
            <a:pPr marL="171450" lvl="0" indent="-95250" algn="l" rtl="0">
              <a:spcBef>
                <a:spcPts val="0"/>
              </a:spcBef>
              <a:spcAft>
                <a:spcPts val="0"/>
              </a:spcAft>
              <a:buClr>
                <a:schemeClr val="dk1"/>
              </a:buClr>
              <a:buSzPts val="1200"/>
              <a:buFont typeface="Calibri"/>
              <a:buNone/>
            </a:pPr>
            <a:endParaRPr/>
          </a:p>
        </p:txBody>
      </p:sp>
      <p:sp>
        <p:nvSpPr>
          <p:cNvPr id="1258" name="Google Shape;1258;g3b71480ff71_6_2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l-SI"/>
              <a:t>84</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3"/>
        <p:cNvGrpSpPr/>
        <p:nvPr/>
      </p:nvGrpSpPr>
      <p:grpSpPr>
        <a:xfrm>
          <a:off x="0" y="0"/>
          <a:ext cx="0" cy="0"/>
          <a:chOff x="0" y="0"/>
          <a:chExt cx="0" cy="0"/>
        </a:xfrm>
      </p:grpSpPr>
      <p:sp>
        <p:nvSpPr>
          <p:cNvPr id="1264" name="Google Shape;1264;g3b71480ff71_6_3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5" name="Google Shape;1265;g3b71480ff71_6_30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6" name="Google Shape;1266;g3b71480ff71_6_30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l-SI"/>
              <a:t>85</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2"/>
        <p:cNvGrpSpPr/>
        <p:nvPr/>
      </p:nvGrpSpPr>
      <p:grpSpPr>
        <a:xfrm>
          <a:off x="0" y="0"/>
          <a:ext cx="0" cy="0"/>
          <a:chOff x="0" y="0"/>
          <a:chExt cx="0" cy="0"/>
        </a:xfrm>
      </p:grpSpPr>
      <p:sp>
        <p:nvSpPr>
          <p:cNvPr id="1273" name="Google Shape;1273;g3b71480ff71_6_31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4" name="Google Shape;1274;g3b71480ff71_6_3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9"/>
        <p:cNvGrpSpPr/>
        <p:nvPr/>
      </p:nvGrpSpPr>
      <p:grpSpPr>
        <a:xfrm>
          <a:off x="0" y="0"/>
          <a:ext cx="0" cy="0"/>
          <a:chOff x="0" y="0"/>
          <a:chExt cx="0" cy="0"/>
        </a:xfrm>
      </p:grpSpPr>
      <p:sp>
        <p:nvSpPr>
          <p:cNvPr id="1280" name="Google Shape;1280;g3b71480ff71_6_31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1" name="Google Shape;1281;g3b71480ff71_6_3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7"/>
        <p:cNvGrpSpPr/>
        <p:nvPr/>
      </p:nvGrpSpPr>
      <p:grpSpPr>
        <a:xfrm>
          <a:off x="0" y="0"/>
          <a:ext cx="0" cy="0"/>
          <a:chOff x="0" y="0"/>
          <a:chExt cx="0" cy="0"/>
        </a:xfrm>
      </p:grpSpPr>
      <p:sp>
        <p:nvSpPr>
          <p:cNvPr id="1288" name="Google Shape;1288;g3b71480ff71_6_32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9" name="Google Shape;1289;g3b71480ff71_6_3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7"/>
        <p:cNvGrpSpPr/>
        <p:nvPr/>
      </p:nvGrpSpPr>
      <p:grpSpPr>
        <a:xfrm>
          <a:off x="0" y="0"/>
          <a:ext cx="0" cy="0"/>
          <a:chOff x="0" y="0"/>
          <a:chExt cx="0" cy="0"/>
        </a:xfrm>
      </p:grpSpPr>
      <p:sp>
        <p:nvSpPr>
          <p:cNvPr id="1298" name="Google Shape;1298;g3b69a139642_0_1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9" name="Google Shape;1299;g3b69a139642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3b69a139642_2_10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03" name="Google Shape;503;g3b69a139642_2_10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sl-SI" sz="2200">
                <a:latin typeface="Helvetica Neue"/>
                <a:ea typeface="Helvetica Neue"/>
                <a:cs typeface="Helvetica Neue"/>
                <a:sym typeface="Helvetica Neue"/>
              </a:rPr>
              <a:t>… sicer pa imava dolgoletne izkušnje z vodenjem partnerskih delov na projektih Obzorje. Tudi tematsko so vsi našteti projekti usmerjeni v agregacijo, bogatitev in diseminacijo raziskovalnih podatkov.</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3"/>
        <p:cNvGrpSpPr/>
        <p:nvPr/>
      </p:nvGrpSpPr>
      <p:grpSpPr>
        <a:xfrm>
          <a:off x="0" y="0"/>
          <a:ext cx="0" cy="0"/>
          <a:chOff x="0" y="0"/>
          <a:chExt cx="0" cy="0"/>
        </a:xfrm>
      </p:grpSpPr>
      <p:sp>
        <p:nvSpPr>
          <p:cNvPr id="1304" name="Google Shape;130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5" name="Google Shape;1305;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Naslovni diapozitiv" type="title">
  <p:cSld name="TITLE">
    <p:spTree>
      <p:nvGrpSpPr>
        <p:cNvPr id="1" name="Shape 11"/>
        <p:cNvGrpSpPr/>
        <p:nvPr/>
      </p:nvGrpSpPr>
      <p:grpSpPr>
        <a:xfrm>
          <a:off x="0" y="0"/>
          <a:ext cx="0" cy="0"/>
          <a:chOff x="0" y="0"/>
          <a:chExt cx="0" cy="0"/>
        </a:xfrm>
      </p:grpSpPr>
      <p:sp>
        <p:nvSpPr>
          <p:cNvPr id="12" name="Google Shape;12;p5"/>
          <p:cNvSpPr txBox="1">
            <a:spLocks noGrp="1"/>
          </p:cNvSpPr>
          <p:nvPr>
            <p:ph type="ctrTitle"/>
          </p:nvPr>
        </p:nvSpPr>
        <p:spPr>
          <a:xfrm>
            <a:off x="1524003" y="1122361"/>
            <a:ext cx="9144000" cy="2387598"/>
          </a:xfrm>
          <a:prstGeom prst="rect">
            <a:avLst/>
          </a:prstGeom>
          <a:noFill/>
          <a:ln>
            <a:noFill/>
          </a:ln>
        </p:spPr>
        <p:txBody>
          <a:bodyPr spcFirstLastPara="1" wrap="square" lIns="91425" tIns="45700" rIns="91425" bIns="45700" anchor="b" anchorCtr="1">
            <a:normAutofit/>
          </a:bodyPr>
          <a:lstStyle>
            <a:lvl1pPr lvl="0" algn="ctr">
              <a:lnSpc>
                <a:spcPct val="90000"/>
              </a:lnSpc>
              <a:spcBef>
                <a:spcPts val="0"/>
              </a:spcBef>
              <a:spcAft>
                <a:spcPts val="0"/>
              </a:spcAft>
              <a:buClr>
                <a:srgbClr val="000000"/>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5"/>
          <p:cNvSpPr txBox="1">
            <a:spLocks noGrp="1"/>
          </p:cNvSpPr>
          <p:nvPr>
            <p:ph type="subTitle" idx="1"/>
          </p:nvPr>
        </p:nvSpPr>
        <p:spPr>
          <a:xfrm>
            <a:off x="1524003" y="3602041"/>
            <a:ext cx="9144000" cy="1655758"/>
          </a:xfrm>
          <a:prstGeom prst="rect">
            <a:avLst/>
          </a:prstGeom>
          <a:noFill/>
          <a:ln>
            <a:noFill/>
          </a:ln>
        </p:spPr>
        <p:txBody>
          <a:bodyPr spcFirstLastPara="1" wrap="square" lIns="91425" tIns="45700" rIns="91425" bIns="45700" anchor="t" anchorCtr="1">
            <a:normAutofit/>
          </a:bodyPr>
          <a:lstStyle>
            <a:lvl1pPr lvl="0" algn="ctr">
              <a:lnSpc>
                <a:spcPct val="90000"/>
              </a:lnSpc>
              <a:spcBef>
                <a:spcPts val="1000"/>
              </a:spcBef>
              <a:spcAft>
                <a:spcPts val="0"/>
              </a:spcAft>
              <a:buClr>
                <a:srgbClr val="000000"/>
              </a:buClr>
              <a:buSzPts val="2400"/>
              <a:buNone/>
              <a:defRPr sz="2400"/>
            </a:lvl1pPr>
            <a:lvl2pPr lvl="1" algn="l">
              <a:lnSpc>
                <a:spcPct val="90000"/>
              </a:lnSpc>
              <a:spcBef>
                <a:spcPts val="500"/>
              </a:spcBef>
              <a:spcAft>
                <a:spcPts val="0"/>
              </a:spcAft>
              <a:buClr>
                <a:srgbClr val="000000"/>
              </a:buClr>
              <a:buSzPts val="1800"/>
              <a:buChar char="•"/>
              <a:defRPr/>
            </a:lvl2pPr>
            <a:lvl3pPr lvl="2" algn="l">
              <a:lnSpc>
                <a:spcPct val="90000"/>
              </a:lnSpc>
              <a:spcBef>
                <a:spcPts val="500"/>
              </a:spcBef>
              <a:spcAft>
                <a:spcPts val="0"/>
              </a:spcAft>
              <a:buClr>
                <a:srgbClr val="000000"/>
              </a:buClr>
              <a:buSzPts val="1800"/>
              <a:buChar char="•"/>
              <a:defRPr/>
            </a:lvl3pPr>
            <a:lvl4pPr lvl="3" algn="l">
              <a:lnSpc>
                <a:spcPct val="90000"/>
              </a:lnSpc>
              <a:spcBef>
                <a:spcPts val="500"/>
              </a:spcBef>
              <a:spcAft>
                <a:spcPts val="0"/>
              </a:spcAft>
              <a:buClr>
                <a:srgbClr val="000000"/>
              </a:buClr>
              <a:buSzPts val="1800"/>
              <a:buChar char="•"/>
              <a:defRPr/>
            </a:lvl4pPr>
            <a:lvl5pPr lvl="4" algn="l">
              <a:lnSpc>
                <a:spcPct val="90000"/>
              </a:lnSpc>
              <a:spcBef>
                <a:spcPts val="500"/>
              </a:spcBef>
              <a:spcAft>
                <a:spcPts val="0"/>
              </a:spcAft>
              <a:buClr>
                <a:srgbClr val="000000"/>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14" name="Google Shape;14;p5"/>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5"/>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5"/>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Naslov in navpično besedilo" type="vertTx">
  <p:cSld name="VERTICAL_TEXT">
    <p:spTree>
      <p:nvGrpSpPr>
        <p:cNvPr id="1" name="Shape 68"/>
        <p:cNvGrpSpPr/>
        <p:nvPr/>
      </p:nvGrpSpPr>
      <p:grpSpPr>
        <a:xfrm>
          <a:off x="0" y="0"/>
          <a:ext cx="0" cy="0"/>
          <a:chOff x="0" y="0"/>
          <a:chExt cx="0" cy="0"/>
        </a:xfrm>
      </p:grpSpPr>
      <p:sp>
        <p:nvSpPr>
          <p:cNvPr id="69" name="Google Shape;69;p14"/>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4"/>
          <p:cNvSpPr txBox="1">
            <a:spLocks noGrp="1"/>
          </p:cNvSpPr>
          <p:nvPr>
            <p:ph type="body" idx="1"/>
          </p:nvPr>
        </p:nvSpPr>
        <p:spPr>
          <a:xfrm rot="5400000">
            <a:off x="3920335" y="-1256505"/>
            <a:ext cx="4351336" cy="105156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4"/>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4"/>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4"/>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Navpični naslov in besedilo" type="vertTitleAndTx">
  <p:cSld name="VERTICAL_TITLE_AND_VERTICAL_TEXT">
    <p:spTree>
      <p:nvGrpSpPr>
        <p:cNvPr id="1" name="Shape 74"/>
        <p:cNvGrpSpPr/>
        <p:nvPr/>
      </p:nvGrpSpPr>
      <p:grpSpPr>
        <a:xfrm>
          <a:off x="0" y="0"/>
          <a:ext cx="0" cy="0"/>
          <a:chOff x="0" y="0"/>
          <a:chExt cx="0" cy="0"/>
        </a:xfrm>
      </p:grpSpPr>
      <p:sp>
        <p:nvSpPr>
          <p:cNvPr id="75" name="Google Shape;75;p15"/>
          <p:cNvSpPr txBox="1">
            <a:spLocks noGrp="1"/>
          </p:cNvSpPr>
          <p:nvPr>
            <p:ph type="title"/>
          </p:nvPr>
        </p:nvSpPr>
        <p:spPr>
          <a:xfrm rot="5400000">
            <a:off x="7133436" y="1956596"/>
            <a:ext cx="5811834" cy="262889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5"/>
          <p:cNvSpPr txBox="1">
            <a:spLocks noGrp="1"/>
          </p:cNvSpPr>
          <p:nvPr>
            <p:ph type="body" idx="1"/>
          </p:nvPr>
        </p:nvSpPr>
        <p:spPr>
          <a:xfrm rot="5400000">
            <a:off x="1799434" y="-596102"/>
            <a:ext cx="5811834" cy="773429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5"/>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5"/>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5"/>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aslovni diapozitiv" type="tx">
  <p:cSld name="TITLE_AND_BODY">
    <p:bg>
      <p:bgPr>
        <a:solidFill>
          <a:srgbClr val="FFFFFF"/>
        </a:solidFill>
        <a:effectLst/>
      </p:bgPr>
    </p:bg>
    <p:spTree>
      <p:nvGrpSpPr>
        <p:cNvPr id="1" name="Shape 84"/>
        <p:cNvGrpSpPr/>
        <p:nvPr/>
      </p:nvGrpSpPr>
      <p:grpSpPr>
        <a:xfrm>
          <a:off x="0" y="0"/>
          <a:ext cx="0" cy="0"/>
          <a:chOff x="0" y="0"/>
          <a:chExt cx="0" cy="0"/>
        </a:xfrm>
      </p:grpSpPr>
      <p:sp>
        <p:nvSpPr>
          <p:cNvPr id="85" name="Google Shape;85;g3b69a139642_2_4"/>
          <p:cNvSpPr txBox="1">
            <a:spLocks noGrp="1"/>
          </p:cNvSpPr>
          <p:nvPr>
            <p:ph type="title"/>
          </p:nvPr>
        </p:nvSpPr>
        <p:spPr>
          <a:xfrm>
            <a:off x="1524003" y="1122361"/>
            <a:ext cx="9144001" cy="2387599"/>
          </a:xfrm>
          <a:prstGeom prst="rect">
            <a:avLst/>
          </a:prstGeom>
          <a:noFill/>
          <a:ln>
            <a:noFill/>
          </a:ln>
        </p:spPr>
        <p:txBody>
          <a:bodyPr spcFirstLastPara="1" wrap="square" lIns="45725" tIns="45725" rIns="45725" bIns="45725" anchor="b" anchorCtr="0">
            <a:normAutofit/>
          </a:bodyPr>
          <a:lstStyle>
            <a:lvl1pPr lvl="0" algn="ctr">
              <a:lnSpc>
                <a:spcPct val="90000"/>
              </a:lnSpc>
              <a:spcBef>
                <a:spcPts val="0"/>
              </a:spcBef>
              <a:spcAft>
                <a:spcPts val="0"/>
              </a:spcAft>
              <a:buClr>
                <a:srgbClr val="000000"/>
              </a:buClr>
              <a:buSzPts val="6000"/>
              <a:buFont typeface="Calibri"/>
              <a:buNone/>
              <a:defRPr sz="6000">
                <a:solidFill>
                  <a:srgbClr val="000000"/>
                </a:solidFill>
                <a:latin typeface="Calibri"/>
                <a:ea typeface="Calibri"/>
                <a:cs typeface="Calibri"/>
                <a:sym typeface="Calibri"/>
              </a:defRPr>
            </a:lvl1pPr>
            <a:lvl2pPr lvl="1" algn="l">
              <a:lnSpc>
                <a:spcPct val="90000"/>
              </a:lnSpc>
              <a:spcBef>
                <a:spcPts val="0"/>
              </a:spcBef>
              <a:spcAft>
                <a:spcPts val="0"/>
              </a:spcAft>
              <a:buClr>
                <a:srgbClr val="FFFFFF"/>
              </a:buClr>
              <a:buSzPts val="900"/>
              <a:buNone/>
              <a:defRPr/>
            </a:lvl2pPr>
            <a:lvl3pPr lvl="2" algn="l">
              <a:lnSpc>
                <a:spcPct val="90000"/>
              </a:lnSpc>
              <a:spcBef>
                <a:spcPts val="0"/>
              </a:spcBef>
              <a:spcAft>
                <a:spcPts val="0"/>
              </a:spcAft>
              <a:buClr>
                <a:srgbClr val="FFFFFF"/>
              </a:buClr>
              <a:buSzPts val="900"/>
              <a:buNone/>
              <a:defRPr/>
            </a:lvl3pPr>
            <a:lvl4pPr lvl="3" algn="l">
              <a:lnSpc>
                <a:spcPct val="90000"/>
              </a:lnSpc>
              <a:spcBef>
                <a:spcPts val="0"/>
              </a:spcBef>
              <a:spcAft>
                <a:spcPts val="0"/>
              </a:spcAft>
              <a:buClr>
                <a:srgbClr val="FFFFFF"/>
              </a:buClr>
              <a:buSzPts val="900"/>
              <a:buNone/>
              <a:defRPr/>
            </a:lvl4pPr>
            <a:lvl5pPr lvl="4" algn="l">
              <a:lnSpc>
                <a:spcPct val="90000"/>
              </a:lnSpc>
              <a:spcBef>
                <a:spcPts val="0"/>
              </a:spcBef>
              <a:spcAft>
                <a:spcPts val="0"/>
              </a:spcAft>
              <a:buClr>
                <a:srgbClr val="FFFFFF"/>
              </a:buClr>
              <a:buSzPts val="900"/>
              <a:buNone/>
              <a:defRPr/>
            </a:lvl5pPr>
            <a:lvl6pPr lvl="5" algn="l">
              <a:lnSpc>
                <a:spcPct val="90000"/>
              </a:lnSpc>
              <a:spcBef>
                <a:spcPts val="0"/>
              </a:spcBef>
              <a:spcAft>
                <a:spcPts val="0"/>
              </a:spcAft>
              <a:buClr>
                <a:srgbClr val="FFFFFF"/>
              </a:buClr>
              <a:buSzPts val="900"/>
              <a:buNone/>
              <a:defRPr/>
            </a:lvl6pPr>
            <a:lvl7pPr lvl="6" algn="l">
              <a:lnSpc>
                <a:spcPct val="90000"/>
              </a:lnSpc>
              <a:spcBef>
                <a:spcPts val="0"/>
              </a:spcBef>
              <a:spcAft>
                <a:spcPts val="0"/>
              </a:spcAft>
              <a:buClr>
                <a:srgbClr val="FFFFFF"/>
              </a:buClr>
              <a:buSzPts val="900"/>
              <a:buNone/>
              <a:defRPr/>
            </a:lvl7pPr>
            <a:lvl8pPr lvl="7" algn="l">
              <a:lnSpc>
                <a:spcPct val="90000"/>
              </a:lnSpc>
              <a:spcBef>
                <a:spcPts val="0"/>
              </a:spcBef>
              <a:spcAft>
                <a:spcPts val="0"/>
              </a:spcAft>
              <a:buClr>
                <a:srgbClr val="FFFFFF"/>
              </a:buClr>
              <a:buSzPts val="900"/>
              <a:buNone/>
              <a:defRPr/>
            </a:lvl8pPr>
            <a:lvl9pPr lvl="8" algn="l">
              <a:lnSpc>
                <a:spcPct val="90000"/>
              </a:lnSpc>
              <a:spcBef>
                <a:spcPts val="0"/>
              </a:spcBef>
              <a:spcAft>
                <a:spcPts val="0"/>
              </a:spcAft>
              <a:buClr>
                <a:srgbClr val="FFFFFF"/>
              </a:buClr>
              <a:buSzPts val="900"/>
              <a:buNone/>
              <a:defRPr/>
            </a:lvl9pPr>
          </a:lstStyle>
          <a:p>
            <a:endParaRPr/>
          </a:p>
        </p:txBody>
      </p:sp>
      <p:sp>
        <p:nvSpPr>
          <p:cNvPr id="86" name="Google Shape;86;g3b69a139642_2_4"/>
          <p:cNvSpPr txBox="1">
            <a:spLocks noGrp="1"/>
          </p:cNvSpPr>
          <p:nvPr>
            <p:ph type="body" idx="1"/>
          </p:nvPr>
        </p:nvSpPr>
        <p:spPr>
          <a:xfrm>
            <a:off x="1524003" y="3602041"/>
            <a:ext cx="9144001" cy="1655759"/>
          </a:xfrm>
          <a:prstGeom prst="rect">
            <a:avLst/>
          </a:prstGeom>
          <a:noFill/>
          <a:ln>
            <a:noFill/>
          </a:ln>
        </p:spPr>
        <p:txBody>
          <a:bodyPr spcFirstLastPara="1" wrap="square" lIns="45725" tIns="45725" rIns="45725" bIns="45725" anchor="t" anchorCtr="0">
            <a:normAutofit/>
          </a:bodyPr>
          <a:lstStyle>
            <a:lvl1pPr marL="457200" lvl="0" indent="-228600" algn="ctr">
              <a:lnSpc>
                <a:spcPct val="90000"/>
              </a:lnSpc>
              <a:spcBef>
                <a:spcPts val="1000"/>
              </a:spcBef>
              <a:spcAft>
                <a:spcPts val="0"/>
              </a:spcAft>
              <a:buClr>
                <a:srgbClr val="000000"/>
              </a:buClr>
              <a:buSzPts val="2400"/>
              <a:buFont typeface="Calibri"/>
              <a:buNone/>
              <a:defRPr sz="2400">
                <a:solidFill>
                  <a:srgbClr val="000000"/>
                </a:solidFill>
                <a:latin typeface="Calibri"/>
                <a:ea typeface="Calibri"/>
                <a:cs typeface="Calibri"/>
                <a:sym typeface="Calibri"/>
              </a:defRPr>
            </a:lvl1pPr>
            <a:lvl2pPr marL="914400" lvl="1" indent="-381000" algn="ctr">
              <a:lnSpc>
                <a:spcPct val="90000"/>
              </a:lnSpc>
              <a:spcBef>
                <a:spcPts val="1000"/>
              </a:spcBef>
              <a:spcAft>
                <a:spcPts val="0"/>
              </a:spcAft>
              <a:buClr>
                <a:srgbClr val="000000"/>
              </a:buClr>
              <a:buSzPts val="2400"/>
              <a:buFont typeface="Calibri"/>
              <a:buChar char="•"/>
              <a:defRPr sz="2400">
                <a:solidFill>
                  <a:srgbClr val="000000"/>
                </a:solidFill>
                <a:latin typeface="Calibri"/>
                <a:ea typeface="Calibri"/>
                <a:cs typeface="Calibri"/>
                <a:sym typeface="Calibri"/>
              </a:defRPr>
            </a:lvl2pPr>
            <a:lvl3pPr marL="1371600" lvl="2" indent="-381000" algn="ctr">
              <a:lnSpc>
                <a:spcPct val="90000"/>
              </a:lnSpc>
              <a:spcBef>
                <a:spcPts val="1000"/>
              </a:spcBef>
              <a:spcAft>
                <a:spcPts val="0"/>
              </a:spcAft>
              <a:buClr>
                <a:srgbClr val="000000"/>
              </a:buClr>
              <a:buSzPts val="2400"/>
              <a:buFont typeface="Calibri"/>
              <a:buChar char="•"/>
              <a:defRPr sz="2400">
                <a:solidFill>
                  <a:srgbClr val="000000"/>
                </a:solidFill>
                <a:latin typeface="Calibri"/>
                <a:ea typeface="Calibri"/>
                <a:cs typeface="Calibri"/>
                <a:sym typeface="Calibri"/>
              </a:defRPr>
            </a:lvl3pPr>
            <a:lvl4pPr marL="1828800" lvl="3" indent="-381000" algn="ctr">
              <a:lnSpc>
                <a:spcPct val="90000"/>
              </a:lnSpc>
              <a:spcBef>
                <a:spcPts val="1000"/>
              </a:spcBef>
              <a:spcAft>
                <a:spcPts val="0"/>
              </a:spcAft>
              <a:buClr>
                <a:srgbClr val="000000"/>
              </a:buClr>
              <a:buSzPts val="2400"/>
              <a:buFont typeface="Calibri"/>
              <a:buChar char="•"/>
              <a:defRPr sz="2400">
                <a:solidFill>
                  <a:srgbClr val="000000"/>
                </a:solidFill>
                <a:latin typeface="Calibri"/>
                <a:ea typeface="Calibri"/>
                <a:cs typeface="Calibri"/>
                <a:sym typeface="Calibri"/>
              </a:defRPr>
            </a:lvl4pPr>
            <a:lvl5pPr marL="2286000" lvl="4" indent="-381000" algn="ctr">
              <a:lnSpc>
                <a:spcPct val="90000"/>
              </a:lnSpc>
              <a:spcBef>
                <a:spcPts val="1000"/>
              </a:spcBef>
              <a:spcAft>
                <a:spcPts val="0"/>
              </a:spcAft>
              <a:buClr>
                <a:srgbClr val="000000"/>
              </a:buClr>
              <a:buSzPts val="2400"/>
              <a:buFont typeface="Calibri"/>
              <a:buChar char="•"/>
              <a:defRPr sz="2400">
                <a:solidFill>
                  <a:srgbClr val="000000"/>
                </a:solidFill>
                <a:latin typeface="Calibri"/>
                <a:ea typeface="Calibri"/>
                <a:cs typeface="Calibri"/>
                <a:sym typeface="Calibri"/>
              </a:defRPr>
            </a:lvl5pPr>
            <a:lvl6pPr marL="2743200" lvl="5" indent="-285750" algn="l">
              <a:lnSpc>
                <a:spcPct val="100000"/>
              </a:lnSpc>
              <a:spcBef>
                <a:spcPts val="2400"/>
              </a:spcBef>
              <a:spcAft>
                <a:spcPts val="0"/>
              </a:spcAft>
              <a:buClr>
                <a:srgbClr val="FFFFFF"/>
              </a:buClr>
              <a:buSzPts val="900"/>
              <a:buChar char="•"/>
              <a:defRPr/>
            </a:lvl6pPr>
            <a:lvl7pPr marL="3200400" lvl="6" indent="-285750" algn="l">
              <a:lnSpc>
                <a:spcPct val="100000"/>
              </a:lnSpc>
              <a:spcBef>
                <a:spcPts val="2400"/>
              </a:spcBef>
              <a:spcAft>
                <a:spcPts val="0"/>
              </a:spcAft>
              <a:buClr>
                <a:srgbClr val="FFFFFF"/>
              </a:buClr>
              <a:buSzPts val="900"/>
              <a:buChar char="•"/>
              <a:defRPr/>
            </a:lvl7pPr>
            <a:lvl8pPr marL="3657600" lvl="7" indent="-285750" algn="l">
              <a:lnSpc>
                <a:spcPct val="100000"/>
              </a:lnSpc>
              <a:spcBef>
                <a:spcPts val="2400"/>
              </a:spcBef>
              <a:spcAft>
                <a:spcPts val="0"/>
              </a:spcAft>
              <a:buClr>
                <a:srgbClr val="FFFFFF"/>
              </a:buClr>
              <a:buSzPts val="900"/>
              <a:buChar char="•"/>
              <a:defRPr/>
            </a:lvl8pPr>
            <a:lvl9pPr marL="4114800" lvl="8" indent="-285750" algn="l">
              <a:lnSpc>
                <a:spcPct val="100000"/>
              </a:lnSpc>
              <a:spcBef>
                <a:spcPts val="2400"/>
              </a:spcBef>
              <a:spcAft>
                <a:spcPts val="0"/>
              </a:spcAft>
              <a:buClr>
                <a:srgbClr val="FFFFFF"/>
              </a:buClr>
              <a:buSzPts val="900"/>
              <a:buChar char="•"/>
              <a:defRPr/>
            </a:lvl9pPr>
          </a:lstStyle>
          <a:p>
            <a:endParaRPr/>
          </a:p>
        </p:txBody>
      </p:sp>
      <p:sp>
        <p:nvSpPr>
          <p:cNvPr id="87" name="Google Shape;87;g3b69a139642_2_4"/>
          <p:cNvSpPr txBox="1">
            <a:spLocks noGrp="1"/>
          </p:cNvSpPr>
          <p:nvPr>
            <p:ph type="sldNum" idx="12"/>
          </p:nvPr>
        </p:nvSpPr>
        <p:spPr>
          <a:xfrm>
            <a:off x="11101529" y="6417938"/>
            <a:ext cx="252274" cy="241956"/>
          </a:xfrm>
          <a:prstGeom prst="rect">
            <a:avLst/>
          </a:prstGeom>
          <a:noFill/>
          <a:ln>
            <a:noFill/>
          </a:ln>
        </p:spPr>
        <p:txBody>
          <a:bodyPr spcFirstLastPara="1" wrap="square" lIns="45725" tIns="45725" rIns="45725" bIns="45725" anchor="ctr" anchorCtr="0">
            <a:spAutoFit/>
          </a:bodyPr>
          <a:lstStyle>
            <a:lvl1pPr marL="0" lvl="0" indent="0" algn="r">
              <a:lnSpc>
                <a:spcPct val="100000"/>
              </a:lnSpc>
              <a:spcBef>
                <a:spcPts val="0"/>
              </a:spcBef>
              <a:spcAft>
                <a:spcPts val="0"/>
              </a:spcAft>
              <a:buClr>
                <a:srgbClr val="898989"/>
              </a:buClr>
              <a:buSzPts val="1200"/>
              <a:buFont typeface="Calibri"/>
              <a:buNone/>
              <a:defRPr sz="1200">
                <a:solidFill>
                  <a:srgbClr val="898989"/>
                </a:solidFill>
                <a:latin typeface="Calibri"/>
                <a:ea typeface="Calibri"/>
                <a:cs typeface="Calibri"/>
                <a:sym typeface="Calibri"/>
              </a:defRPr>
            </a:lvl1pPr>
            <a:lvl2pPr marL="0" lvl="1" indent="0" algn="r">
              <a:lnSpc>
                <a:spcPct val="100000"/>
              </a:lnSpc>
              <a:spcBef>
                <a:spcPts val="0"/>
              </a:spcBef>
              <a:spcAft>
                <a:spcPts val="0"/>
              </a:spcAft>
              <a:buClr>
                <a:srgbClr val="898989"/>
              </a:buClr>
              <a:buSzPts val="1200"/>
              <a:buFont typeface="Calibri"/>
              <a:buNone/>
              <a:defRPr sz="1200">
                <a:solidFill>
                  <a:srgbClr val="898989"/>
                </a:solidFill>
                <a:latin typeface="Calibri"/>
                <a:ea typeface="Calibri"/>
                <a:cs typeface="Calibri"/>
                <a:sym typeface="Calibri"/>
              </a:defRPr>
            </a:lvl2pPr>
            <a:lvl3pPr marL="0" lvl="2" indent="0" algn="r">
              <a:lnSpc>
                <a:spcPct val="100000"/>
              </a:lnSpc>
              <a:spcBef>
                <a:spcPts val="0"/>
              </a:spcBef>
              <a:spcAft>
                <a:spcPts val="0"/>
              </a:spcAft>
              <a:buClr>
                <a:srgbClr val="898989"/>
              </a:buClr>
              <a:buSzPts val="1200"/>
              <a:buFont typeface="Calibri"/>
              <a:buNone/>
              <a:defRPr sz="1200">
                <a:solidFill>
                  <a:srgbClr val="898989"/>
                </a:solidFill>
                <a:latin typeface="Calibri"/>
                <a:ea typeface="Calibri"/>
                <a:cs typeface="Calibri"/>
                <a:sym typeface="Calibri"/>
              </a:defRPr>
            </a:lvl3pPr>
            <a:lvl4pPr marL="0" lvl="3" indent="0" algn="r">
              <a:lnSpc>
                <a:spcPct val="100000"/>
              </a:lnSpc>
              <a:spcBef>
                <a:spcPts val="0"/>
              </a:spcBef>
              <a:spcAft>
                <a:spcPts val="0"/>
              </a:spcAft>
              <a:buClr>
                <a:srgbClr val="898989"/>
              </a:buClr>
              <a:buSzPts val="1200"/>
              <a:buFont typeface="Calibri"/>
              <a:buNone/>
              <a:defRPr sz="1200">
                <a:solidFill>
                  <a:srgbClr val="898989"/>
                </a:solidFill>
                <a:latin typeface="Calibri"/>
                <a:ea typeface="Calibri"/>
                <a:cs typeface="Calibri"/>
                <a:sym typeface="Calibri"/>
              </a:defRPr>
            </a:lvl4pPr>
            <a:lvl5pPr marL="0" lvl="4" indent="0" algn="r">
              <a:lnSpc>
                <a:spcPct val="100000"/>
              </a:lnSpc>
              <a:spcBef>
                <a:spcPts val="0"/>
              </a:spcBef>
              <a:spcAft>
                <a:spcPts val="0"/>
              </a:spcAft>
              <a:buClr>
                <a:srgbClr val="898989"/>
              </a:buClr>
              <a:buSzPts val="1200"/>
              <a:buFont typeface="Calibri"/>
              <a:buNone/>
              <a:defRPr sz="1200">
                <a:solidFill>
                  <a:srgbClr val="898989"/>
                </a:solidFill>
                <a:latin typeface="Calibri"/>
                <a:ea typeface="Calibri"/>
                <a:cs typeface="Calibri"/>
                <a:sym typeface="Calibri"/>
              </a:defRPr>
            </a:lvl5pPr>
            <a:lvl6pPr marL="0" lvl="5" indent="0" algn="r">
              <a:lnSpc>
                <a:spcPct val="100000"/>
              </a:lnSpc>
              <a:spcBef>
                <a:spcPts val="0"/>
              </a:spcBef>
              <a:spcAft>
                <a:spcPts val="0"/>
              </a:spcAft>
              <a:buClr>
                <a:srgbClr val="898989"/>
              </a:buClr>
              <a:buSzPts val="1200"/>
              <a:buFont typeface="Calibri"/>
              <a:buNone/>
              <a:defRPr sz="1200">
                <a:solidFill>
                  <a:srgbClr val="898989"/>
                </a:solidFill>
                <a:latin typeface="Calibri"/>
                <a:ea typeface="Calibri"/>
                <a:cs typeface="Calibri"/>
                <a:sym typeface="Calibri"/>
              </a:defRPr>
            </a:lvl6pPr>
            <a:lvl7pPr marL="0" lvl="6" indent="0" algn="r">
              <a:lnSpc>
                <a:spcPct val="100000"/>
              </a:lnSpc>
              <a:spcBef>
                <a:spcPts val="0"/>
              </a:spcBef>
              <a:spcAft>
                <a:spcPts val="0"/>
              </a:spcAft>
              <a:buClr>
                <a:srgbClr val="898989"/>
              </a:buClr>
              <a:buSzPts val="1200"/>
              <a:buFont typeface="Calibri"/>
              <a:buNone/>
              <a:defRPr sz="1200">
                <a:solidFill>
                  <a:srgbClr val="898989"/>
                </a:solidFill>
                <a:latin typeface="Calibri"/>
                <a:ea typeface="Calibri"/>
                <a:cs typeface="Calibri"/>
                <a:sym typeface="Calibri"/>
              </a:defRPr>
            </a:lvl7pPr>
            <a:lvl8pPr marL="0" lvl="7" indent="0" algn="r">
              <a:lnSpc>
                <a:spcPct val="100000"/>
              </a:lnSpc>
              <a:spcBef>
                <a:spcPts val="0"/>
              </a:spcBef>
              <a:spcAft>
                <a:spcPts val="0"/>
              </a:spcAft>
              <a:buClr>
                <a:srgbClr val="898989"/>
              </a:buClr>
              <a:buSzPts val="1200"/>
              <a:buFont typeface="Calibri"/>
              <a:buNone/>
              <a:defRPr sz="1200">
                <a:solidFill>
                  <a:srgbClr val="898989"/>
                </a:solidFill>
                <a:latin typeface="Calibri"/>
                <a:ea typeface="Calibri"/>
                <a:cs typeface="Calibri"/>
                <a:sym typeface="Calibri"/>
              </a:defRPr>
            </a:lvl8pPr>
            <a:lvl9pPr marL="0" lvl="8" indent="0" algn="r">
              <a:lnSpc>
                <a:spcPct val="100000"/>
              </a:lnSpc>
              <a:spcBef>
                <a:spcPts val="0"/>
              </a:spcBef>
              <a:spcAft>
                <a:spcPts val="0"/>
              </a:spcAft>
              <a:buClr>
                <a:srgbClr val="898989"/>
              </a:buClr>
              <a:buSzPts val="1200"/>
              <a:buFont typeface="Calibri"/>
              <a:buNone/>
              <a:defRPr sz="1200">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b="0" i="0" u="none" strike="noStrike" cap="non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88"/>
        <p:cNvGrpSpPr/>
        <p:nvPr/>
      </p:nvGrpSpPr>
      <p:grpSpPr>
        <a:xfrm>
          <a:off x="0" y="0"/>
          <a:ext cx="0" cy="0"/>
          <a:chOff x="0" y="0"/>
          <a:chExt cx="0" cy="0"/>
        </a:xfrm>
      </p:grpSpPr>
      <p:sp>
        <p:nvSpPr>
          <p:cNvPr id="89" name="Google Shape;89;g3b69a139642_2_8"/>
          <p:cNvSpPr txBox="1">
            <a:spLocks noGrp="1"/>
          </p:cNvSpPr>
          <p:nvPr>
            <p:ph type="sldNum" idx="12"/>
          </p:nvPr>
        </p:nvSpPr>
        <p:spPr>
          <a:xfrm>
            <a:off x="11779250" y="6229349"/>
            <a:ext cx="194310" cy="214631"/>
          </a:xfrm>
          <a:prstGeom prst="rect">
            <a:avLst/>
          </a:prstGeom>
          <a:noFill/>
          <a:ln>
            <a:noFill/>
          </a:ln>
        </p:spPr>
        <p:txBody>
          <a:bodyPr spcFirstLastPara="1" wrap="square" lIns="25400" tIns="25400" rIns="25400" bIns="25400" anchor="b" anchorCtr="0">
            <a:spAutoFit/>
          </a:bodyPr>
          <a:lstStyle>
            <a:lvl1pPr marL="0" lvl="0"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1pPr>
            <a:lvl2pPr marL="0" lvl="1"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2pPr>
            <a:lvl3pPr marL="0" lvl="2"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3pPr>
            <a:lvl4pPr marL="0" lvl="3"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4pPr>
            <a:lvl5pPr marL="0" lvl="4"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5pPr>
            <a:lvl6pPr marL="0" lvl="5"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6pPr>
            <a:lvl7pPr marL="0" lvl="6"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7pPr>
            <a:lvl8pPr marL="0" lvl="7"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8pPr>
            <a:lvl9pPr marL="0" lvl="8"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9pPr>
          </a:lstStyle>
          <a:p>
            <a:pPr marL="0" lvl="0" indent="0" algn="l"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Bullets &amp; Photo">
  <p:cSld name="Title, Bullets &amp; Photo">
    <p:spTree>
      <p:nvGrpSpPr>
        <p:cNvPr id="1" name="Shape 90"/>
        <p:cNvGrpSpPr/>
        <p:nvPr/>
      </p:nvGrpSpPr>
      <p:grpSpPr>
        <a:xfrm>
          <a:off x="0" y="0"/>
          <a:ext cx="0" cy="0"/>
          <a:chOff x="0" y="0"/>
          <a:chExt cx="0" cy="0"/>
        </a:xfrm>
      </p:grpSpPr>
      <p:sp>
        <p:nvSpPr>
          <p:cNvPr id="91" name="Google Shape;91;g3b69a139642_2_10"/>
          <p:cNvSpPr txBox="1">
            <a:spLocks noGrp="1"/>
          </p:cNvSpPr>
          <p:nvPr>
            <p:ph type="body" idx="1"/>
          </p:nvPr>
        </p:nvSpPr>
        <p:spPr>
          <a:xfrm>
            <a:off x="603250" y="1162050"/>
            <a:ext cx="4889500" cy="501650"/>
          </a:xfrm>
          <a:prstGeom prst="rect">
            <a:avLst/>
          </a:prstGeom>
          <a:noFill/>
          <a:ln>
            <a:noFill/>
          </a:ln>
        </p:spPr>
        <p:txBody>
          <a:bodyPr spcFirstLastPara="1" wrap="square" lIns="22850" tIns="22850" rIns="22850" bIns="22850" anchor="t" anchorCtr="0">
            <a:normAutofit/>
          </a:bodyPr>
          <a:lstStyle>
            <a:lvl1pPr marL="457200" lvl="0" indent="-228600" algn="l">
              <a:lnSpc>
                <a:spcPct val="100000"/>
              </a:lnSpc>
              <a:spcBef>
                <a:spcPts val="0"/>
              </a:spcBef>
              <a:spcAft>
                <a:spcPts val="0"/>
              </a:spcAft>
              <a:buClr>
                <a:srgbClr val="FFFFFF"/>
              </a:buClr>
              <a:buSzPts val="2800"/>
              <a:buFont typeface="Arial"/>
              <a:buNone/>
              <a:defRPr sz="2800">
                <a:latin typeface="Arial"/>
                <a:ea typeface="Arial"/>
                <a:cs typeface="Arial"/>
                <a:sym typeface="Arial"/>
              </a:defRPr>
            </a:lvl1pPr>
            <a:lvl2pPr marL="914400" lvl="1" indent="-285750" algn="l">
              <a:lnSpc>
                <a:spcPct val="100000"/>
              </a:lnSpc>
              <a:spcBef>
                <a:spcPts val="2400"/>
              </a:spcBef>
              <a:spcAft>
                <a:spcPts val="0"/>
              </a:spcAft>
              <a:buClr>
                <a:srgbClr val="FFFFFF"/>
              </a:buClr>
              <a:buSzPts val="900"/>
              <a:buChar char="•"/>
              <a:defRPr/>
            </a:lvl2pPr>
            <a:lvl3pPr marL="1371600" lvl="2" indent="-285750" algn="l">
              <a:lnSpc>
                <a:spcPct val="100000"/>
              </a:lnSpc>
              <a:spcBef>
                <a:spcPts val="2400"/>
              </a:spcBef>
              <a:spcAft>
                <a:spcPts val="0"/>
              </a:spcAft>
              <a:buClr>
                <a:srgbClr val="FFFFFF"/>
              </a:buClr>
              <a:buSzPts val="900"/>
              <a:buChar char="•"/>
              <a:defRPr/>
            </a:lvl3pPr>
            <a:lvl4pPr marL="1828800" lvl="3" indent="-285750" algn="l">
              <a:lnSpc>
                <a:spcPct val="100000"/>
              </a:lnSpc>
              <a:spcBef>
                <a:spcPts val="2400"/>
              </a:spcBef>
              <a:spcAft>
                <a:spcPts val="0"/>
              </a:spcAft>
              <a:buClr>
                <a:srgbClr val="FFFFFF"/>
              </a:buClr>
              <a:buSzPts val="900"/>
              <a:buChar char="•"/>
              <a:defRPr/>
            </a:lvl4pPr>
            <a:lvl5pPr marL="2286000" lvl="4" indent="-285750" algn="l">
              <a:lnSpc>
                <a:spcPct val="100000"/>
              </a:lnSpc>
              <a:spcBef>
                <a:spcPts val="2400"/>
              </a:spcBef>
              <a:spcAft>
                <a:spcPts val="0"/>
              </a:spcAft>
              <a:buClr>
                <a:srgbClr val="FFFFFF"/>
              </a:buClr>
              <a:buSzPts val="900"/>
              <a:buChar char="•"/>
              <a:defRPr/>
            </a:lvl5pPr>
            <a:lvl6pPr marL="2743200" lvl="5" indent="-285750" algn="l">
              <a:lnSpc>
                <a:spcPct val="100000"/>
              </a:lnSpc>
              <a:spcBef>
                <a:spcPts val="2400"/>
              </a:spcBef>
              <a:spcAft>
                <a:spcPts val="0"/>
              </a:spcAft>
              <a:buClr>
                <a:srgbClr val="FFFFFF"/>
              </a:buClr>
              <a:buSzPts val="900"/>
              <a:buChar char="•"/>
              <a:defRPr/>
            </a:lvl6pPr>
            <a:lvl7pPr marL="3200400" lvl="6" indent="-285750" algn="l">
              <a:lnSpc>
                <a:spcPct val="100000"/>
              </a:lnSpc>
              <a:spcBef>
                <a:spcPts val="2400"/>
              </a:spcBef>
              <a:spcAft>
                <a:spcPts val="0"/>
              </a:spcAft>
              <a:buClr>
                <a:srgbClr val="FFFFFF"/>
              </a:buClr>
              <a:buSzPts val="900"/>
              <a:buChar char="•"/>
              <a:defRPr/>
            </a:lvl7pPr>
            <a:lvl8pPr marL="3657600" lvl="7" indent="-285750" algn="l">
              <a:lnSpc>
                <a:spcPct val="100000"/>
              </a:lnSpc>
              <a:spcBef>
                <a:spcPts val="2400"/>
              </a:spcBef>
              <a:spcAft>
                <a:spcPts val="0"/>
              </a:spcAft>
              <a:buClr>
                <a:srgbClr val="FFFFFF"/>
              </a:buClr>
              <a:buSzPts val="900"/>
              <a:buChar char="•"/>
              <a:defRPr/>
            </a:lvl8pPr>
            <a:lvl9pPr marL="4114800" lvl="8" indent="-285750" algn="l">
              <a:lnSpc>
                <a:spcPct val="100000"/>
              </a:lnSpc>
              <a:spcBef>
                <a:spcPts val="2400"/>
              </a:spcBef>
              <a:spcAft>
                <a:spcPts val="0"/>
              </a:spcAft>
              <a:buClr>
                <a:srgbClr val="FFFFFF"/>
              </a:buClr>
              <a:buSzPts val="900"/>
              <a:buChar char="•"/>
              <a:defRPr/>
            </a:lvl9pPr>
          </a:lstStyle>
          <a:p>
            <a:endParaRPr/>
          </a:p>
        </p:txBody>
      </p:sp>
      <p:sp>
        <p:nvSpPr>
          <p:cNvPr id="92" name="Google Shape;92;g3b69a139642_2_10"/>
          <p:cNvSpPr>
            <a:spLocks noGrp="1"/>
          </p:cNvSpPr>
          <p:nvPr>
            <p:ph type="pic" idx="2"/>
          </p:nvPr>
        </p:nvSpPr>
        <p:spPr>
          <a:xfrm>
            <a:off x="6191250" y="0"/>
            <a:ext cx="10972800" cy="6858001"/>
          </a:xfrm>
          <a:prstGeom prst="rect">
            <a:avLst/>
          </a:prstGeom>
          <a:noFill/>
          <a:ln>
            <a:noFill/>
          </a:ln>
        </p:spPr>
        <p:txBody>
          <a:bodyPr/>
          <a:lstStyle/>
          <a:p>
            <a:endParaRPr lang="sl-SI"/>
          </a:p>
        </p:txBody>
      </p:sp>
      <p:sp>
        <p:nvSpPr>
          <p:cNvPr id="93" name="Google Shape;93;g3b69a139642_2_10"/>
          <p:cNvSpPr txBox="1">
            <a:spLocks noGrp="1"/>
          </p:cNvSpPr>
          <p:nvPr>
            <p:ph type="title"/>
          </p:nvPr>
        </p:nvSpPr>
        <p:spPr>
          <a:xfrm>
            <a:off x="603250" y="317500"/>
            <a:ext cx="4889500" cy="844550"/>
          </a:xfrm>
          <a:prstGeom prst="rect">
            <a:avLst/>
          </a:prstGeom>
          <a:noFill/>
          <a:ln>
            <a:noFill/>
          </a:ln>
        </p:spPr>
        <p:txBody>
          <a:bodyPr spcFirstLastPara="1" wrap="square" lIns="25400" tIns="25400" rIns="25400" bIns="25400" anchor="t" anchorCtr="0">
            <a:normAutofit/>
          </a:bodyPr>
          <a:lstStyle>
            <a:lvl1pPr lvl="0" algn="l">
              <a:lnSpc>
                <a:spcPct val="90000"/>
              </a:lnSpc>
              <a:spcBef>
                <a:spcPts val="0"/>
              </a:spcBef>
              <a:spcAft>
                <a:spcPts val="0"/>
              </a:spcAft>
              <a:buClr>
                <a:srgbClr val="FFFFFF"/>
              </a:buClr>
              <a:buSzPts val="900"/>
              <a:buNone/>
              <a:defRPr/>
            </a:lvl1pPr>
            <a:lvl2pPr lvl="1" algn="l">
              <a:lnSpc>
                <a:spcPct val="90000"/>
              </a:lnSpc>
              <a:spcBef>
                <a:spcPts val="0"/>
              </a:spcBef>
              <a:spcAft>
                <a:spcPts val="0"/>
              </a:spcAft>
              <a:buClr>
                <a:srgbClr val="FFFFFF"/>
              </a:buClr>
              <a:buSzPts val="900"/>
              <a:buNone/>
              <a:defRPr/>
            </a:lvl2pPr>
            <a:lvl3pPr lvl="2" algn="l">
              <a:lnSpc>
                <a:spcPct val="90000"/>
              </a:lnSpc>
              <a:spcBef>
                <a:spcPts val="0"/>
              </a:spcBef>
              <a:spcAft>
                <a:spcPts val="0"/>
              </a:spcAft>
              <a:buClr>
                <a:srgbClr val="FFFFFF"/>
              </a:buClr>
              <a:buSzPts val="900"/>
              <a:buNone/>
              <a:defRPr/>
            </a:lvl3pPr>
            <a:lvl4pPr lvl="3" algn="l">
              <a:lnSpc>
                <a:spcPct val="90000"/>
              </a:lnSpc>
              <a:spcBef>
                <a:spcPts val="0"/>
              </a:spcBef>
              <a:spcAft>
                <a:spcPts val="0"/>
              </a:spcAft>
              <a:buClr>
                <a:srgbClr val="FFFFFF"/>
              </a:buClr>
              <a:buSzPts val="900"/>
              <a:buNone/>
              <a:defRPr/>
            </a:lvl4pPr>
            <a:lvl5pPr lvl="4" algn="l">
              <a:lnSpc>
                <a:spcPct val="90000"/>
              </a:lnSpc>
              <a:spcBef>
                <a:spcPts val="0"/>
              </a:spcBef>
              <a:spcAft>
                <a:spcPts val="0"/>
              </a:spcAft>
              <a:buClr>
                <a:srgbClr val="FFFFFF"/>
              </a:buClr>
              <a:buSzPts val="900"/>
              <a:buNone/>
              <a:defRPr/>
            </a:lvl5pPr>
            <a:lvl6pPr lvl="5" algn="l">
              <a:lnSpc>
                <a:spcPct val="90000"/>
              </a:lnSpc>
              <a:spcBef>
                <a:spcPts val="0"/>
              </a:spcBef>
              <a:spcAft>
                <a:spcPts val="0"/>
              </a:spcAft>
              <a:buClr>
                <a:srgbClr val="FFFFFF"/>
              </a:buClr>
              <a:buSzPts val="900"/>
              <a:buNone/>
              <a:defRPr/>
            </a:lvl6pPr>
            <a:lvl7pPr lvl="6" algn="l">
              <a:lnSpc>
                <a:spcPct val="90000"/>
              </a:lnSpc>
              <a:spcBef>
                <a:spcPts val="0"/>
              </a:spcBef>
              <a:spcAft>
                <a:spcPts val="0"/>
              </a:spcAft>
              <a:buClr>
                <a:srgbClr val="FFFFFF"/>
              </a:buClr>
              <a:buSzPts val="900"/>
              <a:buNone/>
              <a:defRPr/>
            </a:lvl7pPr>
            <a:lvl8pPr lvl="7" algn="l">
              <a:lnSpc>
                <a:spcPct val="90000"/>
              </a:lnSpc>
              <a:spcBef>
                <a:spcPts val="0"/>
              </a:spcBef>
              <a:spcAft>
                <a:spcPts val="0"/>
              </a:spcAft>
              <a:buClr>
                <a:srgbClr val="FFFFFF"/>
              </a:buClr>
              <a:buSzPts val="900"/>
              <a:buNone/>
              <a:defRPr/>
            </a:lvl8pPr>
            <a:lvl9pPr lvl="8" algn="l">
              <a:lnSpc>
                <a:spcPct val="90000"/>
              </a:lnSpc>
              <a:spcBef>
                <a:spcPts val="0"/>
              </a:spcBef>
              <a:spcAft>
                <a:spcPts val="0"/>
              </a:spcAft>
              <a:buClr>
                <a:srgbClr val="FFFFFF"/>
              </a:buClr>
              <a:buSzPts val="900"/>
              <a:buNone/>
              <a:defRPr/>
            </a:lvl9pPr>
          </a:lstStyle>
          <a:p>
            <a:endParaRPr/>
          </a:p>
        </p:txBody>
      </p:sp>
      <p:sp>
        <p:nvSpPr>
          <p:cNvPr id="94" name="Google Shape;94;g3b69a139642_2_10"/>
          <p:cNvSpPr txBox="1">
            <a:spLocks noGrp="1"/>
          </p:cNvSpPr>
          <p:nvPr>
            <p:ph type="body" idx="3"/>
          </p:nvPr>
        </p:nvSpPr>
        <p:spPr>
          <a:xfrm>
            <a:off x="603250" y="2124252"/>
            <a:ext cx="4889500" cy="4128315"/>
          </a:xfrm>
          <a:prstGeom prst="rect">
            <a:avLst/>
          </a:prstGeom>
          <a:noFill/>
          <a:ln>
            <a:noFill/>
          </a:ln>
        </p:spPr>
        <p:txBody>
          <a:bodyPr spcFirstLastPara="1" wrap="square" lIns="25400" tIns="25400" rIns="25400" bIns="25400" anchor="t" anchorCtr="0">
            <a:normAutofit/>
          </a:bodyPr>
          <a:lstStyle>
            <a:lvl1pPr marL="457200" lvl="0" indent="-285750" algn="l">
              <a:lnSpc>
                <a:spcPct val="100000"/>
              </a:lnSpc>
              <a:spcBef>
                <a:spcPts val="2400"/>
              </a:spcBef>
              <a:spcAft>
                <a:spcPts val="0"/>
              </a:spcAft>
              <a:buClr>
                <a:srgbClr val="FFFFFF"/>
              </a:buClr>
              <a:buSzPts val="900"/>
              <a:buChar char="•"/>
              <a:defRPr/>
            </a:lvl1pPr>
            <a:lvl2pPr marL="914400" lvl="1" indent="-285750" algn="l">
              <a:lnSpc>
                <a:spcPct val="100000"/>
              </a:lnSpc>
              <a:spcBef>
                <a:spcPts val="2400"/>
              </a:spcBef>
              <a:spcAft>
                <a:spcPts val="0"/>
              </a:spcAft>
              <a:buClr>
                <a:srgbClr val="FFFFFF"/>
              </a:buClr>
              <a:buSzPts val="900"/>
              <a:buChar char="•"/>
              <a:defRPr/>
            </a:lvl2pPr>
            <a:lvl3pPr marL="1371600" lvl="2" indent="-285750" algn="l">
              <a:lnSpc>
                <a:spcPct val="100000"/>
              </a:lnSpc>
              <a:spcBef>
                <a:spcPts val="2400"/>
              </a:spcBef>
              <a:spcAft>
                <a:spcPts val="0"/>
              </a:spcAft>
              <a:buClr>
                <a:srgbClr val="FFFFFF"/>
              </a:buClr>
              <a:buSzPts val="900"/>
              <a:buChar char="•"/>
              <a:defRPr/>
            </a:lvl3pPr>
            <a:lvl4pPr marL="1828800" lvl="3" indent="-285750" algn="l">
              <a:lnSpc>
                <a:spcPct val="100000"/>
              </a:lnSpc>
              <a:spcBef>
                <a:spcPts val="2400"/>
              </a:spcBef>
              <a:spcAft>
                <a:spcPts val="0"/>
              </a:spcAft>
              <a:buClr>
                <a:srgbClr val="FFFFFF"/>
              </a:buClr>
              <a:buSzPts val="900"/>
              <a:buChar char="•"/>
              <a:defRPr/>
            </a:lvl4pPr>
            <a:lvl5pPr marL="2286000" lvl="4" indent="-285750" algn="l">
              <a:lnSpc>
                <a:spcPct val="100000"/>
              </a:lnSpc>
              <a:spcBef>
                <a:spcPts val="2400"/>
              </a:spcBef>
              <a:spcAft>
                <a:spcPts val="0"/>
              </a:spcAft>
              <a:buClr>
                <a:srgbClr val="FFFFFF"/>
              </a:buClr>
              <a:buSzPts val="900"/>
              <a:buChar char="•"/>
              <a:defRPr/>
            </a:lvl5pPr>
            <a:lvl6pPr marL="2743200" lvl="5" indent="-285750" algn="l">
              <a:lnSpc>
                <a:spcPct val="100000"/>
              </a:lnSpc>
              <a:spcBef>
                <a:spcPts val="2400"/>
              </a:spcBef>
              <a:spcAft>
                <a:spcPts val="0"/>
              </a:spcAft>
              <a:buClr>
                <a:srgbClr val="FFFFFF"/>
              </a:buClr>
              <a:buSzPts val="900"/>
              <a:buChar char="•"/>
              <a:defRPr/>
            </a:lvl6pPr>
            <a:lvl7pPr marL="3200400" lvl="6" indent="-285750" algn="l">
              <a:lnSpc>
                <a:spcPct val="100000"/>
              </a:lnSpc>
              <a:spcBef>
                <a:spcPts val="2400"/>
              </a:spcBef>
              <a:spcAft>
                <a:spcPts val="0"/>
              </a:spcAft>
              <a:buClr>
                <a:srgbClr val="FFFFFF"/>
              </a:buClr>
              <a:buSzPts val="900"/>
              <a:buChar char="•"/>
              <a:defRPr/>
            </a:lvl7pPr>
            <a:lvl8pPr marL="3657600" lvl="7" indent="-285750" algn="l">
              <a:lnSpc>
                <a:spcPct val="100000"/>
              </a:lnSpc>
              <a:spcBef>
                <a:spcPts val="2400"/>
              </a:spcBef>
              <a:spcAft>
                <a:spcPts val="0"/>
              </a:spcAft>
              <a:buClr>
                <a:srgbClr val="FFFFFF"/>
              </a:buClr>
              <a:buSzPts val="900"/>
              <a:buChar char="•"/>
              <a:defRPr/>
            </a:lvl8pPr>
            <a:lvl9pPr marL="4114800" lvl="8" indent="-285750" algn="l">
              <a:lnSpc>
                <a:spcPct val="100000"/>
              </a:lnSpc>
              <a:spcBef>
                <a:spcPts val="2400"/>
              </a:spcBef>
              <a:spcAft>
                <a:spcPts val="0"/>
              </a:spcAft>
              <a:buClr>
                <a:srgbClr val="FFFFFF"/>
              </a:buClr>
              <a:buSzPts val="900"/>
              <a:buChar char="•"/>
              <a:defRPr/>
            </a:lvl9pPr>
          </a:lstStyle>
          <a:p>
            <a:endParaRPr/>
          </a:p>
        </p:txBody>
      </p:sp>
      <p:sp>
        <p:nvSpPr>
          <p:cNvPr id="95" name="Google Shape;95;g3b69a139642_2_10"/>
          <p:cNvSpPr txBox="1">
            <a:spLocks noGrp="1"/>
          </p:cNvSpPr>
          <p:nvPr>
            <p:ph type="sldNum" idx="12"/>
          </p:nvPr>
        </p:nvSpPr>
        <p:spPr>
          <a:xfrm>
            <a:off x="11779250" y="6241923"/>
            <a:ext cx="180594" cy="202057"/>
          </a:xfrm>
          <a:prstGeom prst="rect">
            <a:avLst/>
          </a:prstGeom>
          <a:noFill/>
          <a:ln>
            <a:noFill/>
          </a:ln>
        </p:spPr>
        <p:txBody>
          <a:bodyPr spcFirstLastPara="1" wrap="square" lIns="25400" tIns="25400" rIns="25400" bIns="25400" anchor="b" anchorCtr="0">
            <a:spAutoFit/>
          </a:bodyPr>
          <a:lstStyle>
            <a:lvl1pPr marL="0" lvl="0" indent="0" algn="l">
              <a:lnSpc>
                <a:spcPct val="100000"/>
              </a:lnSpc>
              <a:spcBef>
                <a:spcPts val="0"/>
              </a:spcBef>
              <a:spcAft>
                <a:spcPts val="0"/>
              </a:spcAft>
              <a:buClr>
                <a:schemeClr val="accent1"/>
              </a:buClr>
              <a:buSzPts val="900"/>
              <a:buFont typeface="Arial"/>
              <a:buNone/>
              <a:defRPr sz="900">
                <a:solidFill>
                  <a:schemeClr val="accent1"/>
                </a:solidFill>
              </a:defRPr>
            </a:lvl1pPr>
            <a:lvl2pPr marL="0" lvl="1" indent="0" algn="l">
              <a:lnSpc>
                <a:spcPct val="100000"/>
              </a:lnSpc>
              <a:spcBef>
                <a:spcPts val="0"/>
              </a:spcBef>
              <a:spcAft>
                <a:spcPts val="0"/>
              </a:spcAft>
              <a:buClr>
                <a:schemeClr val="accent1"/>
              </a:buClr>
              <a:buSzPts val="900"/>
              <a:buFont typeface="Arial"/>
              <a:buNone/>
              <a:defRPr sz="900">
                <a:solidFill>
                  <a:schemeClr val="accent1"/>
                </a:solidFill>
              </a:defRPr>
            </a:lvl2pPr>
            <a:lvl3pPr marL="0" lvl="2" indent="0" algn="l">
              <a:lnSpc>
                <a:spcPct val="100000"/>
              </a:lnSpc>
              <a:spcBef>
                <a:spcPts val="0"/>
              </a:spcBef>
              <a:spcAft>
                <a:spcPts val="0"/>
              </a:spcAft>
              <a:buClr>
                <a:schemeClr val="accent1"/>
              </a:buClr>
              <a:buSzPts val="900"/>
              <a:buFont typeface="Arial"/>
              <a:buNone/>
              <a:defRPr sz="900">
                <a:solidFill>
                  <a:schemeClr val="accent1"/>
                </a:solidFill>
              </a:defRPr>
            </a:lvl3pPr>
            <a:lvl4pPr marL="0" lvl="3" indent="0" algn="l">
              <a:lnSpc>
                <a:spcPct val="100000"/>
              </a:lnSpc>
              <a:spcBef>
                <a:spcPts val="0"/>
              </a:spcBef>
              <a:spcAft>
                <a:spcPts val="0"/>
              </a:spcAft>
              <a:buClr>
                <a:schemeClr val="accent1"/>
              </a:buClr>
              <a:buSzPts val="900"/>
              <a:buFont typeface="Arial"/>
              <a:buNone/>
              <a:defRPr sz="900">
                <a:solidFill>
                  <a:schemeClr val="accent1"/>
                </a:solidFill>
              </a:defRPr>
            </a:lvl4pPr>
            <a:lvl5pPr marL="0" lvl="4" indent="0" algn="l">
              <a:lnSpc>
                <a:spcPct val="100000"/>
              </a:lnSpc>
              <a:spcBef>
                <a:spcPts val="0"/>
              </a:spcBef>
              <a:spcAft>
                <a:spcPts val="0"/>
              </a:spcAft>
              <a:buClr>
                <a:schemeClr val="accent1"/>
              </a:buClr>
              <a:buSzPts val="900"/>
              <a:buFont typeface="Arial"/>
              <a:buNone/>
              <a:defRPr sz="900">
                <a:solidFill>
                  <a:schemeClr val="accent1"/>
                </a:solidFill>
              </a:defRPr>
            </a:lvl5pPr>
            <a:lvl6pPr marL="0" lvl="5" indent="0" algn="l">
              <a:lnSpc>
                <a:spcPct val="100000"/>
              </a:lnSpc>
              <a:spcBef>
                <a:spcPts val="0"/>
              </a:spcBef>
              <a:spcAft>
                <a:spcPts val="0"/>
              </a:spcAft>
              <a:buClr>
                <a:schemeClr val="accent1"/>
              </a:buClr>
              <a:buSzPts val="900"/>
              <a:buFont typeface="Arial"/>
              <a:buNone/>
              <a:defRPr sz="900">
                <a:solidFill>
                  <a:schemeClr val="accent1"/>
                </a:solidFill>
              </a:defRPr>
            </a:lvl6pPr>
            <a:lvl7pPr marL="0" lvl="6" indent="0" algn="l">
              <a:lnSpc>
                <a:spcPct val="100000"/>
              </a:lnSpc>
              <a:spcBef>
                <a:spcPts val="0"/>
              </a:spcBef>
              <a:spcAft>
                <a:spcPts val="0"/>
              </a:spcAft>
              <a:buClr>
                <a:schemeClr val="accent1"/>
              </a:buClr>
              <a:buSzPts val="900"/>
              <a:buFont typeface="Arial"/>
              <a:buNone/>
              <a:defRPr sz="900">
                <a:solidFill>
                  <a:schemeClr val="accent1"/>
                </a:solidFill>
              </a:defRPr>
            </a:lvl7pPr>
            <a:lvl8pPr marL="0" lvl="7" indent="0" algn="l">
              <a:lnSpc>
                <a:spcPct val="100000"/>
              </a:lnSpc>
              <a:spcBef>
                <a:spcPts val="0"/>
              </a:spcBef>
              <a:spcAft>
                <a:spcPts val="0"/>
              </a:spcAft>
              <a:buClr>
                <a:schemeClr val="accent1"/>
              </a:buClr>
              <a:buSzPts val="900"/>
              <a:buFont typeface="Arial"/>
              <a:buNone/>
              <a:defRPr sz="900">
                <a:solidFill>
                  <a:schemeClr val="accent1"/>
                </a:solidFill>
              </a:defRPr>
            </a:lvl8pPr>
            <a:lvl9pPr marL="0" lvl="8" indent="0" algn="l">
              <a:lnSpc>
                <a:spcPct val="100000"/>
              </a:lnSpc>
              <a:spcBef>
                <a:spcPts val="0"/>
              </a:spcBef>
              <a:spcAft>
                <a:spcPts val="0"/>
              </a:spcAft>
              <a:buClr>
                <a:schemeClr val="accent1"/>
              </a:buClr>
              <a:buSzPts val="900"/>
              <a:buFont typeface="Arial"/>
              <a:buNone/>
              <a:defRPr sz="900">
                <a:solidFill>
                  <a:schemeClr val="accent1"/>
                </a:solidFill>
              </a:defRPr>
            </a:lvl9pPr>
          </a:lstStyle>
          <a:p>
            <a:pPr marL="0" lvl="0" indent="0" algn="l" rtl="0">
              <a:spcBef>
                <a:spcPts val="0"/>
              </a:spcBef>
              <a:spcAft>
                <a:spcPts val="0"/>
              </a:spcAft>
              <a:buNone/>
            </a:pPr>
            <a:fld id="{00000000-1234-1234-1234-123412341234}" type="slidenum">
              <a:rPr lang="sl-SI"/>
              <a:t>‹#›</a:t>
            </a:fld>
            <a:endParaRPr b="0" i="0" u="none" strike="noStrike" cap="none">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ullets">
  <p:cSld name="Bullets">
    <p:spTree>
      <p:nvGrpSpPr>
        <p:cNvPr id="1" name="Shape 96"/>
        <p:cNvGrpSpPr/>
        <p:nvPr/>
      </p:nvGrpSpPr>
      <p:grpSpPr>
        <a:xfrm>
          <a:off x="0" y="0"/>
          <a:ext cx="0" cy="0"/>
          <a:chOff x="0" y="0"/>
          <a:chExt cx="0" cy="0"/>
        </a:xfrm>
      </p:grpSpPr>
      <p:sp>
        <p:nvSpPr>
          <p:cNvPr id="97" name="Google Shape;97;g3b69a139642_2_16"/>
          <p:cNvSpPr txBox="1">
            <a:spLocks noGrp="1"/>
          </p:cNvSpPr>
          <p:nvPr>
            <p:ph type="body" idx="1"/>
          </p:nvPr>
        </p:nvSpPr>
        <p:spPr>
          <a:xfrm>
            <a:off x="603250" y="2130321"/>
            <a:ext cx="10985500" cy="4128006"/>
          </a:xfrm>
          <a:prstGeom prst="rect">
            <a:avLst/>
          </a:prstGeom>
          <a:noFill/>
          <a:ln>
            <a:noFill/>
          </a:ln>
        </p:spPr>
        <p:txBody>
          <a:bodyPr spcFirstLastPara="1" wrap="square" lIns="25400" tIns="25400" rIns="25400" bIns="25400" anchor="t" anchorCtr="0">
            <a:normAutofit/>
          </a:bodyPr>
          <a:lstStyle>
            <a:lvl1pPr marL="457200" lvl="0" indent="-285750" algn="l">
              <a:lnSpc>
                <a:spcPct val="100000"/>
              </a:lnSpc>
              <a:spcBef>
                <a:spcPts val="2400"/>
              </a:spcBef>
              <a:spcAft>
                <a:spcPts val="0"/>
              </a:spcAft>
              <a:buClr>
                <a:srgbClr val="FFFFFF"/>
              </a:buClr>
              <a:buSzPts val="900"/>
              <a:buChar char="•"/>
              <a:defRPr/>
            </a:lvl1pPr>
            <a:lvl2pPr marL="914400" lvl="1" indent="-285750" algn="l">
              <a:lnSpc>
                <a:spcPct val="100000"/>
              </a:lnSpc>
              <a:spcBef>
                <a:spcPts val="2400"/>
              </a:spcBef>
              <a:spcAft>
                <a:spcPts val="0"/>
              </a:spcAft>
              <a:buClr>
                <a:srgbClr val="FFFFFF"/>
              </a:buClr>
              <a:buSzPts val="900"/>
              <a:buChar char="•"/>
              <a:defRPr/>
            </a:lvl2pPr>
            <a:lvl3pPr marL="1371600" lvl="2" indent="-285750" algn="l">
              <a:lnSpc>
                <a:spcPct val="100000"/>
              </a:lnSpc>
              <a:spcBef>
                <a:spcPts val="2400"/>
              </a:spcBef>
              <a:spcAft>
                <a:spcPts val="0"/>
              </a:spcAft>
              <a:buClr>
                <a:srgbClr val="FFFFFF"/>
              </a:buClr>
              <a:buSzPts val="900"/>
              <a:buChar char="•"/>
              <a:defRPr/>
            </a:lvl3pPr>
            <a:lvl4pPr marL="1828800" lvl="3" indent="-285750" algn="l">
              <a:lnSpc>
                <a:spcPct val="100000"/>
              </a:lnSpc>
              <a:spcBef>
                <a:spcPts val="2400"/>
              </a:spcBef>
              <a:spcAft>
                <a:spcPts val="0"/>
              </a:spcAft>
              <a:buClr>
                <a:srgbClr val="FFFFFF"/>
              </a:buClr>
              <a:buSzPts val="900"/>
              <a:buChar char="•"/>
              <a:defRPr/>
            </a:lvl4pPr>
            <a:lvl5pPr marL="2286000" lvl="4" indent="-285750" algn="l">
              <a:lnSpc>
                <a:spcPct val="100000"/>
              </a:lnSpc>
              <a:spcBef>
                <a:spcPts val="2400"/>
              </a:spcBef>
              <a:spcAft>
                <a:spcPts val="0"/>
              </a:spcAft>
              <a:buClr>
                <a:srgbClr val="FFFFFF"/>
              </a:buClr>
              <a:buSzPts val="900"/>
              <a:buChar char="•"/>
              <a:defRPr/>
            </a:lvl5pPr>
            <a:lvl6pPr marL="2743200" lvl="5" indent="-285750" algn="l">
              <a:lnSpc>
                <a:spcPct val="100000"/>
              </a:lnSpc>
              <a:spcBef>
                <a:spcPts val="2400"/>
              </a:spcBef>
              <a:spcAft>
                <a:spcPts val="0"/>
              </a:spcAft>
              <a:buClr>
                <a:srgbClr val="FFFFFF"/>
              </a:buClr>
              <a:buSzPts val="900"/>
              <a:buChar char="•"/>
              <a:defRPr/>
            </a:lvl6pPr>
            <a:lvl7pPr marL="3200400" lvl="6" indent="-285750" algn="l">
              <a:lnSpc>
                <a:spcPct val="100000"/>
              </a:lnSpc>
              <a:spcBef>
                <a:spcPts val="2400"/>
              </a:spcBef>
              <a:spcAft>
                <a:spcPts val="0"/>
              </a:spcAft>
              <a:buClr>
                <a:srgbClr val="FFFFFF"/>
              </a:buClr>
              <a:buSzPts val="900"/>
              <a:buChar char="•"/>
              <a:defRPr/>
            </a:lvl7pPr>
            <a:lvl8pPr marL="3657600" lvl="7" indent="-285750" algn="l">
              <a:lnSpc>
                <a:spcPct val="100000"/>
              </a:lnSpc>
              <a:spcBef>
                <a:spcPts val="2400"/>
              </a:spcBef>
              <a:spcAft>
                <a:spcPts val="0"/>
              </a:spcAft>
              <a:buClr>
                <a:srgbClr val="FFFFFF"/>
              </a:buClr>
              <a:buSzPts val="900"/>
              <a:buChar char="•"/>
              <a:defRPr/>
            </a:lvl8pPr>
            <a:lvl9pPr marL="4114800" lvl="8" indent="-285750" algn="l">
              <a:lnSpc>
                <a:spcPct val="100000"/>
              </a:lnSpc>
              <a:spcBef>
                <a:spcPts val="2400"/>
              </a:spcBef>
              <a:spcAft>
                <a:spcPts val="0"/>
              </a:spcAft>
              <a:buClr>
                <a:srgbClr val="FFFFFF"/>
              </a:buClr>
              <a:buSzPts val="900"/>
              <a:buChar char="•"/>
              <a:defRPr/>
            </a:lvl9pPr>
          </a:lstStyle>
          <a:p>
            <a:endParaRPr/>
          </a:p>
        </p:txBody>
      </p:sp>
      <p:sp>
        <p:nvSpPr>
          <p:cNvPr id="98" name="Google Shape;98;g3b69a139642_2_16"/>
          <p:cNvSpPr txBox="1">
            <a:spLocks noGrp="1"/>
          </p:cNvSpPr>
          <p:nvPr>
            <p:ph type="sldNum" idx="12"/>
          </p:nvPr>
        </p:nvSpPr>
        <p:spPr>
          <a:xfrm>
            <a:off x="11779250" y="6229349"/>
            <a:ext cx="194310" cy="214631"/>
          </a:xfrm>
          <a:prstGeom prst="rect">
            <a:avLst/>
          </a:prstGeom>
          <a:noFill/>
          <a:ln>
            <a:noFill/>
          </a:ln>
        </p:spPr>
        <p:txBody>
          <a:bodyPr spcFirstLastPara="1" wrap="square" lIns="25400" tIns="25400" rIns="25400" bIns="25400" anchor="b" anchorCtr="0">
            <a:spAutoFit/>
          </a:bodyPr>
          <a:lstStyle>
            <a:lvl1pPr marL="0" lvl="0"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1pPr>
            <a:lvl2pPr marL="0" lvl="1"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2pPr>
            <a:lvl3pPr marL="0" lvl="2"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3pPr>
            <a:lvl4pPr marL="0" lvl="3"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4pPr>
            <a:lvl5pPr marL="0" lvl="4"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5pPr>
            <a:lvl6pPr marL="0" lvl="5"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6pPr>
            <a:lvl7pPr marL="0" lvl="6"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7pPr>
            <a:lvl8pPr marL="0" lvl="7"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8pPr>
            <a:lvl9pPr marL="0" lvl="8"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9pPr>
          </a:lstStyle>
          <a:p>
            <a:pPr marL="0" lvl="0" indent="0" algn="l"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mp; Bullets">
  <p:cSld name="Title &amp; Bullets">
    <p:spTree>
      <p:nvGrpSpPr>
        <p:cNvPr id="1" name="Shape 99"/>
        <p:cNvGrpSpPr/>
        <p:nvPr/>
      </p:nvGrpSpPr>
      <p:grpSpPr>
        <a:xfrm>
          <a:off x="0" y="0"/>
          <a:ext cx="0" cy="0"/>
          <a:chOff x="0" y="0"/>
          <a:chExt cx="0" cy="0"/>
        </a:xfrm>
      </p:grpSpPr>
      <p:sp>
        <p:nvSpPr>
          <p:cNvPr id="100" name="Google Shape;100;g3b69a139642_2_19"/>
          <p:cNvSpPr txBox="1">
            <a:spLocks noGrp="1"/>
          </p:cNvSpPr>
          <p:nvPr>
            <p:ph type="title"/>
          </p:nvPr>
        </p:nvSpPr>
        <p:spPr>
          <a:xfrm>
            <a:off x="603250" y="317500"/>
            <a:ext cx="10985500" cy="844550"/>
          </a:xfrm>
          <a:prstGeom prst="rect">
            <a:avLst/>
          </a:prstGeom>
          <a:noFill/>
          <a:ln>
            <a:noFill/>
          </a:ln>
        </p:spPr>
        <p:txBody>
          <a:bodyPr spcFirstLastPara="1" wrap="square" lIns="25400" tIns="25400" rIns="25400" bIns="25400" anchor="t" anchorCtr="0">
            <a:normAutofit/>
          </a:bodyPr>
          <a:lstStyle>
            <a:lvl1pPr lvl="0" algn="l">
              <a:lnSpc>
                <a:spcPct val="90000"/>
              </a:lnSpc>
              <a:spcBef>
                <a:spcPts val="0"/>
              </a:spcBef>
              <a:spcAft>
                <a:spcPts val="0"/>
              </a:spcAft>
              <a:buClr>
                <a:srgbClr val="FFFFFF"/>
              </a:buClr>
              <a:buSzPts val="900"/>
              <a:buNone/>
              <a:defRPr/>
            </a:lvl1pPr>
            <a:lvl2pPr lvl="1" algn="l">
              <a:lnSpc>
                <a:spcPct val="90000"/>
              </a:lnSpc>
              <a:spcBef>
                <a:spcPts val="0"/>
              </a:spcBef>
              <a:spcAft>
                <a:spcPts val="0"/>
              </a:spcAft>
              <a:buClr>
                <a:srgbClr val="FFFFFF"/>
              </a:buClr>
              <a:buSzPts val="900"/>
              <a:buNone/>
              <a:defRPr/>
            </a:lvl2pPr>
            <a:lvl3pPr lvl="2" algn="l">
              <a:lnSpc>
                <a:spcPct val="90000"/>
              </a:lnSpc>
              <a:spcBef>
                <a:spcPts val="0"/>
              </a:spcBef>
              <a:spcAft>
                <a:spcPts val="0"/>
              </a:spcAft>
              <a:buClr>
                <a:srgbClr val="FFFFFF"/>
              </a:buClr>
              <a:buSzPts val="900"/>
              <a:buNone/>
              <a:defRPr/>
            </a:lvl3pPr>
            <a:lvl4pPr lvl="3" algn="l">
              <a:lnSpc>
                <a:spcPct val="90000"/>
              </a:lnSpc>
              <a:spcBef>
                <a:spcPts val="0"/>
              </a:spcBef>
              <a:spcAft>
                <a:spcPts val="0"/>
              </a:spcAft>
              <a:buClr>
                <a:srgbClr val="FFFFFF"/>
              </a:buClr>
              <a:buSzPts val="900"/>
              <a:buNone/>
              <a:defRPr/>
            </a:lvl4pPr>
            <a:lvl5pPr lvl="4" algn="l">
              <a:lnSpc>
                <a:spcPct val="90000"/>
              </a:lnSpc>
              <a:spcBef>
                <a:spcPts val="0"/>
              </a:spcBef>
              <a:spcAft>
                <a:spcPts val="0"/>
              </a:spcAft>
              <a:buClr>
                <a:srgbClr val="FFFFFF"/>
              </a:buClr>
              <a:buSzPts val="900"/>
              <a:buNone/>
              <a:defRPr/>
            </a:lvl5pPr>
            <a:lvl6pPr lvl="5" algn="l">
              <a:lnSpc>
                <a:spcPct val="90000"/>
              </a:lnSpc>
              <a:spcBef>
                <a:spcPts val="0"/>
              </a:spcBef>
              <a:spcAft>
                <a:spcPts val="0"/>
              </a:spcAft>
              <a:buClr>
                <a:srgbClr val="FFFFFF"/>
              </a:buClr>
              <a:buSzPts val="900"/>
              <a:buNone/>
              <a:defRPr/>
            </a:lvl6pPr>
            <a:lvl7pPr lvl="6" algn="l">
              <a:lnSpc>
                <a:spcPct val="90000"/>
              </a:lnSpc>
              <a:spcBef>
                <a:spcPts val="0"/>
              </a:spcBef>
              <a:spcAft>
                <a:spcPts val="0"/>
              </a:spcAft>
              <a:buClr>
                <a:srgbClr val="FFFFFF"/>
              </a:buClr>
              <a:buSzPts val="900"/>
              <a:buNone/>
              <a:defRPr/>
            </a:lvl7pPr>
            <a:lvl8pPr lvl="7" algn="l">
              <a:lnSpc>
                <a:spcPct val="90000"/>
              </a:lnSpc>
              <a:spcBef>
                <a:spcPts val="0"/>
              </a:spcBef>
              <a:spcAft>
                <a:spcPts val="0"/>
              </a:spcAft>
              <a:buClr>
                <a:srgbClr val="FFFFFF"/>
              </a:buClr>
              <a:buSzPts val="900"/>
              <a:buNone/>
              <a:defRPr/>
            </a:lvl8pPr>
            <a:lvl9pPr lvl="8" algn="l">
              <a:lnSpc>
                <a:spcPct val="90000"/>
              </a:lnSpc>
              <a:spcBef>
                <a:spcPts val="0"/>
              </a:spcBef>
              <a:spcAft>
                <a:spcPts val="0"/>
              </a:spcAft>
              <a:buClr>
                <a:srgbClr val="FFFFFF"/>
              </a:buClr>
              <a:buSzPts val="900"/>
              <a:buNone/>
              <a:defRPr/>
            </a:lvl9pPr>
          </a:lstStyle>
          <a:p>
            <a:endParaRPr/>
          </a:p>
        </p:txBody>
      </p:sp>
      <p:sp>
        <p:nvSpPr>
          <p:cNvPr id="101" name="Google Shape;101;g3b69a139642_2_19"/>
          <p:cNvSpPr txBox="1">
            <a:spLocks noGrp="1"/>
          </p:cNvSpPr>
          <p:nvPr>
            <p:ph type="body" idx="1"/>
          </p:nvPr>
        </p:nvSpPr>
        <p:spPr>
          <a:xfrm>
            <a:off x="603250" y="1162050"/>
            <a:ext cx="10985500" cy="501650"/>
          </a:xfrm>
          <a:prstGeom prst="rect">
            <a:avLst/>
          </a:prstGeom>
          <a:noFill/>
          <a:ln>
            <a:noFill/>
          </a:ln>
        </p:spPr>
        <p:txBody>
          <a:bodyPr spcFirstLastPara="1" wrap="square" lIns="22850" tIns="22850" rIns="22850" bIns="22850" anchor="t" anchorCtr="0">
            <a:normAutofit/>
          </a:bodyPr>
          <a:lstStyle>
            <a:lvl1pPr marL="457200" lvl="0" indent="-228600" algn="l">
              <a:lnSpc>
                <a:spcPct val="100000"/>
              </a:lnSpc>
              <a:spcBef>
                <a:spcPts val="0"/>
              </a:spcBef>
              <a:spcAft>
                <a:spcPts val="0"/>
              </a:spcAft>
              <a:buClr>
                <a:srgbClr val="FFFFFF"/>
              </a:buClr>
              <a:buSzPts val="2800"/>
              <a:buFont typeface="Arial"/>
              <a:buNone/>
              <a:defRPr sz="2800">
                <a:latin typeface="Arial"/>
                <a:ea typeface="Arial"/>
                <a:cs typeface="Arial"/>
                <a:sym typeface="Arial"/>
              </a:defRPr>
            </a:lvl1pPr>
            <a:lvl2pPr marL="914400" lvl="1" indent="-285750" algn="l">
              <a:lnSpc>
                <a:spcPct val="100000"/>
              </a:lnSpc>
              <a:spcBef>
                <a:spcPts val="2400"/>
              </a:spcBef>
              <a:spcAft>
                <a:spcPts val="0"/>
              </a:spcAft>
              <a:buClr>
                <a:srgbClr val="FFFFFF"/>
              </a:buClr>
              <a:buSzPts val="900"/>
              <a:buChar char="•"/>
              <a:defRPr/>
            </a:lvl2pPr>
            <a:lvl3pPr marL="1371600" lvl="2" indent="-285750" algn="l">
              <a:lnSpc>
                <a:spcPct val="100000"/>
              </a:lnSpc>
              <a:spcBef>
                <a:spcPts val="2400"/>
              </a:spcBef>
              <a:spcAft>
                <a:spcPts val="0"/>
              </a:spcAft>
              <a:buClr>
                <a:srgbClr val="FFFFFF"/>
              </a:buClr>
              <a:buSzPts val="900"/>
              <a:buChar char="•"/>
              <a:defRPr/>
            </a:lvl3pPr>
            <a:lvl4pPr marL="1828800" lvl="3" indent="-285750" algn="l">
              <a:lnSpc>
                <a:spcPct val="100000"/>
              </a:lnSpc>
              <a:spcBef>
                <a:spcPts val="2400"/>
              </a:spcBef>
              <a:spcAft>
                <a:spcPts val="0"/>
              </a:spcAft>
              <a:buClr>
                <a:srgbClr val="FFFFFF"/>
              </a:buClr>
              <a:buSzPts val="900"/>
              <a:buChar char="•"/>
              <a:defRPr/>
            </a:lvl4pPr>
            <a:lvl5pPr marL="2286000" lvl="4" indent="-285750" algn="l">
              <a:lnSpc>
                <a:spcPct val="100000"/>
              </a:lnSpc>
              <a:spcBef>
                <a:spcPts val="2400"/>
              </a:spcBef>
              <a:spcAft>
                <a:spcPts val="0"/>
              </a:spcAft>
              <a:buClr>
                <a:srgbClr val="FFFFFF"/>
              </a:buClr>
              <a:buSzPts val="900"/>
              <a:buChar char="•"/>
              <a:defRPr/>
            </a:lvl5pPr>
            <a:lvl6pPr marL="2743200" lvl="5" indent="-285750" algn="l">
              <a:lnSpc>
                <a:spcPct val="100000"/>
              </a:lnSpc>
              <a:spcBef>
                <a:spcPts val="2400"/>
              </a:spcBef>
              <a:spcAft>
                <a:spcPts val="0"/>
              </a:spcAft>
              <a:buClr>
                <a:srgbClr val="FFFFFF"/>
              </a:buClr>
              <a:buSzPts val="900"/>
              <a:buChar char="•"/>
              <a:defRPr/>
            </a:lvl6pPr>
            <a:lvl7pPr marL="3200400" lvl="6" indent="-285750" algn="l">
              <a:lnSpc>
                <a:spcPct val="100000"/>
              </a:lnSpc>
              <a:spcBef>
                <a:spcPts val="2400"/>
              </a:spcBef>
              <a:spcAft>
                <a:spcPts val="0"/>
              </a:spcAft>
              <a:buClr>
                <a:srgbClr val="FFFFFF"/>
              </a:buClr>
              <a:buSzPts val="900"/>
              <a:buChar char="•"/>
              <a:defRPr/>
            </a:lvl7pPr>
            <a:lvl8pPr marL="3657600" lvl="7" indent="-285750" algn="l">
              <a:lnSpc>
                <a:spcPct val="100000"/>
              </a:lnSpc>
              <a:spcBef>
                <a:spcPts val="2400"/>
              </a:spcBef>
              <a:spcAft>
                <a:spcPts val="0"/>
              </a:spcAft>
              <a:buClr>
                <a:srgbClr val="FFFFFF"/>
              </a:buClr>
              <a:buSzPts val="900"/>
              <a:buChar char="•"/>
              <a:defRPr/>
            </a:lvl8pPr>
            <a:lvl9pPr marL="4114800" lvl="8" indent="-285750" algn="l">
              <a:lnSpc>
                <a:spcPct val="100000"/>
              </a:lnSpc>
              <a:spcBef>
                <a:spcPts val="2400"/>
              </a:spcBef>
              <a:spcAft>
                <a:spcPts val="0"/>
              </a:spcAft>
              <a:buClr>
                <a:srgbClr val="FFFFFF"/>
              </a:buClr>
              <a:buSzPts val="900"/>
              <a:buChar char="•"/>
              <a:defRPr/>
            </a:lvl9pPr>
          </a:lstStyle>
          <a:p>
            <a:endParaRPr/>
          </a:p>
        </p:txBody>
      </p:sp>
      <p:sp>
        <p:nvSpPr>
          <p:cNvPr id="102" name="Google Shape;102;g3b69a139642_2_19"/>
          <p:cNvSpPr txBox="1">
            <a:spLocks noGrp="1"/>
          </p:cNvSpPr>
          <p:nvPr>
            <p:ph type="body" idx="2"/>
          </p:nvPr>
        </p:nvSpPr>
        <p:spPr>
          <a:xfrm>
            <a:off x="603250" y="2130321"/>
            <a:ext cx="10985500" cy="4128006"/>
          </a:xfrm>
          <a:prstGeom prst="rect">
            <a:avLst/>
          </a:prstGeom>
          <a:noFill/>
          <a:ln>
            <a:noFill/>
          </a:ln>
        </p:spPr>
        <p:txBody>
          <a:bodyPr spcFirstLastPara="1" wrap="square" lIns="25400" tIns="25400" rIns="25400" bIns="25400" anchor="t" anchorCtr="0">
            <a:normAutofit/>
          </a:bodyPr>
          <a:lstStyle>
            <a:lvl1pPr marL="457200" lvl="0" indent="-285750" algn="l">
              <a:lnSpc>
                <a:spcPct val="100000"/>
              </a:lnSpc>
              <a:spcBef>
                <a:spcPts val="2400"/>
              </a:spcBef>
              <a:spcAft>
                <a:spcPts val="0"/>
              </a:spcAft>
              <a:buClr>
                <a:srgbClr val="FFFFFF"/>
              </a:buClr>
              <a:buSzPts val="900"/>
              <a:buChar char="•"/>
              <a:defRPr/>
            </a:lvl1pPr>
            <a:lvl2pPr marL="914400" lvl="1" indent="-285750" algn="l">
              <a:lnSpc>
                <a:spcPct val="100000"/>
              </a:lnSpc>
              <a:spcBef>
                <a:spcPts val="2400"/>
              </a:spcBef>
              <a:spcAft>
                <a:spcPts val="0"/>
              </a:spcAft>
              <a:buClr>
                <a:srgbClr val="FFFFFF"/>
              </a:buClr>
              <a:buSzPts val="900"/>
              <a:buChar char="•"/>
              <a:defRPr/>
            </a:lvl2pPr>
            <a:lvl3pPr marL="1371600" lvl="2" indent="-285750" algn="l">
              <a:lnSpc>
                <a:spcPct val="100000"/>
              </a:lnSpc>
              <a:spcBef>
                <a:spcPts val="2400"/>
              </a:spcBef>
              <a:spcAft>
                <a:spcPts val="0"/>
              </a:spcAft>
              <a:buClr>
                <a:srgbClr val="FFFFFF"/>
              </a:buClr>
              <a:buSzPts val="900"/>
              <a:buChar char="•"/>
              <a:defRPr/>
            </a:lvl3pPr>
            <a:lvl4pPr marL="1828800" lvl="3" indent="-285750" algn="l">
              <a:lnSpc>
                <a:spcPct val="100000"/>
              </a:lnSpc>
              <a:spcBef>
                <a:spcPts val="2400"/>
              </a:spcBef>
              <a:spcAft>
                <a:spcPts val="0"/>
              </a:spcAft>
              <a:buClr>
                <a:srgbClr val="FFFFFF"/>
              </a:buClr>
              <a:buSzPts val="900"/>
              <a:buChar char="•"/>
              <a:defRPr/>
            </a:lvl4pPr>
            <a:lvl5pPr marL="2286000" lvl="4" indent="-285750" algn="l">
              <a:lnSpc>
                <a:spcPct val="100000"/>
              </a:lnSpc>
              <a:spcBef>
                <a:spcPts val="2400"/>
              </a:spcBef>
              <a:spcAft>
                <a:spcPts val="0"/>
              </a:spcAft>
              <a:buClr>
                <a:srgbClr val="FFFFFF"/>
              </a:buClr>
              <a:buSzPts val="900"/>
              <a:buChar char="•"/>
              <a:defRPr/>
            </a:lvl5pPr>
            <a:lvl6pPr marL="2743200" lvl="5" indent="-285750" algn="l">
              <a:lnSpc>
                <a:spcPct val="100000"/>
              </a:lnSpc>
              <a:spcBef>
                <a:spcPts val="2400"/>
              </a:spcBef>
              <a:spcAft>
                <a:spcPts val="0"/>
              </a:spcAft>
              <a:buClr>
                <a:srgbClr val="FFFFFF"/>
              </a:buClr>
              <a:buSzPts val="900"/>
              <a:buChar char="•"/>
              <a:defRPr/>
            </a:lvl6pPr>
            <a:lvl7pPr marL="3200400" lvl="6" indent="-285750" algn="l">
              <a:lnSpc>
                <a:spcPct val="100000"/>
              </a:lnSpc>
              <a:spcBef>
                <a:spcPts val="2400"/>
              </a:spcBef>
              <a:spcAft>
                <a:spcPts val="0"/>
              </a:spcAft>
              <a:buClr>
                <a:srgbClr val="FFFFFF"/>
              </a:buClr>
              <a:buSzPts val="900"/>
              <a:buChar char="•"/>
              <a:defRPr/>
            </a:lvl7pPr>
            <a:lvl8pPr marL="3657600" lvl="7" indent="-285750" algn="l">
              <a:lnSpc>
                <a:spcPct val="100000"/>
              </a:lnSpc>
              <a:spcBef>
                <a:spcPts val="2400"/>
              </a:spcBef>
              <a:spcAft>
                <a:spcPts val="0"/>
              </a:spcAft>
              <a:buClr>
                <a:srgbClr val="FFFFFF"/>
              </a:buClr>
              <a:buSzPts val="900"/>
              <a:buChar char="•"/>
              <a:defRPr/>
            </a:lvl8pPr>
            <a:lvl9pPr marL="4114800" lvl="8" indent="-285750" algn="l">
              <a:lnSpc>
                <a:spcPct val="100000"/>
              </a:lnSpc>
              <a:spcBef>
                <a:spcPts val="2400"/>
              </a:spcBef>
              <a:spcAft>
                <a:spcPts val="0"/>
              </a:spcAft>
              <a:buClr>
                <a:srgbClr val="FFFFFF"/>
              </a:buClr>
              <a:buSzPts val="900"/>
              <a:buChar char="•"/>
              <a:defRPr/>
            </a:lvl9pPr>
          </a:lstStyle>
          <a:p>
            <a:endParaRPr/>
          </a:p>
        </p:txBody>
      </p:sp>
      <p:sp>
        <p:nvSpPr>
          <p:cNvPr id="103" name="Google Shape;103;g3b69a139642_2_19"/>
          <p:cNvSpPr txBox="1">
            <a:spLocks noGrp="1"/>
          </p:cNvSpPr>
          <p:nvPr>
            <p:ph type="sldNum" idx="12"/>
          </p:nvPr>
        </p:nvSpPr>
        <p:spPr>
          <a:xfrm>
            <a:off x="11779250" y="6229349"/>
            <a:ext cx="194310" cy="214631"/>
          </a:xfrm>
          <a:prstGeom prst="rect">
            <a:avLst/>
          </a:prstGeom>
          <a:noFill/>
          <a:ln>
            <a:noFill/>
          </a:ln>
        </p:spPr>
        <p:txBody>
          <a:bodyPr spcFirstLastPara="1" wrap="square" lIns="25400" tIns="25400" rIns="25400" bIns="25400" anchor="b" anchorCtr="0">
            <a:spAutoFit/>
          </a:bodyPr>
          <a:lstStyle>
            <a:lvl1pPr marL="0" lvl="0"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1pPr>
            <a:lvl2pPr marL="0" lvl="1"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2pPr>
            <a:lvl3pPr marL="0" lvl="2"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3pPr>
            <a:lvl4pPr marL="0" lvl="3"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4pPr>
            <a:lvl5pPr marL="0" lvl="4"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5pPr>
            <a:lvl6pPr marL="0" lvl="5"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6pPr>
            <a:lvl7pPr marL="0" lvl="6"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7pPr>
            <a:lvl8pPr marL="0" lvl="7"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8pPr>
            <a:lvl9pPr marL="0" lvl="8"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9pPr>
          </a:lstStyle>
          <a:p>
            <a:pPr marL="0" lvl="0" indent="0" algn="l"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04"/>
        <p:cNvGrpSpPr/>
        <p:nvPr/>
      </p:nvGrpSpPr>
      <p:grpSpPr>
        <a:xfrm>
          <a:off x="0" y="0"/>
          <a:ext cx="0" cy="0"/>
          <a:chOff x="0" y="0"/>
          <a:chExt cx="0" cy="0"/>
        </a:xfrm>
      </p:grpSpPr>
      <p:sp>
        <p:nvSpPr>
          <p:cNvPr id="105" name="Google Shape;105;g3b69a139642_2_24"/>
          <p:cNvSpPr txBox="1">
            <a:spLocks noGrp="1"/>
          </p:cNvSpPr>
          <p:nvPr>
            <p:ph type="body" idx="1"/>
          </p:nvPr>
        </p:nvSpPr>
        <p:spPr>
          <a:xfrm>
            <a:off x="2597150" y="2082800"/>
            <a:ext cx="6997700" cy="2214334"/>
          </a:xfrm>
          <a:prstGeom prst="rect">
            <a:avLst/>
          </a:prstGeom>
          <a:noFill/>
          <a:ln>
            <a:noFill/>
          </a:ln>
        </p:spPr>
        <p:txBody>
          <a:bodyPr spcFirstLastPara="1" wrap="square" lIns="25400" tIns="25400" rIns="25400" bIns="25400" anchor="b" anchorCtr="0">
            <a:normAutofit/>
          </a:bodyPr>
          <a:lstStyle>
            <a:lvl1pPr marL="457200" lvl="0" indent="-228600" algn="l">
              <a:lnSpc>
                <a:spcPct val="90000"/>
              </a:lnSpc>
              <a:spcBef>
                <a:spcPts val="0"/>
              </a:spcBef>
              <a:spcAft>
                <a:spcPts val="0"/>
              </a:spcAft>
              <a:buClr>
                <a:srgbClr val="FFFFFF"/>
              </a:buClr>
              <a:buSzPts val="4700"/>
              <a:buFont typeface="Arial"/>
              <a:buNone/>
              <a:defRPr sz="4700">
                <a:latin typeface="Arial"/>
                <a:ea typeface="Arial"/>
                <a:cs typeface="Arial"/>
                <a:sym typeface="Arial"/>
              </a:defRPr>
            </a:lvl1pPr>
            <a:lvl2pPr marL="914400" lvl="1" indent="-228600" algn="l">
              <a:lnSpc>
                <a:spcPct val="90000"/>
              </a:lnSpc>
              <a:spcBef>
                <a:spcPts val="0"/>
              </a:spcBef>
              <a:spcAft>
                <a:spcPts val="0"/>
              </a:spcAft>
              <a:buClr>
                <a:srgbClr val="FFFFFF"/>
              </a:buClr>
              <a:buSzPts val="4700"/>
              <a:buFont typeface="Arial"/>
              <a:buNone/>
              <a:defRPr sz="4700">
                <a:latin typeface="Arial"/>
                <a:ea typeface="Arial"/>
                <a:cs typeface="Arial"/>
                <a:sym typeface="Arial"/>
              </a:defRPr>
            </a:lvl2pPr>
            <a:lvl3pPr marL="1371600" lvl="2" indent="-228600" algn="l">
              <a:lnSpc>
                <a:spcPct val="90000"/>
              </a:lnSpc>
              <a:spcBef>
                <a:spcPts val="0"/>
              </a:spcBef>
              <a:spcAft>
                <a:spcPts val="0"/>
              </a:spcAft>
              <a:buClr>
                <a:srgbClr val="FFFFFF"/>
              </a:buClr>
              <a:buSzPts val="4700"/>
              <a:buFont typeface="Arial"/>
              <a:buNone/>
              <a:defRPr sz="4700">
                <a:latin typeface="Arial"/>
                <a:ea typeface="Arial"/>
                <a:cs typeface="Arial"/>
                <a:sym typeface="Arial"/>
              </a:defRPr>
            </a:lvl3pPr>
            <a:lvl4pPr marL="1828800" lvl="3" indent="-228600" algn="l">
              <a:lnSpc>
                <a:spcPct val="90000"/>
              </a:lnSpc>
              <a:spcBef>
                <a:spcPts val="0"/>
              </a:spcBef>
              <a:spcAft>
                <a:spcPts val="0"/>
              </a:spcAft>
              <a:buClr>
                <a:srgbClr val="FFFFFF"/>
              </a:buClr>
              <a:buSzPts val="4700"/>
              <a:buFont typeface="Arial"/>
              <a:buNone/>
              <a:defRPr sz="4700">
                <a:latin typeface="Arial"/>
                <a:ea typeface="Arial"/>
                <a:cs typeface="Arial"/>
                <a:sym typeface="Arial"/>
              </a:defRPr>
            </a:lvl4pPr>
            <a:lvl5pPr marL="2286000" lvl="4" indent="-228600" algn="l">
              <a:lnSpc>
                <a:spcPct val="90000"/>
              </a:lnSpc>
              <a:spcBef>
                <a:spcPts val="0"/>
              </a:spcBef>
              <a:spcAft>
                <a:spcPts val="0"/>
              </a:spcAft>
              <a:buClr>
                <a:srgbClr val="FFFFFF"/>
              </a:buClr>
              <a:buSzPts val="4700"/>
              <a:buFont typeface="Arial"/>
              <a:buNone/>
              <a:defRPr sz="4700">
                <a:latin typeface="Arial"/>
                <a:ea typeface="Arial"/>
                <a:cs typeface="Arial"/>
                <a:sym typeface="Arial"/>
              </a:defRPr>
            </a:lvl5pPr>
            <a:lvl6pPr marL="2743200" lvl="5" indent="-285750" algn="l">
              <a:lnSpc>
                <a:spcPct val="100000"/>
              </a:lnSpc>
              <a:spcBef>
                <a:spcPts val="2400"/>
              </a:spcBef>
              <a:spcAft>
                <a:spcPts val="0"/>
              </a:spcAft>
              <a:buClr>
                <a:srgbClr val="FFFFFF"/>
              </a:buClr>
              <a:buSzPts val="900"/>
              <a:buChar char="•"/>
              <a:defRPr/>
            </a:lvl6pPr>
            <a:lvl7pPr marL="3200400" lvl="6" indent="-285750" algn="l">
              <a:lnSpc>
                <a:spcPct val="100000"/>
              </a:lnSpc>
              <a:spcBef>
                <a:spcPts val="2400"/>
              </a:spcBef>
              <a:spcAft>
                <a:spcPts val="0"/>
              </a:spcAft>
              <a:buClr>
                <a:srgbClr val="FFFFFF"/>
              </a:buClr>
              <a:buSzPts val="900"/>
              <a:buChar char="•"/>
              <a:defRPr/>
            </a:lvl7pPr>
            <a:lvl8pPr marL="3657600" lvl="7" indent="-285750" algn="l">
              <a:lnSpc>
                <a:spcPct val="100000"/>
              </a:lnSpc>
              <a:spcBef>
                <a:spcPts val="2400"/>
              </a:spcBef>
              <a:spcAft>
                <a:spcPts val="0"/>
              </a:spcAft>
              <a:buClr>
                <a:srgbClr val="FFFFFF"/>
              </a:buClr>
              <a:buSzPts val="900"/>
              <a:buChar char="•"/>
              <a:defRPr/>
            </a:lvl8pPr>
            <a:lvl9pPr marL="4114800" lvl="8" indent="-285750" algn="l">
              <a:lnSpc>
                <a:spcPct val="100000"/>
              </a:lnSpc>
              <a:spcBef>
                <a:spcPts val="2400"/>
              </a:spcBef>
              <a:spcAft>
                <a:spcPts val="0"/>
              </a:spcAft>
              <a:buClr>
                <a:srgbClr val="FFFFFF"/>
              </a:buClr>
              <a:buSzPts val="900"/>
              <a:buChar char="•"/>
              <a:defRPr/>
            </a:lvl9pPr>
          </a:lstStyle>
          <a:p>
            <a:endParaRPr/>
          </a:p>
        </p:txBody>
      </p:sp>
      <p:sp>
        <p:nvSpPr>
          <p:cNvPr id="106" name="Google Shape;106;g3b69a139642_2_24"/>
          <p:cNvSpPr txBox="1">
            <a:spLocks noGrp="1"/>
          </p:cNvSpPr>
          <p:nvPr>
            <p:ph type="body" idx="2"/>
          </p:nvPr>
        </p:nvSpPr>
        <p:spPr>
          <a:xfrm>
            <a:off x="2728129" y="4779999"/>
            <a:ext cx="6735743" cy="349250"/>
          </a:xfrm>
          <a:prstGeom prst="rect">
            <a:avLst/>
          </a:prstGeom>
          <a:noFill/>
          <a:ln>
            <a:noFill/>
          </a:ln>
        </p:spPr>
        <p:txBody>
          <a:bodyPr spcFirstLastPara="1" wrap="square" lIns="22850" tIns="22850" rIns="22850" bIns="22850" anchor="t" anchorCtr="0">
            <a:normAutofit/>
          </a:bodyPr>
          <a:lstStyle>
            <a:lvl1pPr marL="457200" lvl="0" indent="-228600" algn="l">
              <a:lnSpc>
                <a:spcPct val="100000"/>
              </a:lnSpc>
              <a:spcBef>
                <a:spcPts val="0"/>
              </a:spcBef>
              <a:spcAft>
                <a:spcPts val="0"/>
              </a:spcAft>
              <a:buClr>
                <a:srgbClr val="FFFFFF"/>
              </a:buClr>
              <a:buSzPts val="1800"/>
              <a:buFont typeface="Arial"/>
              <a:buNone/>
              <a:defRPr sz="1800">
                <a:latin typeface="Arial"/>
                <a:ea typeface="Arial"/>
                <a:cs typeface="Arial"/>
                <a:sym typeface="Arial"/>
              </a:defRPr>
            </a:lvl1pPr>
            <a:lvl2pPr marL="914400" lvl="1" indent="-285750" algn="l">
              <a:lnSpc>
                <a:spcPct val="100000"/>
              </a:lnSpc>
              <a:spcBef>
                <a:spcPts val="2400"/>
              </a:spcBef>
              <a:spcAft>
                <a:spcPts val="0"/>
              </a:spcAft>
              <a:buClr>
                <a:srgbClr val="FFFFFF"/>
              </a:buClr>
              <a:buSzPts val="900"/>
              <a:buChar char="•"/>
              <a:defRPr/>
            </a:lvl2pPr>
            <a:lvl3pPr marL="1371600" lvl="2" indent="-285750" algn="l">
              <a:lnSpc>
                <a:spcPct val="100000"/>
              </a:lnSpc>
              <a:spcBef>
                <a:spcPts val="2400"/>
              </a:spcBef>
              <a:spcAft>
                <a:spcPts val="0"/>
              </a:spcAft>
              <a:buClr>
                <a:srgbClr val="FFFFFF"/>
              </a:buClr>
              <a:buSzPts val="900"/>
              <a:buChar char="•"/>
              <a:defRPr/>
            </a:lvl3pPr>
            <a:lvl4pPr marL="1828800" lvl="3" indent="-285750" algn="l">
              <a:lnSpc>
                <a:spcPct val="100000"/>
              </a:lnSpc>
              <a:spcBef>
                <a:spcPts val="2400"/>
              </a:spcBef>
              <a:spcAft>
                <a:spcPts val="0"/>
              </a:spcAft>
              <a:buClr>
                <a:srgbClr val="FFFFFF"/>
              </a:buClr>
              <a:buSzPts val="900"/>
              <a:buChar char="•"/>
              <a:defRPr/>
            </a:lvl4pPr>
            <a:lvl5pPr marL="2286000" lvl="4" indent="-285750" algn="l">
              <a:lnSpc>
                <a:spcPct val="100000"/>
              </a:lnSpc>
              <a:spcBef>
                <a:spcPts val="2400"/>
              </a:spcBef>
              <a:spcAft>
                <a:spcPts val="0"/>
              </a:spcAft>
              <a:buClr>
                <a:srgbClr val="FFFFFF"/>
              </a:buClr>
              <a:buSzPts val="900"/>
              <a:buChar char="•"/>
              <a:defRPr/>
            </a:lvl5pPr>
            <a:lvl6pPr marL="2743200" lvl="5" indent="-285750" algn="l">
              <a:lnSpc>
                <a:spcPct val="100000"/>
              </a:lnSpc>
              <a:spcBef>
                <a:spcPts val="2400"/>
              </a:spcBef>
              <a:spcAft>
                <a:spcPts val="0"/>
              </a:spcAft>
              <a:buClr>
                <a:srgbClr val="FFFFFF"/>
              </a:buClr>
              <a:buSzPts val="900"/>
              <a:buChar char="•"/>
              <a:defRPr/>
            </a:lvl6pPr>
            <a:lvl7pPr marL="3200400" lvl="6" indent="-285750" algn="l">
              <a:lnSpc>
                <a:spcPct val="100000"/>
              </a:lnSpc>
              <a:spcBef>
                <a:spcPts val="2400"/>
              </a:spcBef>
              <a:spcAft>
                <a:spcPts val="0"/>
              </a:spcAft>
              <a:buClr>
                <a:srgbClr val="FFFFFF"/>
              </a:buClr>
              <a:buSzPts val="900"/>
              <a:buChar char="•"/>
              <a:defRPr/>
            </a:lvl7pPr>
            <a:lvl8pPr marL="3657600" lvl="7" indent="-285750" algn="l">
              <a:lnSpc>
                <a:spcPct val="100000"/>
              </a:lnSpc>
              <a:spcBef>
                <a:spcPts val="2400"/>
              </a:spcBef>
              <a:spcAft>
                <a:spcPts val="0"/>
              </a:spcAft>
              <a:buClr>
                <a:srgbClr val="FFFFFF"/>
              </a:buClr>
              <a:buSzPts val="900"/>
              <a:buChar char="•"/>
              <a:defRPr/>
            </a:lvl8pPr>
            <a:lvl9pPr marL="4114800" lvl="8" indent="-285750" algn="l">
              <a:lnSpc>
                <a:spcPct val="100000"/>
              </a:lnSpc>
              <a:spcBef>
                <a:spcPts val="2400"/>
              </a:spcBef>
              <a:spcAft>
                <a:spcPts val="0"/>
              </a:spcAft>
              <a:buClr>
                <a:srgbClr val="FFFFFF"/>
              </a:buClr>
              <a:buSzPts val="900"/>
              <a:buChar char="•"/>
              <a:defRPr/>
            </a:lvl9pPr>
          </a:lstStyle>
          <a:p>
            <a:endParaRPr/>
          </a:p>
        </p:txBody>
      </p:sp>
      <p:sp>
        <p:nvSpPr>
          <p:cNvPr id="107" name="Google Shape;107;g3b69a139642_2_24"/>
          <p:cNvSpPr txBox="1">
            <a:spLocks noGrp="1"/>
          </p:cNvSpPr>
          <p:nvPr>
            <p:ph type="sldNum" idx="12"/>
          </p:nvPr>
        </p:nvSpPr>
        <p:spPr>
          <a:xfrm>
            <a:off x="11779250" y="6229349"/>
            <a:ext cx="194310" cy="214631"/>
          </a:xfrm>
          <a:prstGeom prst="rect">
            <a:avLst/>
          </a:prstGeom>
          <a:noFill/>
          <a:ln>
            <a:noFill/>
          </a:ln>
        </p:spPr>
        <p:txBody>
          <a:bodyPr spcFirstLastPara="1" wrap="square" lIns="25400" tIns="25400" rIns="25400" bIns="25400" anchor="b" anchorCtr="0">
            <a:spAutoFit/>
          </a:bodyPr>
          <a:lstStyle>
            <a:lvl1pPr marL="0" lvl="0"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1pPr>
            <a:lvl2pPr marL="0" lvl="1"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2pPr>
            <a:lvl3pPr marL="0" lvl="2"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3pPr>
            <a:lvl4pPr marL="0" lvl="3"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4pPr>
            <a:lvl5pPr marL="0" lvl="4"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5pPr>
            <a:lvl6pPr marL="0" lvl="5"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6pPr>
            <a:lvl7pPr marL="0" lvl="6"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7pPr>
            <a:lvl8pPr marL="0" lvl="7"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8pPr>
            <a:lvl9pPr marL="0" lvl="8"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9pPr>
          </a:lstStyle>
          <a:p>
            <a:pPr marL="0" lvl="0" indent="0" algn="l"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Naslov in vsebina">
  <p:cSld name="Naslov in vsebina">
    <p:bg>
      <p:bgPr>
        <a:solidFill>
          <a:srgbClr val="FFFFFF"/>
        </a:solidFill>
        <a:effectLst/>
      </p:bgPr>
    </p:bg>
    <p:spTree>
      <p:nvGrpSpPr>
        <p:cNvPr id="1" name="Shape 108"/>
        <p:cNvGrpSpPr/>
        <p:nvPr/>
      </p:nvGrpSpPr>
      <p:grpSpPr>
        <a:xfrm>
          <a:off x="0" y="0"/>
          <a:ext cx="0" cy="0"/>
          <a:chOff x="0" y="0"/>
          <a:chExt cx="0" cy="0"/>
        </a:xfrm>
      </p:grpSpPr>
      <p:sp>
        <p:nvSpPr>
          <p:cNvPr id="109" name="Google Shape;109;g3b69a139642_2_28"/>
          <p:cNvSpPr txBox="1">
            <a:spLocks noGrp="1"/>
          </p:cNvSpPr>
          <p:nvPr>
            <p:ph type="title"/>
          </p:nvPr>
        </p:nvSpPr>
        <p:spPr>
          <a:xfrm>
            <a:off x="838203" y="365128"/>
            <a:ext cx="10515601" cy="1325560"/>
          </a:xfrm>
          <a:prstGeom prst="rect">
            <a:avLst/>
          </a:prstGeom>
          <a:noFill/>
          <a:ln>
            <a:noFill/>
          </a:ln>
        </p:spPr>
        <p:txBody>
          <a:bodyPr spcFirstLastPara="1" wrap="square" lIns="45725" tIns="45725" rIns="45725" bIns="45725" anchor="ctr" anchorCtr="0">
            <a:normAutofit/>
          </a:bodyPr>
          <a:lstStyle>
            <a:lvl1pPr lvl="0" algn="l">
              <a:lnSpc>
                <a:spcPct val="90000"/>
              </a:lnSpc>
              <a:spcBef>
                <a:spcPts val="0"/>
              </a:spcBef>
              <a:spcAft>
                <a:spcPts val="0"/>
              </a:spcAft>
              <a:buClr>
                <a:srgbClr val="000000"/>
              </a:buClr>
              <a:buSzPts val="4400"/>
              <a:buFont typeface="Calibri"/>
              <a:buNone/>
              <a:defRPr sz="4400">
                <a:solidFill>
                  <a:srgbClr val="000000"/>
                </a:solidFill>
                <a:latin typeface="Calibri"/>
                <a:ea typeface="Calibri"/>
                <a:cs typeface="Calibri"/>
                <a:sym typeface="Calibri"/>
              </a:defRPr>
            </a:lvl1pPr>
            <a:lvl2pPr lvl="1" algn="l">
              <a:lnSpc>
                <a:spcPct val="90000"/>
              </a:lnSpc>
              <a:spcBef>
                <a:spcPts val="0"/>
              </a:spcBef>
              <a:spcAft>
                <a:spcPts val="0"/>
              </a:spcAft>
              <a:buClr>
                <a:srgbClr val="FFFFFF"/>
              </a:buClr>
              <a:buSzPts val="900"/>
              <a:buNone/>
              <a:defRPr/>
            </a:lvl2pPr>
            <a:lvl3pPr lvl="2" algn="l">
              <a:lnSpc>
                <a:spcPct val="90000"/>
              </a:lnSpc>
              <a:spcBef>
                <a:spcPts val="0"/>
              </a:spcBef>
              <a:spcAft>
                <a:spcPts val="0"/>
              </a:spcAft>
              <a:buClr>
                <a:srgbClr val="FFFFFF"/>
              </a:buClr>
              <a:buSzPts val="900"/>
              <a:buNone/>
              <a:defRPr/>
            </a:lvl3pPr>
            <a:lvl4pPr lvl="3" algn="l">
              <a:lnSpc>
                <a:spcPct val="90000"/>
              </a:lnSpc>
              <a:spcBef>
                <a:spcPts val="0"/>
              </a:spcBef>
              <a:spcAft>
                <a:spcPts val="0"/>
              </a:spcAft>
              <a:buClr>
                <a:srgbClr val="FFFFFF"/>
              </a:buClr>
              <a:buSzPts val="900"/>
              <a:buNone/>
              <a:defRPr/>
            </a:lvl4pPr>
            <a:lvl5pPr lvl="4" algn="l">
              <a:lnSpc>
                <a:spcPct val="90000"/>
              </a:lnSpc>
              <a:spcBef>
                <a:spcPts val="0"/>
              </a:spcBef>
              <a:spcAft>
                <a:spcPts val="0"/>
              </a:spcAft>
              <a:buClr>
                <a:srgbClr val="FFFFFF"/>
              </a:buClr>
              <a:buSzPts val="900"/>
              <a:buNone/>
              <a:defRPr/>
            </a:lvl5pPr>
            <a:lvl6pPr lvl="5" algn="l">
              <a:lnSpc>
                <a:spcPct val="90000"/>
              </a:lnSpc>
              <a:spcBef>
                <a:spcPts val="0"/>
              </a:spcBef>
              <a:spcAft>
                <a:spcPts val="0"/>
              </a:spcAft>
              <a:buClr>
                <a:srgbClr val="FFFFFF"/>
              </a:buClr>
              <a:buSzPts val="900"/>
              <a:buNone/>
              <a:defRPr/>
            </a:lvl6pPr>
            <a:lvl7pPr lvl="6" algn="l">
              <a:lnSpc>
                <a:spcPct val="90000"/>
              </a:lnSpc>
              <a:spcBef>
                <a:spcPts val="0"/>
              </a:spcBef>
              <a:spcAft>
                <a:spcPts val="0"/>
              </a:spcAft>
              <a:buClr>
                <a:srgbClr val="FFFFFF"/>
              </a:buClr>
              <a:buSzPts val="900"/>
              <a:buNone/>
              <a:defRPr/>
            </a:lvl7pPr>
            <a:lvl8pPr lvl="7" algn="l">
              <a:lnSpc>
                <a:spcPct val="90000"/>
              </a:lnSpc>
              <a:spcBef>
                <a:spcPts val="0"/>
              </a:spcBef>
              <a:spcAft>
                <a:spcPts val="0"/>
              </a:spcAft>
              <a:buClr>
                <a:srgbClr val="FFFFFF"/>
              </a:buClr>
              <a:buSzPts val="900"/>
              <a:buNone/>
              <a:defRPr/>
            </a:lvl8pPr>
            <a:lvl9pPr lvl="8" algn="l">
              <a:lnSpc>
                <a:spcPct val="90000"/>
              </a:lnSpc>
              <a:spcBef>
                <a:spcPts val="0"/>
              </a:spcBef>
              <a:spcAft>
                <a:spcPts val="0"/>
              </a:spcAft>
              <a:buClr>
                <a:srgbClr val="FFFFFF"/>
              </a:buClr>
              <a:buSzPts val="900"/>
              <a:buNone/>
              <a:defRPr/>
            </a:lvl9pPr>
          </a:lstStyle>
          <a:p>
            <a:endParaRPr/>
          </a:p>
        </p:txBody>
      </p:sp>
      <p:sp>
        <p:nvSpPr>
          <p:cNvPr id="110" name="Google Shape;110;g3b69a139642_2_28"/>
          <p:cNvSpPr txBox="1">
            <a:spLocks noGrp="1"/>
          </p:cNvSpPr>
          <p:nvPr>
            <p:ph type="body" idx="1"/>
          </p:nvPr>
        </p:nvSpPr>
        <p:spPr>
          <a:xfrm>
            <a:off x="838203" y="1825626"/>
            <a:ext cx="10515601" cy="4351337"/>
          </a:xfrm>
          <a:prstGeom prst="rect">
            <a:avLst/>
          </a:prstGeom>
          <a:noFill/>
          <a:ln>
            <a:noFill/>
          </a:ln>
        </p:spPr>
        <p:txBody>
          <a:bodyPr spcFirstLastPara="1" wrap="square" lIns="45725" tIns="45725" rIns="45725" bIns="45725" anchor="t" anchorCtr="0">
            <a:normAutofit/>
          </a:bodyPr>
          <a:lstStyle>
            <a:lvl1pPr marL="457200" lvl="0" indent="-406400" algn="l">
              <a:lnSpc>
                <a:spcPct val="90000"/>
              </a:lnSpc>
              <a:spcBef>
                <a:spcPts val="1000"/>
              </a:spcBef>
              <a:spcAft>
                <a:spcPts val="0"/>
              </a:spcAft>
              <a:buClr>
                <a:srgbClr val="000000"/>
              </a:buClr>
              <a:buSzPts val="2800"/>
              <a:buFont typeface="Arial"/>
              <a:buChar char="•"/>
              <a:defRPr sz="2800">
                <a:solidFill>
                  <a:srgbClr val="000000"/>
                </a:solidFill>
                <a:latin typeface="Calibri"/>
                <a:ea typeface="Calibri"/>
                <a:cs typeface="Calibri"/>
                <a:sym typeface="Calibri"/>
              </a:defRPr>
            </a:lvl1pPr>
            <a:lvl2pPr marL="914400" lvl="1" indent="-406400" algn="l">
              <a:lnSpc>
                <a:spcPct val="90000"/>
              </a:lnSpc>
              <a:spcBef>
                <a:spcPts val="1000"/>
              </a:spcBef>
              <a:spcAft>
                <a:spcPts val="0"/>
              </a:spcAft>
              <a:buClr>
                <a:srgbClr val="000000"/>
              </a:buClr>
              <a:buSzPts val="2800"/>
              <a:buFont typeface="Arial"/>
              <a:buChar char="•"/>
              <a:defRPr sz="2800">
                <a:solidFill>
                  <a:srgbClr val="000000"/>
                </a:solidFill>
                <a:latin typeface="Calibri"/>
                <a:ea typeface="Calibri"/>
                <a:cs typeface="Calibri"/>
                <a:sym typeface="Calibri"/>
              </a:defRPr>
            </a:lvl2pPr>
            <a:lvl3pPr marL="1371600" lvl="2" indent="-406400" algn="l">
              <a:lnSpc>
                <a:spcPct val="90000"/>
              </a:lnSpc>
              <a:spcBef>
                <a:spcPts val="1000"/>
              </a:spcBef>
              <a:spcAft>
                <a:spcPts val="0"/>
              </a:spcAft>
              <a:buClr>
                <a:srgbClr val="000000"/>
              </a:buClr>
              <a:buSzPts val="2800"/>
              <a:buFont typeface="Arial"/>
              <a:buChar char="•"/>
              <a:defRPr sz="2800">
                <a:solidFill>
                  <a:srgbClr val="000000"/>
                </a:solidFill>
                <a:latin typeface="Calibri"/>
                <a:ea typeface="Calibri"/>
                <a:cs typeface="Calibri"/>
                <a:sym typeface="Calibri"/>
              </a:defRPr>
            </a:lvl3pPr>
            <a:lvl4pPr marL="1828800" lvl="3" indent="-406400" algn="l">
              <a:lnSpc>
                <a:spcPct val="90000"/>
              </a:lnSpc>
              <a:spcBef>
                <a:spcPts val="1000"/>
              </a:spcBef>
              <a:spcAft>
                <a:spcPts val="0"/>
              </a:spcAft>
              <a:buClr>
                <a:srgbClr val="000000"/>
              </a:buClr>
              <a:buSzPts val="2800"/>
              <a:buFont typeface="Arial"/>
              <a:buChar char="•"/>
              <a:defRPr sz="2800">
                <a:solidFill>
                  <a:srgbClr val="000000"/>
                </a:solidFill>
                <a:latin typeface="Calibri"/>
                <a:ea typeface="Calibri"/>
                <a:cs typeface="Calibri"/>
                <a:sym typeface="Calibri"/>
              </a:defRPr>
            </a:lvl4pPr>
            <a:lvl5pPr marL="2286000" lvl="4" indent="-406400" algn="l">
              <a:lnSpc>
                <a:spcPct val="90000"/>
              </a:lnSpc>
              <a:spcBef>
                <a:spcPts val="1000"/>
              </a:spcBef>
              <a:spcAft>
                <a:spcPts val="0"/>
              </a:spcAft>
              <a:buClr>
                <a:srgbClr val="000000"/>
              </a:buClr>
              <a:buSzPts val="2800"/>
              <a:buFont typeface="Arial"/>
              <a:buChar char="•"/>
              <a:defRPr sz="2800">
                <a:solidFill>
                  <a:srgbClr val="000000"/>
                </a:solidFill>
                <a:latin typeface="Calibri"/>
                <a:ea typeface="Calibri"/>
                <a:cs typeface="Calibri"/>
                <a:sym typeface="Calibri"/>
              </a:defRPr>
            </a:lvl5pPr>
            <a:lvl6pPr marL="2743200" lvl="5" indent="-285750" algn="l">
              <a:lnSpc>
                <a:spcPct val="100000"/>
              </a:lnSpc>
              <a:spcBef>
                <a:spcPts val="2400"/>
              </a:spcBef>
              <a:spcAft>
                <a:spcPts val="0"/>
              </a:spcAft>
              <a:buClr>
                <a:srgbClr val="FFFFFF"/>
              </a:buClr>
              <a:buSzPts val="900"/>
              <a:buChar char="•"/>
              <a:defRPr/>
            </a:lvl6pPr>
            <a:lvl7pPr marL="3200400" lvl="6" indent="-285750" algn="l">
              <a:lnSpc>
                <a:spcPct val="100000"/>
              </a:lnSpc>
              <a:spcBef>
                <a:spcPts val="2400"/>
              </a:spcBef>
              <a:spcAft>
                <a:spcPts val="0"/>
              </a:spcAft>
              <a:buClr>
                <a:srgbClr val="FFFFFF"/>
              </a:buClr>
              <a:buSzPts val="900"/>
              <a:buChar char="•"/>
              <a:defRPr/>
            </a:lvl7pPr>
            <a:lvl8pPr marL="3657600" lvl="7" indent="-285750" algn="l">
              <a:lnSpc>
                <a:spcPct val="100000"/>
              </a:lnSpc>
              <a:spcBef>
                <a:spcPts val="2400"/>
              </a:spcBef>
              <a:spcAft>
                <a:spcPts val="0"/>
              </a:spcAft>
              <a:buClr>
                <a:srgbClr val="FFFFFF"/>
              </a:buClr>
              <a:buSzPts val="900"/>
              <a:buChar char="•"/>
              <a:defRPr/>
            </a:lvl8pPr>
            <a:lvl9pPr marL="4114800" lvl="8" indent="-285750" algn="l">
              <a:lnSpc>
                <a:spcPct val="100000"/>
              </a:lnSpc>
              <a:spcBef>
                <a:spcPts val="2400"/>
              </a:spcBef>
              <a:spcAft>
                <a:spcPts val="0"/>
              </a:spcAft>
              <a:buClr>
                <a:srgbClr val="FFFFFF"/>
              </a:buClr>
              <a:buSzPts val="900"/>
              <a:buChar char="•"/>
              <a:defRPr/>
            </a:lvl9pPr>
          </a:lstStyle>
          <a:p>
            <a:endParaRPr/>
          </a:p>
        </p:txBody>
      </p:sp>
      <p:sp>
        <p:nvSpPr>
          <p:cNvPr id="111" name="Google Shape;111;g3b69a139642_2_28"/>
          <p:cNvSpPr txBox="1">
            <a:spLocks noGrp="1"/>
          </p:cNvSpPr>
          <p:nvPr>
            <p:ph type="sldNum" idx="12"/>
          </p:nvPr>
        </p:nvSpPr>
        <p:spPr>
          <a:xfrm>
            <a:off x="11101529" y="6417938"/>
            <a:ext cx="252274" cy="241956"/>
          </a:xfrm>
          <a:prstGeom prst="rect">
            <a:avLst/>
          </a:prstGeom>
          <a:noFill/>
          <a:ln>
            <a:noFill/>
          </a:ln>
        </p:spPr>
        <p:txBody>
          <a:bodyPr spcFirstLastPara="1" wrap="square" lIns="45725" tIns="45725" rIns="45725" bIns="45725" anchor="ctr" anchorCtr="0">
            <a:spAutoFit/>
          </a:bodyPr>
          <a:lstStyle>
            <a:lvl1pPr marL="0" lvl="0" indent="0" algn="r">
              <a:lnSpc>
                <a:spcPct val="100000"/>
              </a:lnSpc>
              <a:spcBef>
                <a:spcPts val="0"/>
              </a:spcBef>
              <a:spcAft>
                <a:spcPts val="0"/>
              </a:spcAft>
              <a:buClr>
                <a:srgbClr val="898989"/>
              </a:buClr>
              <a:buSzPts val="1200"/>
              <a:buFont typeface="Calibri"/>
              <a:buNone/>
              <a:defRPr sz="1200">
                <a:solidFill>
                  <a:srgbClr val="898989"/>
                </a:solidFill>
                <a:latin typeface="Calibri"/>
                <a:ea typeface="Calibri"/>
                <a:cs typeface="Calibri"/>
                <a:sym typeface="Calibri"/>
              </a:defRPr>
            </a:lvl1pPr>
            <a:lvl2pPr marL="0" lvl="1" indent="0" algn="r">
              <a:lnSpc>
                <a:spcPct val="100000"/>
              </a:lnSpc>
              <a:spcBef>
                <a:spcPts val="0"/>
              </a:spcBef>
              <a:spcAft>
                <a:spcPts val="0"/>
              </a:spcAft>
              <a:buClr>
                <a:srgbClr val="898989"/>
              </a:buClr>
              <a:buSzPts val="1200"/>
              <a:buFont typeface="Calibri"/>
              <a:buNone/>
              <a:defRPr sz="1200">
                <a:solidFill>
                  <a:srgbClr val="898989"/>
                </a:solidFill>
                <a:latin typeface="Calibri"/>
                <a:ea typeface="Calibri"/>
                <a:cs typeface="Calibri"/>
                <a:sym typeface="Calibri"/>
              </a:defRPr>
            </a:lvl2pPr>
            <a:lvl3pPr marL="0" lvl="2" indent="0" algn="r">
              <a:lnSpc>
                <a:spcPct val="100000"/>
              </a:lnSpc>
              <a:spcBef>
                <a:spcPts val="0"/>
              </a:spcBef>
              <a:spcAft>
                <a:spcPts val="0"/>
              </a:spcAft>
              <a:buClr>
                <a:srgbClr val="898989"/>
              </a:buClr>
              <a:buSzPts val="1200"/>
              <a:buFont typeface="Calibri"/>
              <a:buNone/>
              <a:defRPr sz="1200">
                <a:solidFill>
                  <a:srgbClr val="898989"/>
                </a:solidFill>
                <a:latin typeface="Calibri"/>
                <a:ea typeface="Calibri"/>
                <a:cs typeface="Calibri"/>
                <a:sym typeface="Calibri"/>
              </a:defRPr>
            </a:lvl3pPr>
            <a:lvl4pPr marL="0" lvl="3" indent="0" algn="r">
              <a:lnSpc>
                <a:spcPct val="100000"/>
              </a:lnSpc>
              <a:spcBef>
                <a:spcPts val="0"/>
              </a:spcBef>
              <a:spcAft>
                <a:spcPts val="0"/>
              </a:spcAft>
              <a:buClr>
                <a:srgbClr val="898989"/>
              </a:buClr>
              <a:buSzPts val="1200"/>
              <a:buFont typeface="Calibri"/>
              <a:buNone/>
              <a:defRPr sz="1200">
                <a:solidFill>
                  <a:srgbClr val="898989"/>
                </a:solidFill>
                <a:latin typeface="Calibri"/>
                <a:ea typeface="Calibri"/>
                <a:cs typeface="Calibri"/>
                <a:sym typeface="Calibri"/>
              </a:defRPr>
            </a:lvl4pPr>
            <a:lvl5pPr marL="0" lvl="4" indent="0" algn="r">
              <a:lnSpc>
                <a:spcPct val="100000"/>
              </a:lnSpc>
              <a:spcBef>
                <a:spcPts val="0"/>
              </a:spcBef>
              <a:spcAft>
                <a:spcPts val="0"/>
              </a:spcAft>
              <a:buClr>
                <a:srgbClr val="898989"/>
              </a:buClr>
              <a:buSzPts val="1200"/>
              <a:buFont typeface="Calibri"/>
              <a:buNone/>
              <a:defRPr sz="1200">
                <a:solidFill>
                  <a:srgbClr val="898989"/>
                </a:solidFill>
                <a:latin typeface="Calibri"/>
                <a:ea typeface="Calibri"/>
                <a:cs typeface="Calibri"/>
                <a:sym typeface="Calibri"/>
              </a:defRPr>
            </a:lvl5pPr>
            <a:lvl6pPr marL="0" lvl="5" indent="0" algn="r">
              <a:lnSpc>
                <a:spcPct val="100000"/>
              </a:lnSpc>
              <a:spcBef>
                <a:spcPts val="0"/>
              </a:spcBef>
              <a:spcAft>
                <a:spcPts val="0"/>
              </a:spcAft>
              <a:buClr>
                <a:srgbClr val="898989"/>
              </a:buClr>
              <a:buSzPts val="1200"/>
              <a:buFont typeface="Calibri"/>
              <a:buNone/>
              <a:defRPr sz="1200">
                <a:solidFill>
                  <a:srgbClr val="898989"/>
                </a:solidFill>
                <a:latin typeface="Calibri"/>
                <a:ea typeface="Calibri"/>
                <a:cs typeface="Calibri"/>
                <a:sym typeface="Calibri"/>
              </a:defRPr>
            </a:lvl6pPr>
            <a:lvl7pPr marL="0" lvl="6" indent="0" algn="r">
              <a:lnSpc>
                <a:spcPct val="100000"/>
              </a:lnSpc>
              <a:spcBef>
                <a:spcPts val="0"/>
              </a:spcBef>
              <a:spcAft>
                <a:spcPts val="0"/>
              </a:spcAft>
              <a:buClr>
                <a:srgbClr val="898989"/>
              </a:buClr>
              <a:buSzPts val="1200"/>
              <a:buFont typeface="Calibri"/>
              <a:buNone/>
              <a:defRPr sz="1200">
                <a:solidFill>
                  <a:srgbClr val="898989"/>
                </a:solidFill>
                <a:latin typeface="Calibri"/>
                <a:ea typeface="Calibri"/>
                <a:cs typeface="Calibri"/>
                <a:sym typeface="Calibri"/>
              </a:defRPr>
            </a:lvl7pPr>
            <a:lvl8pPr marL="0" lvl="7" indent="0" algn="r">
              <a:lnSpc>
                <a:spcPct val="100000"/>
              </a:lnSpc>
              <a:spcBef>
                <a:spcPts val="0"/>
              </a:spcBef>
              <a:spcAft>
                <a:spcPts val="0"/>
              </a:spcAft>
              <a:buClr>
                <a:srgbClr val="898989"/>
              </a:buClr>
              <a:buSzPts val="1200"/>
              <a:buFont typeface="Calibri"/>
              <a:buNone/>
              <a:defRPr sz="1200">
                <a:solidFill>
                  <a:srgbClr val="898989"/>
                </a:solidFill>
                <a:latin typeface="Calibri"/>
                <a:ea typeface="Calibri"/>
                <a:cs typeface="Calibri"/>
                <a:sym typeface="Calibri"/>
              </a:defRPr>
            </a:lvl8pPr>
            <a:lvl9pPr marL="0" lvl="8" indent="0" algn="r">
              <a:lnSpc>
                <a:spcPct val="100000"/>
              </a:lnSpc>
              <a:spcBef>
                <a:spcPts val="0"/>
              </a:spcBef>
              <a:spcAft>
                <a:spcPts val="0"/>
              </a:spcAft>
              <a:buClr>
                <a:srgbClr val="898989"/>
              </a:buClr>
              <a:buSzPts val="1200"/>
              <a:buFont typeface="Calibri"/>
              <a:buNone/>
              <a:defRPr sz="1200">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b="0" i="0" u="none" strike="noStrike" cap="non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112"/>
        <p:cNvGrpSpPr/>
        <p:nvPr/>
      </p:nvGrpSpPr>
      <p:grpSpPr>
        <a:xfrm>
          <a:off x="0" y="0"/>
          <a:ext cx="0" cy="0"/>
          <a:chOff x="0" y="0"/>
          <a:chExt cx="0" cy="0"/>
        </a:xfrm>
      </p:grpSpPr>
      <p:sp>
        <p:nvSpPr>
          <p:cNvPr id="113" name="Google Shape;113;g3b69a139642_2_32"/>
          <p:cNvSpPr txBox="1">
            <a:spLocks noGrp="1"/>
          </p:cNvSpPr>
          <p:nvPr>
            <p:ph type="body" idx="1"/>
          </p:nvPr>
        </p:nvSpPr>
        <p:spPr>
          <a:xfrm>
            <a:off x="603250" y="6134391"/>
            <a:ext cx="10985500" cy="330200"/>
          </a:xfrm>
          <a:prstGeom prst="rect">
            <a:avLst/>
          </a:prstGeom>
          <a:noFill/>
          <a:ln>
            <a:noFill/>
          </a:ln>
        </p:spPr>
        <p:txBody>
          <a:bodyPr spcFirstLastPara="1" wrap="square" lIns="22850" tIns="22850" rIns="22850" bIns="22850" anchor="b" anchorCtr="0">
            <a:normAutofit/>
          </a:bodyPr>
          <a:lstStyle>
            <a:lvl1pPr marL="457200" lvl="0" indent="-228600" algn="l">
              <a:lnSpc>
                <a:spcPct val="100000"/>
              </a:lnSpc>
              <a:spcBef>
                <a:spcPts val="0"/>
              </a:spcBef>
              <a:spcAft>
                <a:spcPts val="0"/>
              </a:spcAft>
              <a:buClr>
                <a:srgbClr val="FFFFFF"/>
              </a:buClr>
              <a:buSzPts val="1700"/>
              <a:buFont typeface="Arial"/>
              <a:buNone/>
              <a:defRPr sz="1700">
                <a:latin typeface="Arial"/>
                <a:ea typeface="Arial"/>
                <a:cs typeface="Arial"/>
                <a:sym typeface="Arial"/>
              </a:defRPr>
            </a:lvl1pPr>
            <a:lvl2pPr marL="914400" lvl="1" indent="-285750" algn="l">
              <a:lnSpc>
                <a:spcPct val="100000"/>
              </a:lnSpc>
              <a:spcBef>
                <a:spcPts val="2400"/>
              </a:spcBef>
              <a:spcAft>
                <a:spcPts val="0"/>
              </a:spcAft>
              <a:buClr>
                <a:srgbClr val="FFFFFF"/>
              </a:buClr>
              <a:buSzPts val="900"/>
              <a:buChar char="•"/>
              <a:defRPr/>
            </a:lvl2pPr>
            <a:lvl3pPr marL="1371600" lvl="2" indent="-285750" algn="l">
              <a:lnSpc>
                <a:spcPct val="100000"/>
              </a:lnSpc>
              <a:spcBef>
                <a:spcPts val="2400"/>
              </a:spcBef>
              <a:spcAft>
                <a:spcPts val="0"/>
              </a:spcAft>
              <a:buClr>
                <a:srgbClr val="FFFFFF"/>
              </a:buClr>
              <a:buSzPts val="900"/>
              <a:buChar char="•"/>
              <a:defRPr/>
            </a:lvl3pPr>
            <a:lvl4pPr marL="1828800" lvl="3" indent="-285750" algn="l">
              <a:lnSpc>
                <a:spcPct val="100000"/>
              </a:lnSpc>
              <a:spcBef>
                <a:spcPts val="2400"/>
              </a:spcBef>
              <a:spcAft>
                <a:spcPts val="0"/>
              </a:spcAft>
              <a:buClr>
                <a:srgbClr val="FFFFFF"/>
              </a:buClr>
              <a:buSzPts val="900"/>
              <a:buChar char="•"/>
              <a:defRPr/>
            </a:lvl4pPr>
            <a:lvl5pPr marL="2286000" lvl="4" indent="-285750" algn="l">
              <a:lnSpc>
                <a:spcPct val="100000"/>
              </a:lnSpc>
              <a:spcBef>
                <a:spcPts val="2400"/>
              </a:spcBef>
              <a:spcAft>
                <a:spcPts val="0"/>
              </a:spcAft>
              <a:buClr>
                <a:srgbClr val="FFFFFF"/>
              </a:buClr>
              <a:buSzPts val="900"/>
              <a:buChar char="•"/>
              <a:defRPr/>
            </a:lvl5pPr>
            <a:lvl6pPr marL="2743200" lvl="5" indent="-285750" algn="l">
              <a:lnSpc>
                <a:spcPct val="100000"/>
              </a:lnSpc>
              <a:spcBef>
                <a:spcPts val="2400"/>
              </a:spcBef>
              <a:spcAft>
                <a:spcPts val="0"/>
              </a:spcAft>
              <a:buClr>
                <a:srgbClr val="FFFFFF"/>
              </a:buClr>
              <a:buSzPts val="900"/>
              <a:buChar char="•"/>
              <a:defRPr/>
            </a:lvl6pPr>
            <a:lvl7pPr marL="3200400" lvl="6" indent="-285750" algn="l">
              <a:lnSpc>
                <a:spcPct val="100000"/>
              </a:lnSpc>
              <a:spcBef>
                <a:spcPts val="2400"/>
              </a:spcBef>
              <a:spcAft>
                <a:spcPts val="0"/>
              </a:spcAft>
              <a:buClr>
                <a:srgbClr val="FFFFFF"/>
              </a:buClr>
              <a:buSzPts val="900"/>
              <a:buChar char="•"/>
              <a:defRPr/>
            </a:lvl7pPr>
            <a:lvl8pPr marL="3657600" lvl="7" indent="-285750" algn="l">
              <a:lnSpc>
                <a:spcPct val="100000"/>
              </a:lnSpc>
              <a:spcBef>
                <a:spcPts val="2400"/>
              </a:spcBef>
              <a:spcAft>
                <a:spcPts val="0"/>
              </a:spcAft>
              <a:buClr>
                <a:srgbClr val="FFFFFF"/>
              </a:buClr>
              <a:buSzPts val="900"/>
              <a:buChar char="•"/>
              <a:defRPr/>
            </a:lvl8pPr>
            <a:lvl9pPr marL="4114800" lvl="8" indent="-285750" algn="l">
              <a:lnSpc>
                <a:spcPct val="100000"/>
              </a:lnSpc>
              <a:spcBef>
                <a:spcPts val="2400"/>
              </a:spcBef>
              <a:spcAft>
                <a:spcPts val="0"/>
              </a:spcAft>
              <a:buClr>
                <a:srgbClr val="FFFFFF"/>
              </a:buClr>
              <a:buSzPts val="900"/>
              <a:buChar char="•"/>
              <a:defRPr/>
            </a:lvl9pPr>
          </a:lstStyle>
          <a:p>
            <a:endParaRPr/>
          </a:p>
        </p:txBody>
      </p:sp>
      <p:sp>
        <p:nvSpPr>
          <p:cNvPr id="114" name="Google Shape;114;g3b69a139642_2_32"/>
          <p:cNvSpPr txBox="1">
            <a:spLocks noGrp="1"/>
          </p:cNvSpPr>
          <p:nvPr>
            <p:ph type="body" idx="2"/>
          </p:nvPr>
        </p:nvSpPr>
        <p:spPr>
          <a:xfrm>
            <a:off x="603250" y="3678920"/>
            <a:ext cx="10985500" cy="1003300"/>
          </a:xfrm>
          <a:prstGeom prst="rect">
            <a:avLst/>
          </a:prstGeom>
          <a:noFill/>
          <a:ln>
            <a:noFill/>
          </a:ln>
        </p:spPr>
        <p:txBody>
          <a:bodyPr spcFirstLastPara="1" wrap="square" lIns="25400" tIns="25400" rIns="25400" bIns="25400" anchor="t" anchorCtr="0">
            <a:normAutofit/>
          </a:bodyPr>
          <a:lstStyle>
            <a:lvl1pPr marL="457200" lvl="0" indent="-228600" algn="l">
              <a:lnSpc>
                <a:spcPct val="100000"/>
              </a:lnSpc>
              <a:spcBef>
                <a:spcPts val="0"/>
              </a:spcBef>
              <a:spcAft>
                <a:spcPts val="0"/>
              </a:spcAft>
              <a:buClr>
                <a:srgbClr val="FFFFFF"/>
              </a:buClr>
              <a:buSzPts val="2800"/>
              <a:buFont typeface="Arial"/>
              <a:buNone/>
              <a:defRPr sz="2800">
                <a:latin typeface="Arial"/>
                <a:ea typeface="Arial"/>
                <a:cs typeface="Arial"/>
                <a:sym typeface="Arial"/>
              </a:defRPr>
            </a:lvl1pPr>
            <a:lvl2pPr marL="914400" lvl="1" indent="-228600" algn="l">
              <a:lnSpc>
                <a:spcPct val="100000"/>
              </a:lnSpc>
              <a:spcBef>
                <a:spcPts val="0"/>
              </a:spcBef>
              <a:spcAft>
                <a:spcPts val="0"/>
              </a:spcAft>
              <a:buClr>
                <a:srgbClr val="FFFFFF"/>
              </a:buClr>
              <a:buSzPts val="2800"/>
              <a:buFont typeface="Arial"/>
              <a:buNone/>
              <a:defRPr sz="2800">
                <a:latin typeface="Arial"/>
                <a:ea typeface="Arial"/>
                <a:cs typeface="Arial"/>
                <a:sym typeface="Arial"/>
              </a:defRPr>
            </a:lvl2pPr>
            <a:lvl3pPr marL="1371600" lvl="2" indent="-228600" algn="l">
              <a:lnSpc>
                <a:spcPct val="100000"/>
              </a:lnSpc>
              <a:spcBef>
                <a:spcPts val="0"/>
              </a:spcBef>
              <a:spcAft>
                <a:spcPts val="0"/>
              </a:spcAft>
              <a:buClr>
                <a:srgbClr val="FFFFFF"/>
              </a:buClr>
              <a:buSzPts val="2800"/>
              <a:buFont typeface="Arial"/>
              <a:buNone/>
              <a:defRPr sz="2800">
                <a:latin typeface="Arial"/>
                <a:ea typeface="Arial"/>
                <a:cs typeface="Arial"/>
                <a:sym typeface="Arial"/>
              </a:defRPr>
            </a:lvl3pPr>
            <a:lvl4pPr marL="1828800" lvl="3" indent="-228600" algn="l">
              <a:lnSpc>
                <a:spcPct val="100000"/>
              </a:lnSpc>
              <a:spcBef>
                <a:spcPts val="0"/>
              </a:spcBef>
              <a:spcAft>
                <a:spcPts val="0"/>
              </a:spcAft>
              <a:buClr>
                <a:srgbClr val="FFFFFF"/>
              </a:buClr>
              <a:buSzPts val="2800"/>
              <a:buFont typeface="Arial"/>
              <a:buNone/>
              <a:defRPr sz="2800">
                <a:latin typeface="Arial"/>
                <a:ea typeface="Arial"/>
                <a:cs typeface="Arial"/>
                <a:sym typeface="Arial"/>
              </a:defRPr>
            </a:lvl4pPr>
            <a:lvl5pPr marL="2286000" lvl="4" indent="-228600" algn="l">
              <a:lnSpc>
                <a:spcPct val="100000"/>
              </a:lnSpc>
              <a:spcBef>
                <a:spcPts val="0"/>
              </a:spcBef>
              <a:spcAft>
                <a:spcPts val="0"/>
              </a:spcAft>
              <a:buClr>
                <a:srgbClr val="FFFFFF"/>
              </a:buClr>
              <a:buSzPts val="2800"/>
              <a:buFont typeface="Arial"/>
              <a:buNone/>
              <a:defRPr sz="2800">
                <a:latin typeface="Arial"/>
                <a:ea typeface="Arial"/>
                <a:cs typeface="Arial"/>
                <a:sym typeface="Arial"/>
              </a:defRPr>
            </a:lvl5pPr>
            <a:lvl6pPr marL="2743200" lvl="5" indent="-285750" algn="l">
              <a:lnSpc>
                <a:spcPct val="100000"/>
              </a:lnSpc>
              <a:spcBef>
                <a:spcPts val="2400"/>
              </a:spcBef>
              <a:spcAft>
                <a:spcPts val="0"/>
              </a:spcAft>
              <a:buClr>
                <a:srgbClr val="FFFFFF"/>
              </a:buClr>
              <a:buSzPts val="900"/>
              <a:buChar char="•"/>
              <a:defRPr/>
            </a:lvl6pPr>
            <a:lvl7pPr marL="3200400" lvl="6" indent="-285750" algn="l">
              <a:lnSpc>
                <a:spcPct val="100000"/>
              </a:lnSpc>
              <a:spcBef>
                <a:spcPts val="2400"/>
              </a:spcBef>
              <a:spcAft>
                <a:spcPts val="0"/>
              </a:spcAft>
              <a:buClr>
                <a:srgbClr val="FFFFFF"/>
              </a:buClr>
              <a:buSzPts val="900"/>
              <a:buChar char="•"/>
              <a:defRPr/>
            </a:lvl7pPr>
            <a:lvl8pPr marL="3657600" lvl="7" indent="-285750" algn="l">
              <a:lnSpc>
                <a:spcPct val="100000"/>
              </a:lnSpc>
              <a:spcBef>
                <a:spcPts val="2400"/>
              </a:spcBef>
              <a:spcAft>
                <a:spcPts val="0"/>
              </a:spcAft>
              <a:buClr>
                <a:srgbClr val="FFFFFF"/>
              </a:buClr>
              <a:buSzPts val="900"/>
              <a:buChar char="•"/>
              <a:defRPr/>
            </a:lvl8pPr>
            <a:lvl9pPr marL="4114800" lvl="8" indent="-285750" algn="l">
              <a:lnSpc>
                <a:spcPct val="100000"/>
              </a:lnSpc>
              <a:spcBef>
                <a:spcPts val="2400"/>
              </a:spcBef>
              <a:spcAft>
                <a:spcPts val="0"/>
              </a:spcAft>
              <a:buClr>
                <a:srgbClr val="FFFFFF"/>
              </a:buClr>
              <a:buSzPts val="900"/>
              <a:buChar char="•"/>
              <a:defRPr/>
            </a:lvl9pPr>
          </a:lstStyle>
          <a:p>
            <a:endParaRPr/>
          </a:p>
        </p:txBody>
      </p:sp>
      <p:sp>
        <p:nvSpPr>
          <p:cNvPr id="115" name="Google Shape;115;g3b69a139642_2_32"/>
          <p:cNvSpPr txBox="1">
            <a:spLocks noGrp="1"/>
          </p:cNvSpPr>
          <p:nvPr>
            <p:ph type="title"/>
          </p:nvPr>
        </p:nvSpPr>
        <p:spPr>
          <a:xfrm>
            <a:off x="603250" y="1310860"/>
            <a:ext cx="10985500" cy="2324100"/>
          </a:xfrm>
          <a:prstGeom prst="rect">
            <a:avLst/>
          </a:prstGeom>
          <a:noFill/>
          <a:ln>
            <a:noFill/>
          </a:ln>
        </p:spPr>
        <p:txBody>
          <a:bodyPr spcFirstLastPara="1" wrap="square" lIns="25400" tIns="25400" rIns="25400" bIns="25400" anchor="b" anchorCtr="0">
            <a:normAutofit/>
          </a:bodyPr>
          <a:lstStyle>
            <a:lvl1pPr lvl="0" algn="l">
              <a:lnSpc>
                <a:spcPct val="90000"/>
              </a:lnSpc>
              <a:spcBef>
                <a:spcPts val="0"/>
              </a:spcBef>
              <a:spcAft>
                <a:spcPts val="0"/>
              </a:spcAft>
              <a:buClr>
                <a:srgbClr val="FFFFFF"/>
              </a:buClr>
              <a:buSzPts val="6000"/>
              <a:buFont typeface="Arial"/>
              <a:buNone/>
              <a:defRPr sz="6000"/>
            </a:lvl1pPr>
            <a:lvl2pPr lvl="1" algn="l">
              <a:lnSpc>
                <a:spcPct val="90000"/>
              </a:lnSpc>
              <a:spcBef>
                <a:spcPts val="0"/>
              </a:spcBef>
              <a:spcAft>
                <a:spcPts val="0"/>
              </a:spcAft>
              <a:buClr>
                <a:srgbClr val="FFFFFF"/>
              </a:buClr>
              <a:buSzPts val="900"/>
              <a:buNone/>
              <a:defRPr/>
            </a:lvl2pPr>
            <a:lvl3pPr lvl="2" algn="l">
              <a:lnSpc>
                <a:spcPct val="90000"/>
              </a:lnSpc>
              <a:spcBef>
                <a:spcPts val="0"/>
              </a:spcBef>
              <a:spcAft>
                <a:spcPts val="0"/>
              </a:spcAft>
              <a:buClr>
                <a:srgbClr val="FFFFFF"/>
              </a:buClr>
              <a:buSzPts val="900"/>
              <a:buNone/>
              <a:defRPr/>
            </a:lvl3pPr>
            <a:lvl4pPr lvl="3" algn="l">
              <a:lnSpc>
                <a:spcPct val="90000"/>
              </a:lnSpc>
              <a:spcBef>
                <a:spcPts val="0"/>
              </a:spcBef>
              <a:spcAft>
                <a:spcPts val="0"/>
              </a:spcAft>
              <a:buClr>
                <a:srgbClr val="FFFFFF"/>
              </a:buClr>
              <a:buSzPts val="900"/>
              <a:buNone/>
              <a:defRPr/>
            </a:lvl4pPr>
            <a:lvl5pPr lvl="4" algn="l">
              <a:lnSpc>
                <a:spcPct val="90000"/>
              </a:lnSpc>
              <a:spcBef>
                <a:spcPts val="0"/>
              </a:spcBef>
              <a:spcAft>
                <a:spcPts val="0"/>
              </a:spcAft>
              <a:buClr>
                <a:srgbClr val="FFFFFF"/>
              </a:buClr>
              <a:buSzPts val="900"/>
              <a:buNone/>
              <a:defRPr/>
            </a:lvl5pPr>
            <a:lvl6pPr lvl="5" algn="l">
              <a:lnSpc>
                <a:spcPct val="90000"/>
              </a:lnSpc>
              <a:spcBef>
                <a:spcPts val="0"/>
              </a:spcBef>
              <a:spcAft>
                <a:spcPts val="0"/>
              </a:spcAft>
              <a:buClr>
                <a:srgbClr val="FFFFFF"/>
              </a:buClr>
              <a:buSzPts val="900"/>
              <a:buNone/>
              <a:defRPr/>
            </a:lvl6pPr>
            <a:lvl7pPr lvl="6" algn="l">
              <a:lnSpc>
                <a:spcPct val="90000"/>
              </a:lnSpc>
              <a:spcBef>
                <a:spcPts val="0"/>
              </a:spcBef>
              <a:spcAft>
                <a:spcPts val="0"/>
              </a:spcAft>
              <a:buClr>
                <a:srgbClr val="FFFFFF"/>
              </a:buClr>
              <a:buSzPts val="900"/>
              <a:buNone/>
              <a:defRPr/>
            </a:lvl7pPr>
            <a:lvl8pPr lvl="7" algn="l">
              <a:lnSpc>
                <a:spcPct val="90000"/>
              </a:lnSpc>
              <a:spcBef>
                <a:spcPts val="0"/>
              </a:spcBef>
              <a:spcAft>
                <a:spcPts val="0"/>
              </a:spcAft>
              <a:buClr>
                <a:srgbClr val="FFFFFF"/>
              </a:buClr>
              <a:buSzPts val="900"/>
              <a:buNone/>
              <a:defRPr/>
            </a:lvl8pPr>
            <a:lvl9pPr lvl="8" algn="l">
              <a:lnSpc>
                <a:spcPct val="90000"/>
              </a:lnSpc>
              <a:spcBef>
                <a:spcPts val="0"/>
              </a:spcBef>
              <a:spcAft>
                <a:spcPts val="0"/>
              </a:spcAft>
              <a:buClr>
                <a:srgbClr val="FFFFFF"/>
              </a:buClr>
              <a:buSzPts val="900"/>
              <a:buNone/>
              <a:defRPr/>
            </a:lvl9pPr>
          </a:lstStyle>
          <a:p>
            <a:endParaRPr/>
          </a:p>
        </p:txBody>
      </p:sp>
      <p:sp>
        <p:nvSpPr>
          <p:cNvPr id="116" name="Google Shape;116;g3b69a139642_2_32"/>
          <p:cNvSpPr txBox="1">
            <a:spLocks noGrp="1"/>
          </p:cNvSpPr>
          <p:nvPr>
            <p:ph type="sldNum" idx="12"/>
          </p:nvPr>
        </p:nvSpPr>
        <p:spPr>
          <a:xfrm>
            <a:off x="11779250" y="6229349"/>
            <a:ext cx="194310" cy="214631"/>
          </a:xfrm>
          <a:prstGeom prst="rect">
            <a:avLst/>
          </a:prstGeom>
          <a:noFill/>
          <a:ln>
            <a:noFill/>
          </a:ln>
        </p:spPr>
        <p:txBody>
          <a:bodyPr spcFirstLastPara="1" wrap="square" lIns="25400" tIns="25400" rIns="25400" bIns="25400" anchor="b" anchorCtr="0">
            <a:spAutoFit/>
          </a:bodyPr>
          <a:lstStyle>
            <a:lvl1pPr marL="0" lvl="0"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1pPr>
            <a:lvl2pPr marL="0" lvl="1"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2pPr>
            <a:lvl3pPr marL="0" lvl="2"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3pPr>
            <a:lvl4pPr marL="0" lvl="3"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4pPr>
            <a:lvl5pPr marL="0" lvl="4"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5pPr>
            <a:lvl6pPr marL="0" lvl="5"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6pPr>
            <a:lvl7pPr marL="0" lvl="6"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7pPr>
            <a:lvl8pPr marL="0" lvl="7"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8pPr>
            <a:lvl9pPr marL="0" lvl="8"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9pPr>
          </a:lstStyle>
          <a:p>
            <a:pPr marL="0" lvl="0" indent="0" algn="l"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Naslov in vsebina" type="obj">
  <p:cSld name="OBJECT">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6"/>
          <p:cNvSpPr txBox="1">
            <a:spLocks noGrp="1"/>
          </p:cNvSpPr>
          <p:nvPr>
            <p:ph type="body" idx="1"/>
          </p:nvPr>
        </p:nvSpPr>
        <p:spPr>
          <a:xfrm>
            <a:off x="838203" y="1825627"/>
            <a:ext cx="10515600" cy="435133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6"/>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6"/>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6"/>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mp; Photo">
  <p:cSld name="Title &amp; Photo">
    <p:spTree>
      <p:nvGrpSpPr>
        <p:cNvPr id="1" name="Shape 117"/>
        <p:cNvGrpSpPr/>
        <p:nvPr/>
      </p:nvGrpSpPr>
      <p:grpSpPr>
        <a:xfrm>
          <a:off x="0" y="0"/>
          <a:ext cx="0" cy="0"/>
          <a:chOff x="0" y="0"/>
          <a:chExt cx="0" cy="0"/>
        </a:xfrm>
      </p:grpSpPr>
      <p:sp>
        <p:nvSpPr>
          <p:cNvPr id="118" name="Google Shape;118;g3b69a139642_2_37"/>
          <p:cNvSpPr>
            <a:spLocks noGrp="1"/>
          </p:cNvSpPr>
          <p:nvPr>
            <p:ph type="pic" idx="2"/>
          </p:nvPr>
        </p:nvSpPr>
        <p:spPr>
          <a:xfrm>
            <a:off x="0" y="-2190750"/>
            <a:ext cx="12192001" cy="9144000"/>
          </a:xfrm>
          <a:prstGeom prst="rect">
            <a:avLst/>
          </a:prstGeom>
          <a:noFill/>
          <a:ln>
            <a:noFill/>
          </a:ln>
        </p:spPr>
      </p:sp>
      <p:sp>
        <p:nvSpPr>
          <p:cNvPr id="119" name="Google Shape;119;g3b69a139642_2_37"/>
          <p:cNvSpPr txBox="1">
            <a:spLocks noGrp="1"/>
          </p:cNvSpPr>
          <p:nvPr>
            <p:ph type="body" idx="1"/>
          </p:nvPr>
        </p:nvSpPr>
        <p:spPr>
          <a:xfrm>
            <a:off x="603250" y="6134100"/>
            <a:ext cx="10985500" cy="330200"/>
          </a:xfrm>
          <a:prstGeom prst="rect">
            <a:avLst/>
          </a:prstGeom>
          <a:noFill/>
          <a:ln>
            <a:noFill/>
          </a:ln>
        </p:spPr>
        <p:txBody>
          <a:bodyPr spcFirstLastPara="1" wrap="square" lIns="22850" tIns="22850" rIns="22850" bIns="22850" anchor="b" anchorCtr="0">
            <a:normAutofit/>
          </a:bodyPr>
          <a:lstStyle>
            <a:lvl1pPr marL="457200" lvl="0" indent="-228600" algn="l">
              <a:lnSpc>
                <a:spcPct val="100000"/>
              </a:lnSpc>
              <a:spcBef>
                <a:spcPts val="0"/>
              </a:spcBef>
              <a:spcAft>
                <a:spcPts val="0"/>
              </a:spcAft>
              <a:buClr>
                <a:srgbClr val="FFFFFF"/>
              </a:buClr>
              <a:buSzPts val="1700"/>
              <a:buFont typeface="Arial"/>
              <a:buNone/>
              <a:defRPr sz="1700">
                <a:latin typeface="Arial"/>
                <a:ea typeface="Arial"/>
                <a:cs typeface="Arial"/>
                <a:sym typeface="Arial"/>
              </a:defRPr>
            </a:lvl1pPr>
            <a:lvl2pPr marL="914400" lvl="1" indent="-285750" algn="l">
              <a:lnSpc>
                <a:spcPct val="100000"/>
              </a:lnSpc>
              <a:spcBef>
                <a:spcPts val="2400"/>
              </a:spcBef>
              <a:spcAft>
                <a:spcPts val="0"/>
              </a:spcAft>
              <a:buClr>
                <a:srgbClr val="FFFFFF"/>
              </a:buClr>
              <a:buSzPts val="900"/>
              <a:buChar char="•"/>
              <a:defRPr/>
            </a:lvl2pPr>
            <a:lvl3pPr marL="1371600" lvl="2" indent="-285750" algn="l">
              <a:lnSpc>
                <a:spcPct val="100000"/>
              </a:lnSpc>
              <a:spcBef>
                <a:spcPts val="2400"/>
              </a:spcBef>
              <a:spcAft>
                <a:spcPts val="0"/>
              </a:spcAft>
              <a:buClr>
                <a:srgbClr val="FFFFFF"/>
              </a:buClr>
              <a:buSzPts val="900"/>
              <a:buChar char="•"/>
              <a:defRPr/>
            </a:lvl3pPr>
            <a:lvl4pPr marL="1828800" lvl="3" indent="-285750" algn="l">
              <a:lnSpc>
                <a:spcPct val="100000"/>
              </a:lnSpc>
              <a:spcBef>
                <a:spcPts val="2400"/>
              </a:spcBef>
              <a:spcAft>
                <a:spcPts val="0"/>
              </a:spcAft>
              <a:buClr>
                <a:srgbClr val="FFFFFF"/>
              </a:buClr>
              <a:buSzPts val="900"/>
              <a:buChar char="•"/>
              <a:defRPr/>
            </a:lvl4pPr>
            <a:lvl5pPr marL="2286000" lvl="4" indent="-285750" algn="l">
              <a:lnSpc>
                <a:spcPct val="100000"/>
              </a:lnSpc>
              <a:spcBef>
                <a:spcPts val="2400"/>
              </a:spcBef>
              <a:spcAft>
                <a:spcPts val="0"/>
              </a:spcAft>
              <a:buClr>
                <a:srgbClr val="FFFFFF"/>
              </a:buClr>
              <a:buSzPts val="900"/>
              <a:buChar char="•"/>
              <a:defRPr/>
            </a:lvl5pPr>
            <a:lvl6pPr marL="2743200" lvl="5" indent="-285750" algn="l">
              <a:lnSpc>
                <a:spcPct val="100000"/>
              </a:lnSpc>
              <a:spcBef>
                <a:spcPts val="2400"/>
              </a:spcBef>
              <a:spcAft>
                <a:spcPts val="0"/>
              </a:spcAft>
              <a:buClr>
                <a:srgbClr val="FFFFFF"/>
              </a:buClr>
              <a:buSzPts val="900"/>
              <a:buChar char="•"/>
              <a:defRPr/>
            </a:lvl6pPr>
            <a:lvl7pPr marL="3200400" lvl="6" indent="-285750" algn="l">
              <a:lnSpc>
                <a:spcPct val="100000"/>
              </a:lnSpc>
              <a:spcBef>
                <a:spcPts val="2400"/>
              </a:spcBef>
              <a:spcAft>
                <a:spcPts val="0"/>
              </a:spcAft>
              <a:buClr>
                <a:srgbClr val="FFFFFF"/>
              </a:buClr>
              <a:buSzPts val="900"/>
              <a:buChar char="•"/>
              <a:defRPr/>
            </a:lvl7pPr>
            <a:lvl8pPr marL="3657600" lvl="7" indent="-285750" algn="l">
              <a:lnSpc>
                <a:spcPct val="100000"/>
              </a:lnSpc>
              <a:spcBef>
                <a:spcPts val="2400"/>
              </a:spcBef>
              <a:spcAft>
                <a:spcPts val="0"/>
              </a:spcAft>
              <a:buClr>
                <a:srgbClr val="FFFFFF"/>
              </a:buClr>
              <a:buSzPts val="900"/>
              <a:buChar char="•"/>
              <a:defRPr/>
            </a:lvl8pPr>
            <a:lvl9pPr marL="4114800" lvl="8" indent="-285750" algn="l">
              <a:lnSpc>
                <a:spcPct val="100000"/>
              </a:lnSpc>
              <a:spcBef>
                <a:spcPts val="2400"/>
              </a:spcBef>
              <a:spcAft>
                <a:spcPts val="0"/>
              </a:spcAft>
              <a:buClr>
                <a:srgbClr val="FFFFFF"/>
              </a:buClr>
              <a:buSzPts val="900"/>
              <a:buChar char="•"/>
              <a:defRPr/>
            </a:lvl9pPr>
          </a:lstStyle>
          <a:p>
            <a:endParaRPr/>
          </a:p>
        </p:txBody>
      </p:sp>
      <p:sp>
        <p:nvSpPr>
          <p:cNvPr id="120" name="Google Shape;120;g3b69a139642_2_37"/>
          <p:cNvSpPr txBox="1">
            <a:spLocks noGrp="1"/>
          </p:cNvSpPr>
          <p:nvPr>
            <p:ph type="body" idx="3"/>
          </p:nvPr>
        </p:nvSpPr>
        <p:spPr>
          <a:xfrm>
            <a:off x="603250" y="3676650"/>
            <a:ext cx="10985500" cy="1003300"/>
          </a:xfrm>
          <a:prstGeom prst="rect">
            <a:avLst/>
          </a:prstGeom>
          <a:noFill/>
          <a:ln>
            <a:noFill/>
          </a:ln>
        </p:spPr>
        <p:txBody>
          <a:bodyPr spcFirstLastPara="1" wrap="square" lIns="25400" tIns="25400" rIns="25400" bIns="25400" anchor="t" anchorCtr="0">
            <a:normAutofit/>
          </a:bodyPr>
          <a:lstStyle>
            <a:lvl1pPr marL="457200" lvl="0" indent="-228600" algn="l">
              <a:lnSpc>
                <a:spcPct val="100000"/>
              </a:lnSpc>
              <a:spcBef>
                <a:spcPts val="0"/>
              </a:spcBef>
              <a:spcAft>
                <a:spcPts val="0"/>
              </a:spcAft>
              <a:buClr>
                <a:srgbClr val="FFFFFF"/>
              </a:buClr>
              <a:buSzPts val="2800"/>
              <a:buFont typeface="Arial"/>
              <a:buNone/>
              <a:defRPr sz="2800">
                <a:latin typeface="Arial"/>
                <a:ea typeface="Arial"/>
                <a:cs typeface="Arial"/>
                <a:sym typeface="Arial"/>
              </a:defRPr>
            </a:lvl1pPr>
            <a:lvl2pPr marL="914400" lvl="1" indent="-228600" algn="l">
              <a:lnSpc>
                <a:spcPct val="100000"/>
              </a:lnSpc>
              <a:spcBef>
                <a:spcPts val="0"/>
              </a:spcBef>
              <a:spcAft>
                <a:spcPts val="0"/>
              </a:spcAft>
              <a:buClr>
                <a:srgbClr val="FFFFFF"/>
              </a:buClr>
              <a:buSzPts val="2800"/>
              <a:buFont typeface="Arial"/>
              <a:buNone/>
              <a:defRPr sz="2800">
                <a:latin typeface="Arial"/>
                <a:ea typeface="Arial"/>
                <a:cs typeface="Arial"/>
                <a:sym typeface="Arial"/>
              </a:defRPr>
            </a:lvl2pPr>
            <a:lvl3pPr marL="1371600" lvl="2" indent="-228600" algn="l">
              <a:lnSpc>
                <a:spcPct val="100000"/>
              </a:lnSpc>
              <a:spcBef>
                <a:spcPts val="0"/>
              </a:spcBef>
              <a:spcAft>
                <a:spcPts val="0"/>
              </a:spcAft>
              <a:buClr>
                <a:srgbClr val="FFFFFF"/>
              </a:buClr>
              <a:buSzPts val="2800"/>
              <a:buFont typeface="Arial"/>
              <a:buNone/>
              <a:defRPr sz="2800">
                <a:latin typeface="Arial"/>
                <a:ea typeface="Arial"/>
                <a:cs typeface="Arial"/>
                <a:sym typeface="Arial"/>
              </a:defRPr>
            </a:lvl3pPr>
            <a:lvl4pPr marL="1828800" lvl="3" indent="-228600" algn="l">
              <a:lnSpc>
                <a:spcPct val="100000"/>
              </a:lnSpc>
              <a:spcBef>
                <a:spcPts val="0"/>
              </a:spcBef>
              <a:spcAft>
                <a:spcPts val="0"/>
              </a:spcAft>
              <a:buClr>
                <a:srgbClr val="FFFFFF"/>
              </a:buClr>
              <a:buSzPts val="2800"/>
              <a:buFont typeface="Arial"/>
              <a:buNone/>
              <a:defRPr sz="2800">
                <a:latin typeface="Arial"/>
                <a:ea typeface="Arial"/>
                <a:cs typeface="Arial"/>
                <a:sym typeface="Arial"/>
              </a:defRPr>
            </a:lvl4pPr>
            <a:lvl5pPr marL="2286000" lvl="4" indent="-228600" algn="l">
              <a:lnSpc>
                <a:spcPct val="100000"/>
              </a:lnSpc>
              <a:spcBef>
                <a:spcPts val="0"/>
              </a:spcBef>
              <a:spcAft>
                <a:spcPts val="0"/>
              </a:spcAft>
              <a:buClr>
                <a:srgbClr val="FFFFFF"/>
              </a:buClr>
              <a:buSzPts val="2800"/>
              <a:buFont typeface="Arial"/>
              <a:buNone/>
              <a:defRPr sz="2800">
                <a:latin typeface="Arial"/>
                <a:ea typeface="Arial"/>
                <a:cs typeface="Arial"/>
                <a:sym typeface="Arial"/>
              </a:defRPr>
            </a:lvl5pPr>
            <a:lvl6pPr marL="2743200" lvl="5" indent="-285750" algn="l">
              <a:lnSpc>
                <a:spcPct val="100000"/>
              </a:lnSpc>
              <a:spcBef>
                <a:spcPts val="2400"/>
              </a:spcBef>
              <a:spcAft>
                <a:spcPts val="0"/>
              </a:spcAft>
              <a:buClr>
                <a:srgbClr val="FFFFFF"/>
              </a:buClr>
              <a:buSzPts val="900"/>
              <a:buChar char="•"/>
              <a:defRPr/>
            </a:lvl6pPr>
            <a:lvl7pPr marL="3200400" lvl="6" indent="-285750" algn="l">
              <a:lnSpc>
                <a:spcPct val="100000"/>
              </a:lnSpc>
              <a:spcBef>
                <a:spcPts val="2400"/>
              </a:spcBef>
              <a:spcAft>
                <a:spcPts val="0"/>
              </a:spcAft>
              <a:buClr>
                <a:srgbClr val="FFFFFF"/>
              </a:buClr>
              <a:buSzPts val="900"/>
              <a:buChar char="•"/>
              <a:defRPr/>
            </a:lvl7pPr>
            <a:lvl8pPr marL="3657600" lvl="7" indent="-285750" algn="l">
              <a:lnSpc>
                <a:spcPct val="100000"/>
              </a:lnSpc>
              <a:spcBef>
                <a:spcPts val="2400"/>
              </a:spcBef>
              <a:spcAft>
                <a:spcPts val="0"/>
              </a:spcAft>
              <a:buClr>
                <a:srgbClr val="FFFFFF"/>
              </a:buClr>
              <a:buSzPts val="900"/>
              <a:buChar char="•"/>
              <a:defRPr/>
            </a:lvl8pPr>
            <a:lvl9pPr marL="4114800" lvl="8" indent="-285750" algn="l">
              <a:lnSpc>
                <a:spcPct val="100000"/>
              </a:lnSpc>
              <a:spcBef>
                <a:spcPts val="2400"/>
              </a:spcBef>
              <a:spcAft>
                <a:spcPts val="0"/>
              </a:spcAft>
              <a:buClr>
                <a:srgbClr val="FFFFFF"/>
              </a:buClr>
              <a:buSzPts val="900"/>
              <a:buChar char="•"/>
              <a:defRPr/>
            </a:lvl9pPr>
          </a:lstStyle>
          <a:p>
            <a:endParaRPr/>
          </a:p>
        </p:txBody>
      </p:sp>
      <p:sp>
        <p:nvSpPr>
          <p:cNvPr id="121" name="Google Shape;121;g3b69a139642_2_37"/>
          <p:cNvSpPr txBox="1">
            <a:spLocks noGrp="1"/>
          </p:cNvSpPr>
          <p:nvPr>
            <p:ph type="title"/>
          </p:nvPr>
        </p:nvSpPr>
        <p:spPr>
          <a:xfrm>
            <a:off x="603250" y="1305972"/>
            <a:ext cx="10985500" cy="2324101"/>
          </a:xfrm>
          <a:prstGeom prst="rect">
            <a:avLst/>
          </a:prstGeom>
          <a:noFill/>
          <a:ln>
            <a:noFill/>
          </a:ln>
        </p:spPr>
        <p:txBody>
          <a:bodyPr spcFirstLastPara="1" wrap="square" lIns="25400" tIns="25400" rIns="25400" bIns="25400" anchor="b" anchorCtr="0">
            <a:normAutofit/>
          </a:bodyPr>
          <a:lstStyle>
            <a:lvl1pPr lvl="0" algn="l">
              <a:lnSpc>
                <a:spcPct val="90000"/>
              </a:lnSpc>
              <a:spcBef>
                <a:spcPts val="0"/>
              </a:spcBef>
              <a:spcAft>
                <a:spcPts val="0"/>
              </a:spcAft>
              <a:buClr>
                <a:srgbClr val="FFFFFF"/>
              </a:buClr>
              <a:buSzPts val="6000"/>
              <a:buFont typeface="Arial"/>
              <a:buNone/>
              <a:defRPr sz="6000"/>
            </a:lvl1pPr>
            <a:lvl2pPr lvl="1" algn="l">
              <a:lnSpc>
                <a:spcPct val="90000"/>
              </a:lnSpc>
              <a:spcBef>
                <a:spcPts val="0"/>
              </a:spcBef>
              <a:spcAft>
                <a:spcPts val="0"/>
              </a:spcAft>
              <a:buClr>
                <a:srgbClr val="FFFFFF"/>
              </a:buClr>
              <a:buSzPts val="900"/>
              <a:buNone/>
              <a:defRPr/>
            </a:lvl2pPr>
            <a:lvl3pPr lvl="2" algn="l">
              <a:lnSpc>
                <a:spcPct val="90000"/>
              </a:lnSpc>
              <a:spcBef>
                <a:spcPts val="0"/>
              </a:spcBef>
              <a:spcAft>
                <a:spcPts val="0"/>
              </a:spcAft>
              <a:buClr>
                <a:srgbClr val="FFFFFF"/>
              </a:buClr>
              <a:buSzPts val="900"/>
              <a:buNone/>
              <a:defRPr/>
            </a:lvl3pPr>
            <a:lvl4pPr lvl="3" algn="l">
              <a:lnSpc>
                <a:spcPct val="90000"/>
              </a:lnSpc>
              <a:spcBef>
                <a:spcPts val="0"/>
              </a:spcBef>
              <a:spcAft>
                <a:spcPts val="0"/>
              </a:spcAft>
              <a:buClr>
                <a:srgbClr val="FFFFFF"/>
              </a:buClr>
              <a:buSzPts val="900"/>
              <a:buNone/>
              <a:defRPr/>
            </a:lvl4pPr>
            <a:lvl5pPr lvl="4" algn="l">
              <a:lnSpc>
                <a:spcPct val="90000"/>
              </a:lnSpc>
              <a:spcBef>
                <a:spcPts val="0"/>
              </a:spcBef>
              <a:spcAft>
                <a:spcPts val="0"/>
              </a:spcAft>
              <a:buClr>
                <a:srgbClr val="FFFFFF"/>
              </a:buClr>
              <a:buSzPts val="900"/>
              <a:buNone/>
              <a:defRPr/>
            </a:lvl5pPr>
            <a:lvl6pPr lvl="5" algn="l">
              <a:lnSpc>
                <a:spcPct val="90000"/>
              </a:lnSpc>
              <a:spcBef>
                <a:spcPts val="0"/>
              </a:spcBef>
              <a:spcAft>
                <a:spcPts val="0"/>
              </a:spcAft>
              <a:buClr>
                <a:srgbClr val="FFFFFF"/>
              </a:buClr>
              <a:buSzPts val="900"/>
              <a:buNone/>
              <a:defRPr/>
            </a:lvl6pPr>
            <a:lvl7pPr lvl="6" algn="l">
              <a:lnSpc>
                <a:spcPct val="90000"/>
              </a:lnSpc>
              <a:spcBef>
                <a:spcPts val="0"/>
              </a:spcBef>
              <a:spcAft>
                <a:spcPts val="0"/>
              </a:spcAft>
              <a:buClr>
                <a:srgbClr val="FFFFFF"/>
              </a:buClr>
              <a:buSzPts val="900"/>
              <a:buNone/>
              <a:defRPr/>
            </a:lvl7pPr>
            <a:lvl8pPr lvl="7" algn="l">
              <a:lnSpc>
                <a:spcPct val="90000"/>
              </a:lnSpc>
              <a:spcBef>
                <a:spcPts val="0"/>
              </a:spcBef>
              <a:spcAft>
                <a:spcPts val="0"/>
              </a:spcAft>
              <a:buClr>
                <a:srgbClr val="FFFFFF"/>
              </a:buClr>
              <a:buSzPts val="900"/>
              <a:buNone/>
              <a:defRPr/>
            </a:lvl8pPr>
            <a:lvl9pPr lvl="8" algn="l">
              <a:lnSpc>
                <a:spcPct val="90000"/>
              </a:lnSpc>
              <a:spcBef>
                <a:spcPts val="0"/>
              </a:spcBef>
              <a:spcAft>
                <a:spcPts val="0"/>
              </a:spcAft>
              <a:buClr>
                <a:srgbClr val="FFFFFF"/>
              </a:buClr>
              <a:buSzPts val="900"/>
              <a:buNone/>
              <a:defRPr/>
            </a:lvl9pPr>
          </a:lstStyle>
          <a:p>
            <a:endParaRPr/>
          </a:p>
        </p:txBody>
      </p:sp>
      <p:sp>
        <p:nvSpPr>
          <p:cNvPr id="122" name="Google Shape;122;g3b69a139642_2_37"/>
          <p:cNvSpPr txBox="1">
            <a:spLocks noGrp="1"/>
          </p:cNvSpPr>
          <p:nvPr>
            <p:ph type="sldNum" idx="12"/>
          </p:nvPr>
        </p:nvSpPr>
        <p:spPr>
          <a:xfrm>
            <a:off x="11779250" y="6229349"/>
            <a:ext cx="194310" cy="214631"/>
          </a:xfrm>
          <a:prstGeom prst="rect">
            <a:avLst/>
          </a:prstGeom>
          <a:noFill/>
          <a:ln>
            <a:noFill/>
          </a:ln>
        </p:spPr>
        <p:txBody>
          <a:bodyPr spcFirstLastPara="1" wrap="square" lIns="25400" tIns="25400" rIns="25400" bIns="25400" anchor="b" anchorCtr="0">
            <a:spAutoFit/>
          </a:bodyPr>
          <a:lstStyle>
            <a:lvl1pPr marL="0" lvl="0"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1pPr>
            <a:lvl2pPr marL="0" lvl="1"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2pPr>
            <a:lvl3pPr marL="0" lvl="2"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3pPr>
            <a:lvl4pPr marL="0" lvl="3"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4pPr>
            <a:lvl5pPr marL="0" lvl="4"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5pPr>
            <a:lvl6pPr marL="0" lvl="5"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6pPr>
            <a:lvl7pPr marL="0" lvl="6"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7pPr>
            <a:lvl8pPr marL="0" lvl="7"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8pPr>
            <a:lvl9pPr marL="0" lvl="8"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9pPr>
          </a:lstStyle>
          <a:p>
            <a:pPr marL="0" lvl="0" indent="0" algn="l"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mp; Photo Alt">
  <p:cSld name="Title &amp; Photo Alt">
    <p:spTree>
      <p:nvGrpSpPr>
        <p:cNvPr id="1" name="Shape 123"/>
        <p:cNvGrpSpPr/>
        <p:nvPr/>
      </p:nvGrpSpPr>
      <p:grpSpPr>
        <a:xfrm>
          <a:off x="0" y="0"/>
          <a:ext cx="0" cy="0"/>
          <a:chOff x="0" y="0"/>
          <a:chExt cx="0" cy="0"/>
        </a:xfrm>
      </p:grpSpPr>
      <p:sp>
        <p:nvSpPr>
          <p:cNvPr id="124" name="Google Shape;124;g3b69a139642_2_43"/>
          <p:cNvSpPr>
            <a:spLocks noGrp="1"/>
          </p:cNvSpPr>
          <p:nvPr>
            <p:ph type="pic" idx="2"/>
          </p:nvPr>
        </p:nvSpPr>
        <p:spPr>
          <a:xfrm>
            <a:off x="2853748" y="-330200"/>
            <a:ext cx="10026651" cy="7521046"/>
          </a:xfrm>
          <a:prstGeom prst="rect">
            <a:avLst/>
          </a:prstGeom>
          <a:noFill/>
          <a:ln>
            <a:noFill/>
          </a:ln>
        </p:spPr>
      </p:sp>
      <p:sp>
        <p:nvSpPr>
          <p:cNvPr id="125" name="Google Shape;125;g3b69a139642_2_43"/>
          <p:cNvSpPr txBox="1">
            <a:spLocks noGrp="1"/>
          </p:cNvSpPr>
          <p:nvPr>
            <p:ph type="title"/>
          </p:nvPr>
        </p:nvSpPr>
        <p:spPr>
          <a:xfrm>
            <a:off x="603250" y="666750"/>
            <a:ext cx="4889500" cy="2941137"/>
          </a:xfrm>
          <a:prstGeom prst="rect">
            <a:avLst/>
          </a:prstGeom>
          <a:noFill/>
          <a:ln>
            <a:noFill/>
          </a:ln>
        </p:spPr>
        <p:txBody>
          <a:bodyPr spcFirstLastPara="1" wrap="square" lIns="25400" tIns="25400" rIns="25400" bIns="25400" anchor="b" anchorCtr="0">
            <a:normAutofit/>
          </a:bodyPr>
          <a:lstStyle>
            <a:lvl1pPr lvl="0" algn="l">
              <a:lnSpc>
                <a:spcPct val="90000"/>
              </a:lnSpc>
              <a:spcBef>
                <a:spcPts val="0"/>
              </a:spcBef>
              <a:spcAft>
                <a:spcPts val="0"/>
              </a:spcAft>
              <a:buClr>
                <a:srgbClr val="FFFFFF"/>
              </a:buClr>
              <a:buSzPts val="900"/>
              <a:buNone/>
              <a:defRPr/>
            </a:lvl1pPr>
            <a:lvl2pPr lvl="1" algn="l">
              <a:lnSpc>
                <a:spcPct val="90000"/>
              </a:lnSpc>
              <a:spcBef>
                <a:spcPts val="0"/>
              </a:spcBef>
              <a:spcAft>
                <a:spcPts val="0"/>
              </a:spcAft>
              <a:buClr>
                <a:srgbClr val="FFFFFF"/>
              </a:buClr>
              <a:buSzPts val="900"/>
              <a:buNone/>
              <a:defRPr/>
            </a:lvl2pPr>
            <a:lvl3pPr lvl="2" algn="l">
              <a:lnSpc>
                <a:spcPct val="90000"/>
              </a:lnSpc>
              <a:spcBef>
                <a:spcPts val="0"/>
              </a:spcBef>
              <a:spcAft>
                <a:spcPts val="0"/>
              </a:spcAft>
              <a:buClr>
                <a:srgbClr val="FFFFFF"/>
              </a:buClr>
              <a:buSzPts val="900"/>
              <a:buNone/>
              <a:defRPr/>
            </a:lvl3pPr>
            <a:lvl4pPr lvl="3" algn="l">
              <a:lnSpc>
                <a:spcPct val="90000"/>
              </a:lnSpc>
              <a:spcBef>
                <a:spcPts val="0"/>
              </a:spcBef>
              <a:spcAft>
                <a:spcPts val="0"/>
              </a:spcAft>
              <a:buClr>
                <a:srgbClr val="FFFFFF"/>
              </a:buClr>
              <a:buSzPts val="900"/>
              <a:buNone/>
              <a:defRPr/>
            </a:lvl4pPr>
            <a:lvl5pPr lvl="4" algn="l">
              <a:lnSpc>
                <a:spcPct val="90000"/>
              </a:lnSpc>
              <a:spcBef>
                <a:spcPts val="0"/>
              </a:spcBef>
              <a:spcAft>
                <a:spcPts val="0"/>
              </a:spcAft>
              <a:buClr>
                <a:srgbClr val="FFFFFF"/>
              </a:buClr>
              <a:buSzPts val="900"/>
              <a:buNone/>
              <a:defRPr/>
            </a:lvl5pPr>
            <a:lvl6pPr lvl="5" algn="l">
              <a:lnSpc>
                <a:spcPct val="90000"/>
              </a:lnSpc>
              <a:spcBef>
                <a:spcPts val="0"/>
              </a:spcBef>
              <a:spcAft>
                <a:spcPts val="0"/>
              </a:spcAft>
              <a:buClr>
                <a:srgbClr val="FFFFFF"/>
              </a:buClr>
              <a:buSzPts val="900"/>
              <a:buNone/>
              <a:defRPr/>
            </a:lvl6pPr>
            <a:lvl7pPr lvl="6" algn="l">
              <a:lnSpc>
                <a:spcPct val="90000"/>
              </a:lnSpc>
              <a:spcBef>
                <a:spcPts val="0"/>
              </a:spcBef>
              <a:spcAft>
                <a:spcPts val="0"/>
              </a:spcAft>
              <a:buClr>
                <a:srgbClr val="FFFFFF"/>
              </a:buClr>
              <a:buSzPts val="900"/>
              <a:buNone/>
              <a:defRPr/>
            </a:lvl7pPr>
            <a:lvl8pPr lvl="7" algn="l">
              <a:lnSpc>
                <a:spcPct val="90000"/>
              </a:lnSpc>
              <a:spcBef>
                <a:spcPts val="0"/>
              </a:spcBef>
              <a:spcAft>
                <a:spcPts val="0"/>
              </a:spcAft>
              <a:buClr>
                <a:srgbClr val="FFFFFF"/>
              </a:buClr>
              <a:buSzPts val="900"/>
              <a:buNone/>
              <a:defRPr/>
            </a:lvl8pPr>
            <a:lvl9pPr lvl="8" algn="l">
              <a:lnSpc>
                <a:spcPct val="90000"/>
              </a:lnSpc>
              <a:spcBef>
                <a:spcPts val="0"/>
              </a:spcBef>
              <a:spcAft>
                <a:spcPts val="0"/>
              </a:spcAft>
              <a:buClr>
                <a:srgbClr val="FFFFFF"/>
              </a:buClr>
              <a:buSzPts val="900"/>
              <a:buNone/>
              <a:defRPr/>
            </a:lvl9pPr>
          </a:lstStyle>
          <a:p>
            <a:endParaRPr/>
          </a:p>
        </p:txBody>
      </p:sp>
      <p:sp>
        <p:nvSpPr>
          <p:cNvPr id="126" name="Google Shape;126;g3b69a139642_2_43"/>
          <p:cNvSpPr txBox="1">
            <a:spLocks noGrp="1"/>
          </p:cNvSpPr>
          <p:nvPr>
            <p:ph type="body" idx="1"/>
          </p:nvPr>
        </p:nvSpPr>
        <p:spPr>
          <a:xfrm>
            <a:off x="603250" y="3574738"/>
            <a:ext cx="4889500" cy="2692712"/>
          </a:xfrm>
          <a:prstGeom prst="rect">
            <a:avLst/>
          </a:prstGeom>
          <a:noFill/>
          <a:ln>
            <a:noFill/>
          </a:ln>
        </p:spPr>
        <p:txBody>
          <a:bodyPr spcFirstLastPara="1" wrap="square" lIns="25400" tIns="25400" rIns="25400" bIns="25400" anchor="t" anchorCtr="0">
            <a:normAutofit/>
          </a:bodyPr>
          <a:lstStyle>
            <a:lvl1pPr marL="457200" lvl="0" indent="-228600" algn="l">
              <a:lnSpc>
                <a:spcPct val="100000"/>
              </a:lnSpc>
              <a:spcBef>
                <a:spcPts val="0"/>
              </a:spcBef>
              <a:spcAft>
                <a:spcPts val="0"/>
              </a:spcAft>
              <a:buClr>
                <a:srgbClr val="FFFFFF"/>
              </a:buClr>
              <a:buSzPts val="2800"/>
              <a:buFont typeface="Arial"/>
              <a:buNone/>
              <a:defRPr sz="2800">
                <a:latin typeface="Arial"/>
                <a:ea typeface="Arial"/>
                <a:cs typeface="Arial"/>
                <a:sym typeface="Arial"/>
              </a:defRPr>
            </a:lvl1pPr>
            <a:lvl2pPr marL="914400" lvl="1" indent="-228600" algn="l">
              <a:lnSpc>
                <a:spcPct val="100000"/>
              </a:lnSpc>
              <a:spcBef>
                <a:spcPts val="0"/>
              </a:spcBef>
              <a:spcAft>
                <a:spcPts val="0"/>
              </a:spcAft>
              <a:buClr>
                <a:srgbClr val="FFFFFF"/>
              </a:buClr>
              <a:buSzPts val="2800"/>
              <a:buFont typeface="Arial"/>
              <a:buNone/>
              <a:defRPr sz="2800">
                <a:latin typeface="Arial"/>
                <a:ea typeface="Arial"/>
                <a:cs typeface="Arial"/>
                <a:sym typeface="Arial"/>
              </a:defRPr>
            </a:lvl2pPr>
            <a:lvl3pPr marL="1371600" lvl="2" indent="-228600" algn="l">
              <a:lnSpc>
                <a:spcPct val="100000"/>
              </a:lnSpc>
              <a:spcBef>
                <a:spcPts val="0"/>
              </a:spcBef>
              <a:spcAft>
                <a:spcPts val="0"/>
              </a:spcAft>
              <a:buClr>
                <a:srgbClr val="FFFFFF"/>
              </a:buClr>
              <a:buSzPts val="2800"/>
              <a:buFont typeface="Arial"/>
              <a:buNone/>
              <a:defRPr sz="2800">
                <a:latin typeface="Arial"/>
                <a:ea typeface="Arial"/>
                <a:cs typeface="Arial"/>
                <a:sym typeface="Arial"/>
              </a:defRPr>
            </a:lvl3pPr>
            <a:lvl4pPr marL="1828800" lvl="3" indent="-228600" algn="l">
              <a:lnSpc>
                <a:spcPct val="100000"/>
              </a:lnSpc>
              <a:spcBef>
                <a:spcPts val="0"/>
              </a:spcBef>
              <a:spcAft>
                <a:spcPts val="0"/>
              </a:spcAft>
              <a:buClr>
                <a:srgbClr val="FFFFFF"/>
              </a:buClr>
              <a:buSzPts val="2800"/>
              <a:buFont typeface="Arial"/>
              <a:buNone/>
              <a:defRPr sz="2800">
                <a:latin typeface="Arial"/>
                <a:ea typeface="Arial"/>
                <a:cs typeface="Arial"/>
                <a:sym typeface="Arial"/>
              </a:defRPr>
            </a:lvl4pPr>
            <a:lvl5pPr marL="2286000" lvl="4" indent="-228600" algn="l">
              <a:lnSpc>
                <a:spcPct val="100000"/>
              </a:lnSpc>
              <a:spcBef>
                <a:spcPts val="0"/>
              </a:spcBef>
              <a:spcAft>
                <a:spcPts val="0"/>
              </a:spcAft>
              <a:buClr>
                <a:srgbClr val="FFFFFF"/>
              </a:buClr>
              <a:buSzPts val="2800"/>
              <a:buFont typeface="Arial"/>
              <a:buNone/>
              <a:defRPr sz="2800">
                <a:latin typeface="Arial"/>
                <a:ea typeface="Arial"/>
                <a:cs typeface="Arial"/>
                <a:sym typeface="Arial"/>
              </a:defRPr>
            </a:lvl5pPr>
            <a:lvl6pPr marL="2743200" lvl="5" indent="-285750" algn="l">
              <a:lnSpc>
                <a:spcPct val="100000"/>
              </a:lnSpc>
              <a:spcBef>
                <a:spcPts val="2400"/>
              </a:spcBef>
              <a:spcAft>
                <a:spcPts val="0"/>
              </a:spcAft>
              <a:buClr>
                <a:srgbClr val="FFFFFF"/>
              </a:buClr>
              <a:buSzPts val="900"/>
              <a:buChar char="•"/>
              <a:defRPr/>
            </a:lvl6pPr>
            <a:lvl7pPr marL="3200400" lvl="6" indent="-285750" algn="l">
              <a:lnSpc>
                <a:spcPct val="100000"/>
              </a:lnSpc>
              <a:spcBef>
                <a:spcPts val="2400"/>
              </a:spcBef>
              <a:spcAft>
                <a:spcPts val="0"/>
              </a:spcAft>
              <a:buClr>
                <a:srgbClr val="FFFFFF"/>
              </a:buClr>
              <a:buSzPts val="900"/>
              <a:buChar char="•"/>
              <a:defRPr/>
            </a:lvl7pPr>
            <a:lvl8pPr marL="3657600" lvl="7" indent="-285750" algn="l">
              <a:lnSpc>
                <a:spcPct val="100000"/>
              </a:lnSpc>
              <a:spcBef>
                <a:spcPts val="2400"/>
              </a:spcBef>
              <a:spcAft>
                <a:spcPts val="0"/>
              </a:spcAft>
              <a:buClr>
                <a:srgbClr val="FFFFFF"/>
              </a:buClr>
              <a:buSzPts val="900"/>
              <a:buChar char="•"/>
              <a:defRPr/>
            </a:lvl8pPr>
            <a:lvl9pPr marL="4114800" lvl="8" indent="-285750" algn="l">
              <a:lnSpc>
                <a:spcPct val="100000"/>
              </a:lnSpc>
              <a:spcBef>
                <a:spcPts val="2400"/>
              </a:spcBef>
              <a:spcAft>
                <a:spcPts val="0"/>
              </a:spcAft>
              <a:buClr>
                <a:srgbClr val="FFFFFF"/>
              </a:buClr>
              <a:buSzPts val="900"/>
              <a:buChar char="•"/>
              <a:defRPr/>
            </a:lvl9pPr>
          </a:lstStyle>
          <a:p>
            <a:endParaRPr/>
          </a:p>
        </p:txBody>
      </p:sp>
      <p:sp>
        <p:nvSpPr>
          <p:cNvPr id="127" name="Google Shape;127;g3b69a139642_2_43"/>
          <p:cNvSpPr txBox="1">
            <a:spLocks noGrp="1"/>
          </p:cNvSpPr>
          <p:nvPr>
            <p:ph type="sldNum" idx="12"/>
          </p:nvPr>
        </p:nvSpPr>
        <p:spPr>
          <a:xfrm>
            <a:off x="11779250" y="6229349"/>
            <a:ext cx="194310" cy="214631"/>
          </a:xfrm>
          <a:prstGeom prst="rect">
            <a:avLst/>
          </a:prstGeom>
          <a:noFill/>
          <a:ln>
            <a:noFill/>
          </a:ln>
        </p:spPr>
        <p:txBody>
          <a:bodyPr spcFirstLastPara="1" wrap="square" lIns="25400" tIns="25400" rIns="25400" bIns="25400" anchor="b" anchorCtr="0">
            <a:spAutoFit/>
          </a:bodyPr>
          <a:lstStyle>
            <a:lvl1pPr marL="0" lvl="0"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1pPr>
            <a:lvl2pPr marL="0" lvl="1"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2pPr>
            <a:lvl3pPr marL="0" lvl="2"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3pPr>
            <a:lvl4pPr marL="0" lvl="3"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4pPr>
            <a:lvl5pPr marL="0" lvl="4"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5pPr>
            <a:lvl6pPr marL="0" lvl="5"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6pPr>
            <a:lvl7pPr marL="0" lvl="6"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7pPr>
            <a:lvl8pPr marL="0" lvl="7"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8pPr>
            <a:lvl9pPr marL="0" lvl="8"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9pPr>
          </a:lstStyle>
          <a:p>
            <a:pPr marL="0" lvl="0" indent="0" algn="l"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Bullets &amp; Live Video Small">
  <p:cSld name="Title, Bullets &amp; Live Video Small">
    <p:spTree>
      <p:nvGrpSpPr>
        <p:cNvPr id="1" name="Shape 128"/>
        <p:cNvGrpSpPr/>
        <p:nvPr/>
      </p:nvGrpSpPr>
      <p:grpSpPr>
        <a:xfrm>
          <a:off x="0" y="0"/>
          <a:ext cx="0" cy="0"/>
          <a:chOff x="0" y="0"/>
          <a:chExt cx="0" cy="0"/>
        </a:xfrm>
      </p:grpSpPr>
      <p:sp>
        <p:nvSpPr>
          <p:cNvPr id="129" name="Google Shape;129;g3b69a139642_2_48"/>
          <p:cNvSpPr txBox="1">
            <a:spLocks noGrp="1"/>
          </p:cNvSpPr>
          <p:nvPr>
            <p:ph type="body" idx="1"/>
          </p:nvPr>
        </p:nvSpPr>
        <p:spPr>
          <a:xfrm>
            <a:off x="603250" y="1162050"/>
            <a:ext cx="10985500" cy="501650"/>
          </a:xfrm>
          <a:prstGeom prst="rect">
            <a:avLst/>
          </a:prstGeom>
          <a:noFill/>
          <a:ln>
            <a:noFill/>
          </a:ln>
        </p:spPr>
        <p:txBody>
          <a:bodyPr spcFirstLastPara="1" wrap="square" lIns="22850" tIns="22850" rIns="22850" bIns="22850" anchor="t" anchorCtr="0">
            <a:normAutofit/>
          </a:bodyPr>
          <a:lstStyle>
            <a:lvl1pPr marL="457200" lvl="0" indent="-228600" algn="l">
              <a:lnSpc>
                <a:spcPct val="100000"/>
              </a:lnSpc>
              <a:spcBef>
                <a:spcPts val="0"/>
              </a:spcBef>
              <a:spcAft>
                <a:spcPts val="0"/>
              </a:spcAft>
              <a:buClr>
                <a:srgbClr val="FFFFFF"/>
              </a:buClr>
              <a:buSzPts val="2800"/>
              <a:buFont typeface="Arial"/>
              <a:buNone/>
              <a:defRPr sz="2800">
                <a:latin typeface="Arial"/>
                <a:ea typeface="Arial"/>
                <a:cs typeface="Arial"/>
                <a:sym typeface="Arial"/>
              </a:defRPr>
            </a:lvl1pPr>
            <a:lvl2pPr marL="914400" lvl="1" indent="-285750" algn="l">
              <a:lnSpc>
                <a:spcPct val="100000"/>
              </a:lnSpc>
              <a:spcBef>
                <a:spcPts val="2400"/>
              </a:spcBef>
              <a:spcAft>
                <a:spcPts val="0"/>
              </a:spcAft>
              <a:buClr>
                <a:srgbClr val="FFFFFF"/>
              </a:buClr>
              <a:buSzPts val="900"/>
              <a:buChar char="•"/>
              <a:defRPr/>
            </a:lvl2pPr>
            <a:lvl3pPr marL="1371600" lvl="2" indent="-285750" algn="l">
              <a:lnSpc>
                <a:spcPct val="100000"/>
              </a:lnSpc>
              <a:spcBef>
                <a:spcPts val="2400"/>
              </a:spcBef>
              <a:spcAft>
                <a:spcPts val="0"/>
              </a:spcAft>
              <a:buClr>
                <a:srgbClr val="FFFFFF"/>
              </a:buClr>
              <a:buSzPts val="900"/>
              <a:buChar char="•"/>
              <a:defRPr/>
            </a:lvl3pPr>
            <a:lvl4pPr marL="1828800" lvl="3" indent="-285750" algn="l">
              <a:lnSpc>
                <a:spcPct val="100000"/>
              </a:lnSpc>
              <a:spcBef>
                <a:spcPts val="2400"/>
              </a:spcBef>
              <a:spcAft>
                <a:spcPts val="0"/>
              </a:spcAft>
              <a:buClr>
                <a:srgbClr val="FFFFFF"/>
              </a:buClr>
              <a:buSzPts val="900"/>
              <a:buChar char="•"/>
              <a:defRPr/>
            </a:lvl4pPr>
            <a:lvl5pPr marL="2286000" lvl="4" indent="-285750" algn="l">
              <a:lnSpc>
                <a:spcPct val="100000"/>
              </a:lnSpc>
              <a:spcBef>
                <a:spcPts val="2400"/>
              </a:spcBef>
              <a:spcAft>
                <a:spcPts val="0"/>
              </a:spcAft>
              <a:buClr>
                <a:srgbClr val="FFFFFF"/>
              </a:buClr>
              <a:buSzPts val="900"/>
              <a:buChar char="•"/>
              <a:defRPr/>
            </a:lvl5pPr>
            <a:lvl6pPr marL="2743200" lvl="5" indent="-285750" algn="l">
              <a:lnSpc>
                <a:spcPct val="100000"/>
              </a:lnSpc>
              <a:spcBef>
                <a:spcPts val="2400"/>
              </a:spcBef>
              <a:spcAft>
                <a:spcPts val="0"/>
              </a:spcAft>
              <a:buClr>
                <a:srgbClr val="FFFFFF"/>
              </a:buClr>
              <a:buSzPts val="900"/>
              <a:buChar char="•"/>
              <a:defRPr/>
            </a:lvl6pPr>
            <a:lvl7pPr marL="3200400" lvl="6" indent="-285750" algn="l">
              <a:lnSpc>
                <a:spcPct val="100000"/>
              </a:lnSpc>
              <a:spcBef>
                <a:spcPts val="2400"/>
              </a:spcBef>
              <a:spcAft>
                <a:spcPts val="0"/>
              </a:spcAft>
              <a:buClr>
                <a:srgbClr val="FFFFFF"/>
              </a:buClr>
              <a:buSzPts val="900"/>
              <a:buChar char="•"/>
              <a:defRPr/>
            </a:lvl7pPr>
            <a:lvl8pPr marL="3657600" lvl="7" indent="-285750" algn="l">
              <a:lnSpc>
                <a:spcPct val="100000"/>
              </a:lnSpc>
              <a:spcBef>
                <a:spcPts val="2400"/>
              </a:spcBef>
              <a:spcAft>
                <a:spcPts val="0"/>
              </a:spcAft>
              <a:buClr>
                <a:srgbClr val="FFFFFF"/>
              </a:buClr>
              <a:buSzPts val="900"/>
              <a:buChar char="•"/>
              <a:defRPr/>
            </a:lvl8pPr>
            <a:lvl9pPr marL="4114800" lvl="8" indent="-285750" algn="l">
              <a:lnSpc>
                <a:spcPct val="100000"/>
              </a:lnSpc>
              <a:spcBef>
                <a:spcPts val="2400"/>
              </a:spcBef>
              <a:spcAft>
                <a:spcPts val="0"/>
              </a:spcAft>
              <a:buClr>
                <a:srgbClr val="FFFFFF"/>
              </a:buClr>
              <a:buSzPts val="900"/>
              <a:buChar char="•"/>
              <a:defRPr/>
            </a:lvl9pPr>
          </a:lstStyle>
          <a:p>
            <a:endParaRPr/>
          </a:p>
        </p:txBody>
      </p:sp>
      <p:sp>
        <p:nvSpPr>
          <p:cNvPr id="130" name="Google Shape;130;g3b69a139642_2_48"/>
          <p:cNvSpPr txBox="1">
            <a:spLocks noGrp="1"/>
          </p:cNvSpPr>
          <p:nvPr>
            <p:ph type="title"/>
          </p:nvPr>
        </p:nvSpPr>
        <p:spPr>
          <a:xfrm>
            <a:off x="603250" y="317500"/>
            <a:ext cx="10985500" cy="844550"/>
          </a:xfrm>
          <a:prstGeom prst="rect">
            <a:avLst/>
          </a:prstGeom>
          <a:noFill/>
          <a:ln>
            <a:noFill/>
          </a:ln>
        </p:spPr>
        <p:txBody>
          <a:bodyPr spcFirstLastPara="1" wrap="square" lIns="25400" tIns="25400" rIns="25400" bIns="25400" anchor="t" anchorCtr="0">
            <a:normAutofit/>
          </a:bodyPr>
          <a:lstStyle>
            <a:lvl1pPr lvl="0" algn="l">
              <a:lnSpc>
                <a:spcPct val="90000"/>
              </a:lnSpc>
              <a:spcBef>
                <a:spcPts val="0"/>
              </a:spcBef>
              <a:spcAft>
                <a:spcPts val="0"/>
              </a:spcAft>
              <a:buClr>
                <a:srgbClr val="FFFFFF"/>
              </a:buClr>
              <a:buSzPts val="900"/>
              <a:buNone/>
              <a:defRPr/>
            </a:lvl1pPr>
            <a:lvl2pPr lvl="1" algn="l">
              <a:lnSpc>
                <a:spcPct val="90000"/>
              </a:lnSpc>
              <a:spcBef>
                <a:spcPts val="0"/>
              </a:spcBef>
              <a:spcAft>
                <a:spcPts val="0"/>
              </a:spcAft>
              <a:buClr>
                <a:srgbClr val="FFFFFF"/>
              </a:buClr>
              <a:buSzPts val="900"/>
              <a:buNone/>
              <a:defRPr/>
            </a:lvl2pPr>
            <a:lvl3pPr lvl="2" algn="l">
              <a:lnSpc>
                <a:spcPct val="90000"/>
              </a:lnSpc>
              <a:spcBef>
                <a:spcPts val="0"/>
              </a:spcBef>
              <a:spcAft>
                <a:spcPts val="0"/>
              </a:spcAft>
              <a:buClr>
                <a:srgbClr val="FFFFFF"/>
              </a:buClr>
              <a:buSzPts val="900"/>
              <a:buNone/>
              <a:defRPr/>
            </a:lvl3pPr>
            <a:lvl4pPr lvl="3" algn="l">
              <a:lnSpc>
                <a:spcPct val="90000"/>
              </a:lnSpc>
              <a:spcBef>
                <a:spcPts val="0"/>
              </a:spcBef>
              <a:spcAft>
                <a:spcPts val="0"/>
              </a:spcAft>
              <a:buClr>
                <a:srgbClr val="FFFFFF"/>
              </a:buClr>
              <a:buSzPts val="900"/>
              <a:buNone/>
              <a:defRPr/>
            </a:lvl4pPr>
            <a:lvl5pPr lvl="4" algn="l">
              <a:lnSpc>
                <a:spcPct val="90000"/>
              </a:lnSpc>
              <a:spcBef>
                <a:spcPts val="0"/>
              </a:spcBef>
              <a:spcAft>
                <a:spcPts val="0"/>
              </a:spcAft>
              <a:buClr>
                <a:srgbClr val="FFFFFF"/>
              </a:buClr>
              <a:buSzPts val="900"/>
              <a:buNone/>
              <a:defRPr/>
            </a:lvl5pPr>
            <a:lvl6pPr lvl="5" algn="l">
              <a:lnSpc>
                <a:spcPct val="90000"/>
              </a:lnSpc>
              <a:spcBef>
                <a:spcPts val="0"/>
              </a:spcBef>
              <a:spcAft>
                <a:spcPts val="0"/>
              </a:spcAft>
              <a:buClr>
                <a:srgbClr val="FFFFFF"/>
              </a:buClr>
              <a:buSzPts val="900"/>
              <a:buNone/>
              <a:defRPr/>
            </a:lvl6pPr>
            <a:lvl7pPr lvl="6" algn="l">
              <a:lnSpc>
                <a:spcPct val="90000"/>
              </a:lnSpc>
              <a:spcBef>
                <a:spcPts val="0"/>
              </a:spcBef>
              <a:spcAft>
                <a:spcPts val="0"/>
              </a:spcAft>
              <a:buClr>
                <a:srgbClr val="FFFFFF"/>
              </a:buClr>
              <a:buSzPts val="900"/>
              <a:buNone/>
              <a:defRPr/>
            </a:lvl7pPr>
            <a:lvl8pPr lvl="7" algn="l">
              <a:lnSpc>
                <a:spcPct val="90000"/>
              </a:lnSpc>
              <a:spcBef>
                <a:spcPts val="0"/>
              </a:spcBef>
              <a:spcAft>
                <a:spcPts val="0"/>
              </a:spcAft>
              <a:buClr>
                <a:srgbClr val="FFFFFF"/>
              </a:buClr>
              <a:buSzPts val="900"/>
              <a:buNone/>
              <a:defRPr/>
            </a:lvl8pPr>
            <a:lvl9pPr lvl="8" algn="l">
              <a:lnSpc>
                <a:spcPct val="90000"/>
              </a:lnSpc>
              <a:spcBef>
                <a:spcPts val="0"/>
              </a:spcBef>
              <a:spcAft>
                <a:spcPts val="0"/>
              </a:spcAft>
              <a:buClr>
                <a:srgbClr val="FFFFFF"/>
              </a:buClr>
              <a:buSzPts val="900"/>
              <a:buNone/>
              <a:defRPr/>
            </a:lvl9pPr>
          </a:lstStyle>
          <a:p>
            <a:endParaRPr/>
          </a:p>
        </p:txBody>
      </p:sp>
      <p:sp>
        <p:nvSpPr>
          <p:cNvPr id="131" name="Google Shape;131;g3b69a139642_2_48"/>
          <p:cNvSpPr txBox="1">
            <a:spLocks noGrp="1"/>
          </p:cNvSpPr>
          <p:nvPr>
            <p:ph type="body" idx="2"/>
          </p:nvPr>
        </p:nvSpPr>
        <p:spPr>
          <a:xfrm>
            <a:off x="603250" y="2124252"/>
            <a:ext cx="4889500" cy="4128315"/>
          </a:xfrm>
          <a:prstGeom prst="rect">
            <a:avLst/>
          </a:prstGeom>
          <a:noFill/>
          <a:ln>
            <a:noFill/>
          </a:ln>
        </p:spPr>
        <p:txBody>
          <a:bodyPr spcFirstLastPara="1" wrap="square" lIns="25400" tIns="25400" rIns="25400" bIns="25400" anchor="t" anchorCtr="0">
            <a:normAutofit/>
          </a:bodyPr>
          <a:lstStyle>
            <a:lvl1pPr marL="457200" lvl="0" indent="-285750" algn="l">
              <a:lnSpc>
                <a:spcPct val="100000"/>
              </a:lnSpc>
              <a:spcBef>
                <a:spcPts val="2400"/>
              </a:spcBef>
              <a:spcAft>
                <a:spcPts val="0"/>
              </a:spcAft>
              <a:buClr>
                <a:srgbClr val="FFFFFF"/>
              </a:buClr>
              <a:buSzPts val="900"/>
              <a:buChar char="•"/>
              <a:defRPr/>
            </a:lvl1pPr>
            <a:lvl2pPr marL="914400" lvl="1" indent="-285750" algn="l">
              <a:lnSpc>
                <a:spcPct val="100000"/>
              </a:lnSpc>
              <a:spcBef>
                <a:spcPts val="2400"/>
              </a:spcBef>
              <a:spcAft>
                <a:spcPts val="0"/>
              </a:spcAft>
              <a:buClr>
                <a:srgbClr val="FFFFFF"/>
              </a:buClr>
              <a:buSzPts val="900"/>
              <a:buChar char="•"/>
              <a:defRPr/>
            </a:lvl2pPr>
            <a:lvl3pPr marL="1371600" lvl="2" indent="-285750" algn="l">
              <a:lnSpc>
                <a:spcPct val="100000"/>
              </a:lnSpc>
              <a:spcBef>
                <a:spcPts val="2400"/>
              </a:spcBef>
              <a:spcAft>
                <a:spcPts val="0"/>
              </a:spcAft>
              <a:buClr>
                <a:srgbClr val="FFFFFF"/>
              </a:buClr>
              <a:buSzPts val="900"/>
              <a:buChar char="•"/>
              <a:defRPr/>
            </a:lvl3pPr>
            <a:lvl4pPr marL="1828800" lvl="3" indent="-285750" algn="l">
              <a:lnSpc>
                <a:spcPct val="100000"/>
              </a:lnSpc>
              <a:spcBef>
                <a:spcPts val="2400"/>
              </a:spcBef>
              <a:spcAft>
                <a:spcPts val="0"/>
              </a:spcAft>
              <a:buClr>
                <a:srgbClr val="FFFFFF"/>
              </a:buClr>
              <a:buSzPts val="900"/>
              <a:buChar char="•"/>
              <a:defRPr/>
            </a:lvl4pPr>
            <a:lvl5pPr marL="2286000" lvl="4" indent="-285750" algn="l">
              <a:lnSpc>
                <a:spcPct val="100000"/>
              </a:lnSpc>
              <a:spcBef>
                <a:spcPts val="2400"/>
              </a:spcBef>
              <a:spcAft>
                <a:spcPts val="0"/>
              </a:spcAft>
              <a:buClr>
                <a:srgbClr val="FFFFFF"/>
              </a:buClr>
              <a:buSzPts val="900"/>
              <a:buChar char="•"/>
              <a:defRPr/>
            </a:lvl5pPr>
            <a:lvl6pPr marL="2743200" lvl="5" indent="-285750" algn="l">
              <a:lnSpc>
                <a:spcPct val="100000"/>
              </a:lnSpc>
              <a:spcBef>
                <a:spcPts val="2400"/>
              </a:spcBef>
              <a:spcAft>
                <a:spcPts val="0"/>
              </a:spcAft>
              <a:buClr>
                <a:srgbClr val="FFFFFF"/>
              </a:buClr>
              <a:buSzPts val="900"/>
              <a:buChar char="•"/>
              <a:defRPr/>
            </a:lvl6pPr>
            <a:lvl7pPr marL="3200400" lvl="6" indent="-285750" algn="l">
              <a:lnSpc>
                <a:spcPct val="100000"/>
              </a:lnSpc>
              <a:spcBef>
                <a:spcPts val="2400"/>
              </a:spcBef>
              <a:spcAft>
                <a:spcPts val="0"/>
              </a:spcAft>
              <a:buClr>
                <a:srgbClr val="FFFFFF"/>
              </a:buClr>
              <a:buSzPts val="900"/>
              <a:buChar char="•"/>
              <a:defRPr/>
            </a:lvl7pPr>
            <a:lvl8pPr marL="3657600" lvl="7" indent="-285750" algn="l">
              <a:lnSpc>
                <a:spcPct val="100000"/>
              </a:lnSpc>
              <a:spcBef>
                <a:spcPts val="2400"/>
              </a:spcBef>
              <a:spcAft>
                <a:spcPts val="0"/>
              </a:spcAft>
              <a:buClr>
                <a:srgbClr val="FFFFFF"/>
              </a:buClr>
              <a:buSzPts val="900"/>
              <a:buChar char="•"/>
              <a:defRPr/>
            </a:lvl8pPr>
            <a:lvl9pPr marL="4114800" lvl="8" indent="-285750" algn="l">
              <a:lnSpc>
                <a:spcPct val="100000"/>
              </a:lnSpc>
              <a:spcBef>
                <a:spcPts val="2400"/>
              </a:spcBef>
              <a:spcAft>
                <a:spcPts val="0"/>
              </a:spcAft>
              <a:buClr>
                <a:srgbClr val="FFFFFF"/>
              </a:buClr>
              <a:buSzPts val="900"/>
              <a:buChar char="•"/>
              <a:defRPr/>
            </a:lvl9pPr>
          </a:lstStyle>
          <a:p>
            <a:endParaRPr/>
          </a:p>
        </p:txBody>
      </p:sp>
      <p:sp>
        <p:nvSpPr>
          <p:cNvPr id="132" name="Google Shape;132;g3b69a139642_2_48"/>
          <p:cNvSpPr txBox="1">
            <a:spLocks noGrp="1"/>
          </p:cNvSpPr>
          <p:nvPr>
            <p:ph type="sldNum" idx="12"/>
          </p:nvPr>
        </p:nvSpPr>
        <p:spPr>
          <a:xfrm>
            <a:off x="11779250" y="6229349"/>
            <a:ext cx="194310" cy="214631"/>
          </a:xfrm>
          <a:prstGeom prst="rect">
            <a:avLst/>
          </a:prstGeom>
          <a:noFill/>
          <a:ln>
            <a:noFill/>
          </a:ln>
        </p:spPr>
        <p:txBody>
          <a:bodyPr spcFirstLastPara="1" wrap="square" lIns="25400" tIns="25400" rIns="25400" bIns="25400" anchor="b" anchorCtr="0">
            <a:spAutoFit/>
          </a:bodyPr>
          <a:lstStyle>
            <a:lvl1pPr marL="0" lvl="0"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1pPr>
            <a:lvl2pPr marL="0" lvl="1"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2pPr>
            <a:lvl3pPr marL="0" lvl="2"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3pPr>
            <a:lvl4pPr marL="0" lvl="3"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4pPr>
            <a:lvl5pPr marL="0" lvl="4"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5pPr>
            <a:lvl6pPr marL="0" lvl="5"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6pPr>
            <a:lvl7pPr marL="0" lvl="6"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7pPr>
            <a:lvl8pPr marL="0" lvl="7"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8pPr>
            <a:lvl9pPr marL="0" lvl="8"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9pPr>
          </a:lstStyle>
          <a:p>
            <a:pPr marL="0" lvl="0" indent="0" algn="l"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Bullets &amp; Live Video Large">
  <p:cSld name="Title, Bullets &amp; Live Video Large">
    <p:spTree>
      <p:nvGrpSpPr>
        <p:cNvPr id="1" name="Shape 133"/>
        <p:cNvGrpSpPr/>
        <p:nvPr/>
      </p:nvGrpSpPr>
      <p:grpSpPr>
        <a:xfrm>
          <a:off x="0" y="0"/>
          <a:ext cx="0" cy="0"/>
          <a:chOff x="0" y="0"/>
          <a:chExt cx="0" cy="0"/>
        </a:xfrm>
      </p:grpSpPr>
      <p:sp>
        <p:nvSpPr>
          <p:cNvPr id="134" name="Google Shape;134;g3b69a139642_2_53"/>
          <p:cNvSpPr txBox="1">
            <a:spLocks noGrp="1"/>
          </p:cNvSpPr>
          <p:nvPr>
            <p:ph type="body" idx="1"/>
          </p:nvPr>
        </p:nvSpPr>
        <p:spPr>
          <a:xfrm>
            <a:off x="603250" y="1162050"/>
            <a:ext cx="4889500" cy="501650"/>
          </a:xfrm>
          <a:prstGeom prst="rect">
            <a:avLst/>
          </a:prstGeom>
          <a:noFill/>
          <a:ln>
            <a:noFill/>
          </a:ln>
        </p:spPr>
        <p:txBody>
          <a:bodyPr spcFirstLastPara="1" wrap="square" lIns="22850" tIns="22850" rIns="22850" bIns="22850" anchor="t" anchorCtr="0">
            <a:normAutofit/>
          </a:bodyPr>
          <a:lstStyle>
            <a:lvl1pPr marL="457200" lvl="0" indent="-228600" algn="l">
              <a:lnSpc>
                <a:spcPct val="100000"/>
              </a:lnSpc>
              <a:spcBef>
                <a:spcPts val="0"/>
              </a:spcBef>
              <a:spcAft>
                <a:spcPts val="0"/>
              </a:spcAft>
              <a:buClr>
                <a:srgbClr val="FFFFFF"/>
              </a:buClr>
              <a:buSzPts val="2800"/>
              <a:buFont typeface="Arial"/>
              <a:buNone/>
              <a:defRPr sz="2800">
                <a:latin typeface="Arial"/>
                <a:ea typeface="Arial"/>
                <a:cs typeface="Arial"/>
                <a:sym typeface="Arial"/>
              </a:defRPr>
            </a:lvl1pPr>
            <a:lvl2pPr marL="914400" lvl="1" indent="-285750" algn="l">
              <a:lnSpc>
                <a:spcPct val="100000"/>
              </a:lnSpc>
              <a:spcBef>
                <a:spcPts val="2400"/>
              </a:spcBef>
              <a:spcAft>
                <a:spcPts val="0"/>
              </a:spcAft>
              <a:buClr>
                <a:srgbClr val="FFFFFF"/>
              </a:buClr>
              <a:buSzPts val="900"/>
              <a:buChar char="•"/>
              <a:defRPr/>
            </a:lvl2pPr>
            <a:lvl3pPr marL="1371600" lvl="2" indent="-285750" algn="l">
              <a:lnSpc>
                <a:spcPct val="100000"/>
              </a:lnSpc>
              <a:spcBef>
                <a:spcPts val="2400"/>
              </a:spcBef>
              <a:spcAft>
                <a:spcPts val="0"/>
              </a:spcAft>
              <a:buClr>
                <a:srgbClr val="FFFFFF"/>
              </a:buClr>
              <a:buSzPts val="900"/>
              <a:buChar char="•"/>
              <a:defRPr/>
            </a:lvl3pPr>
            <a:lvl4pPr marL="1828800" lvl="3" indent="-285750" algn="l">
              <a:lnSpc>
                <a:spcPct val="100000"/>
              </a:lnSpc>
              <a:spcBef>
                <a:spcPts val="2400"/>
              </a:spcBef>
              <a:spcAft>
                <a:spcPts val="0"/>
              </a:spcAft>
              <a:buClr>
                <a:srgbClr val="FFFFFF"/>
              </a:buClr>
              <a:buSzPts val="900"/>
              <a:buChar char="•"/>
              <a:defRPr/>
            </a:lvl4pPr>
            <a:lvl5pPr marL="2286000" lvl="4" indent="-285750" algn="l">
              <a:lnSpc>
                <a:spcPct val="100000"/>
              </a:lnSpc>
              <a:spcBef>
                <a:spcPts val="2400"/>
              </a:spcBef>
              <a:spcAft>
                <a:spcPts val="0"/>
              </a:spcAft>
              <a:buClr>
                <a:srgbClr val="FFFFFF"/>
              </a:buClr>
              <a:buSzPts val="900"/>
              <a:buChar char="•"/>
              <a:defRPr/>
            </a:lvl5pPr>
            <a:lvl6pPr marL="2743200" lvl="5" indent="-285750" algn="l">
              <a:lnSpc>
                <a:spcPct val="100000"/>
              </a:lnSpc>
              <a:spcBef>
                <a:spcPts val="2400"/>
              </a:spcBef>
              <a:spcAft>
                <a:spcPts val="0"/>
              </a:spcAft>
              <a:buClr>
                <a:srgbClr val="FFFFFF"/>
              </a:buClr>
              <a:buSzPts val="900"/>
              <a:buChar char="•"/>
              <a:defRPr/>
            </a:lvl6pPr>
            <a:lvl7pPr marL="3200400" lvl="6" indent="-285750" algn="l">
              <a:lnSpc>
                <a:spcPct val="100000"/>
              </a:lnSpc>
              <a:spcBef>
                <a:spcPts val="2400"/>
              </a:spcBef>
              <a:spcAft>
                <a:spcPts val="0"/>
              </a:spcAft>
              <a:buClr>
                <a:srgbClr val="FFFFFF"/>
              </a:buClr>
              <a:buSzPts val="900"/>
              <a:buChar char="•"/>
              <a:defRPr/>
            </a:lvl7pPr>
            <a:lvl8pPr marL="3657600" lvl="7" indent="-285750" algn="l">
              <a:lnSpc>
                <a:spcPct val="100000"/>
              </a:lnSpc>
              <a:spcBef>
                <a:spcPts val="2400"/>
              </a:spcBef>
              <a:spcAft>
                <a:spcPts val="0"/>
              </a:spcAft>
              <a:buClr>
                <a:srgbClr val="FFFFFF"/>
              </a:buClr>
              <a:buSzPts val="900"/>
              <a:buChar char="•"/>
              <a:defRPr/>
            </a:lvl8pPr>
            <a:lvl9pPr marL="4114800" lvl="8" indent="-285750" algn="l">
              <a:lnSpc>
                <a:spcPct val="100000"/>
              </a:lnSpc>
              <a:spcBef>
                <a:spcPts val="2400"/>
              </a:spcBef>
              <a:spcAft>
                <a:spcPts val="0"/>
              </a:spcAft>
              <a:buClr>
                <a:srgbClr val="FFFFFF"/>
              </a:buClr>
              <a:buSzPts val="900"/>
              <a:buChar char="•"/>
              <a:defRPr/>
            </a:lvl9pPr>
          </a:lstStyle>
          <a:p>
            <a:endParaRPr/>
          </a:p>
        </p:txBody>
      </p:sp>
      <p:sp>
        <p:nvSpPr>
          <p:cNvPr id="135" name="Google Shape;135;g3b69a139642_2_53"/>
          <p:cNvSpPr txBox="1">
            <a:spLocks noGrp="1"/>
          </p:cNvSpPr>
          <p:nvPr>
            <p:ph type="title"/>
          </p:nvPr>
        </p:nvSpPr>
        <p:spPr>
          <a:xfrm>
            <a:off x="603250" y="317500"/>
            <a:ext cx="4889500" cy="844550"/>
          </a:xfrm>
          <a:prstGeom prst="rect">
            <a:avLst/>
          </a:prstGeom>
          <a:noFill/>
          <a:ln>
            <a:noFill/>
          </a:ln>
        </p:spPr>
        <p:txBody>
          <a:bodyPr spcFirstLastPara="1" wrap="square" lIns="25400" tIns="25400" rIns="25400" bIns="25400" anchor="t" anchorCtr="0">
            <a:normAutofit/>
          </a:bodyPr>
          <a:lstStyle>
            <a:lvl1pPr lvl="0" algn="l">
              <a:lnSpc>
                <a:spcPct val="90000"/>
              </a:lnSpc>
              <a:spcBef>
                <a:spcPts val="0"/>
              </a:spcBef>
              <a:spcAft>
                <a:spcPts val="0"/>
              </a:spcAft>
              <a:buClr>
                <a:srgbClr val="FFFFFF"/>
              </a:buClr>
              <a:buSzPts val="900"/>
              <a:buNone/>
              <a:defRPr/>
            </a:lvl1pPr>
            <a:lvl2pPr lvl="1" algn="l">
              <a:lnSpc>
                <a:spcPct val="90000"/>
              </a:lnSpc>
              <a:spcBef>
                <a:spcPts val="0"/>
              </a:spcBef>
              <a:spcAft>
                <a:spcPts val="0"/>
              </a:spcAft>
              <a:buClr>
                <a:srgbClr val="FFFFFF"/>
              </a:buClr>
              <a:buSzPts val="900"/>
              <a:buNone/>
              <a:defRPr/>
            </a:lvl2pPr>
            <a:lvl3pPr lvl="2" algn="l">
              <a:lnSpc>
                <a:spcPct val="90000"/>
              </a:lnSpc>
              <a:spcBef>
                <a:spcPts val="0"/>
              </a:spcBef>
              <a:spcAft>
                <a:spcPts val="0"/>
              </a:spcAft>
              <a:buClr>
                <a:srgbClr val="FFFFFF"/>
              </a:buClr>
              <a:buSzPts val="900"/>
              <a:buNone/>
              <a:defRPr/>
            </a:lvl3pPr>
            <a:lvl4pPr lvl="3" algn="l">
              <a:lnSpc>
                <a:spcPct val="90000"/>
              </a:lnSpc>
              <a:spcBef>
                <a:spcPts val="0"/>
              </a:spcBef>
              <a:spcAft>
                <a:spcPts val="0"/>
              </a:spcAft>
              <a:buClr>
                <a:srgbClr val="FFFFFF"/>
              </a:buClr>
              <a:buSzPts val="900"/>
              <a:buNone/>
              <a:defRPr/>
            </a:lvl4pPr>
            <a:lvl5pPr lvl="4" algn="l">
              <a:lnSpc>
                <a:spcPct val="90000"/>
              </a:lnSpc>
              <a:spcBef>
                <a:spcPts val="0"/>
              </a:spcBef>
              <a:spcAft>
                <a:spcPts val="0"/>
              </a:spcAft>
              <a:buClr>
                <a:srgbClr val="FFFFFF"/>
              </a:buClr>
              <a:buSzPts val="900"/>
              <a:buNone/>
              <a:defRPr/>
            </a:lvl5pPr>
            <a:lvl6pPr lvl="5" algn="l">
              <a:lnSpc>
                <a:spcPct val="90000"/>
              </a:lnSpc>
              <a:spcBef>
                <a:spcPts val="0"/>
              </a:spcBef>
              <a:spcAft>
                <a:spcPts val="0"/>
              </a:spcAft>
              <a:buClr>
                <a:srgbClr val="FFFFFF"/>
              </a:buClr>
              <a:buSzPts val="900"/>
              <a:buNone/>
              <a:defRPr/>
            </a:lvl6pPr>
            <a:lvl7pPr lvl="6" algn="l">
              <a:lnSpc>
                <a:spcPct val="90000"/>
              </a:lnSpc>
              <a:spcBef>
                <a:spcPts val="0"/>
              </a:spcBef>
              <a:spcAft>
                <a:spcPts val="0"/>
              </a:spcAft>
              <a:buClr>
                <a:srgbClr val="FFFFFF"/>
              </a:buClr>
              <a:buSzPts val="900"/>
              <a:buNone/>
              <a:defRPr/>
            </a:lvl7pPr>
            <a:lvl8pPr lvl="7" algn="l">
              <a:lnSpc>
                <a:spcPct val="90000"/>
              </a:lnSpc>
              <a:spcBef>
                <a:spcPts val="0"/>
              </a:spcBef>
              <a:spcAft>
                <a:spcPts val="0"/>
              </a:spcAft>
              <a:buClr>
                <a:srgbClr val="FFFFFF"/>
              </a:buClr>
              <a:buSzPts val="900"/>
              <a:buNone/>
              <a:defRPr/>
            </a:lvl8pPr>
            <a:lvl9pPr lvl="8" algn="l">
              <a:lnSpc>
                <a:spcPct val="90000"/>
              </a:lnSpc>
              <a:spcBef>
                <a:spcPts val="0"/>
              </a:spcBef>
              <a:spcAft>
                <a:spcPts val="0"/>
              </a:spcAft>
              <a:buClr>
                <a:srgbClr val="FFFFFF"/>
              </a:buClr>
              <a:buSzPts val="900"/>
              <a:buNone/>
              <a:defRPr/>
            </a:lvl9pPr>
          </a:lstStyle>
          <a:p>
            <a:endParaRPr/>
          </a:p>
        </p:txBody>
      </p:sp>
      <p:sp>
        <p:nvSpPr>
          <p:cNvPr id="136" name="Google Shape;136;g3b69a139642_2_53"/>
          <p:cNvSpPr txBox="1">
            <a:spLocks noGrp="1"/>
          </p:cNvSpPr>
          <p:nvPr>
            <p:ph type="body" idx="2"/>
          </p:nvPr>
        </p:nvSpPr>
        <p:spPr>
          <a:xfrm>
            <a:off x="603250" y="2124252"/>
            <a:ext cx="4889500" cy="4128315"/>
          </a:xfrm>
          <a:prstGeom prst="rect">
            <a:avLst/>
          </a:prstGeom>
          <a:noFill/>
          <a:ln>
            <a:noFill/>
          </a:ln>
        </p:spPr>
        <p:txBody>
          <a:bodyPr spcFirstLastPara="1" wrap="square" lIns="25400" tIns="25400" rIns="25400" bIns="25400" anchor="t" anchorCtr="0">
            <a:normAutofit/>
          </a:bodyPr>
          <a:lstStyle>
            <a:lvl1pPr marL="457200" lvl="0" indent="-285750" algn="l">
              <a:lnSpc>
                <a:spcPct val="100000"/>
              </a:lnSpc>
              <a:spcBef>
                <a:spcPts val="2400"/>
              </a:spcBef>
              <a:spcAft>
                <a:spcPts val="0"/>
              </a:spcAft>
              <a:buClr>
                <a:srgbClr val="FFFFFF"/>
              </a:buClr>
              <a:buSzPts val="900"/>
              <a:buChar char="•"/>
              <a:defRPr/>
            </a:lvl1pPr>
            <a:lvl2pPr marL="914400" lvl="1" indent="-285750" algn="l">
              <a:lnSpc>
                <a:spcPct val="100000"/>
              </a:lnSpc>
              <a:spcBef>
                <a:spcPts val="2400"/>
              </a:spcBef>
              <a:spcAft>
                <a:spcPts val="0"/>
              </a:spcAft>
              <a:buClr>
                <a:srgbClr val="FFFFFF"/>
              </a:buClr>
              <a:buSzPts val="900"/>
              <a:buChar char="•"/>
              <a:defRPr/>
            </a:lvl2pPr>
            <a:lvl3pPr marL="1371600" lvl="2" indent="-285750" algn="l">
              <a:lnSpc>
                <a:spcPct val="100000"/>
              </a:lnSpc>
              <a:spcBef>
                <a:spcPts val="2400"/>
              </a:spcBef>
              <a:spcAft>
                <a:spcPts val="0"/>
              </a:spcAft>
              <a:buClr>
                <a:srgbClr val="FFFFFF"/>
              </a:buClr>
              <a:buSzPts val="900"/>
              <a:buChar char="•"/>
              <a:defRPr/>
            </a:lvl3pPr>
            <a:lvl4pPr marL="1828800" lvl="3" indent="-285750" algn="l">
              <a:lnSpc>
                <a:spcPct val="100000"/>
              </a:lnSpc>
              <a:spcBef>
                <a:spcPts val="2400"/>
              </a:spcBef>
              <a:spcAft>
                <a:spcPts val="0"/>
              </a:spcAft>
              <a:buClr>
                <a:srgbClr val="FFFFFF"/>
              </a:buClr>
              <a:buSzPts val="900"/>
              <a:buChar char="•"/>
              <a:defRPr/>
            </a:lvl4pPr>
            <a:lvl5pPr marL="2286000" lvl="4" indent="-285750" algn="l">
              <a:lnSpc>
                <a:spcPct val="100000"/>
              </a:lnSpc>
              <a:spcBef>
                <a:spcPts val="2400"/>
              </a:spcBef>
              <a:spcAft>
                <a:spcPts val="0"/>
              </a:spcAft>
              <a:buClr>
                <a:srgbClr val="FFFFFF"/>
              </a:buClr>
              <a:buSzPts val="900"/>
              <a:buChar char="•"/>
              <a:defRPr/>
            </a:lvl5pPr>
            <a:lvl6pPr marL="2743200" lvl="5" indent="-285750" algn="l">
              <a:lnSpc>
                <a:spcPct val="100000"/>
              </a:lnSpc>
              <a:spcBef>
                <a:spcPts val="2400"/>
              </a:spcBef>
              <a:spcAft>
                <a:spcPts val="0"/>
              </a:spcAft>
              <a:buClr>
                <a:srgbClr val="FFFFFF"/>
              </a:buClr>
              <a:buSzPts val="900"/>
              <a:buChar char="•"/>
              <a:defRPr/>
            </a:lvl6pPr>
            <a:lvl7pPr marL="3200400" lvl="6" indent="-285750" algn="l">
              <a:lnSpc>
                <a:spcPct val="100000"/>
              </a:lnSpc>
              <a:spcBef>
                <a:spcPts val="2400"/>
              </a:spcBef>
              <a:spcAft>
                <a:spcPts val="0"/>
              </a:spcAft>
              <a:buClr>
                <a:srgbClr val="FFFFFF"/>
              </a:buClr>
              <a:buSzPts val="900"/>
              <a:buChar char="•"/>
              <a:defRPr/>
            </a:lvl7pPr>
            <a:lvl8pPr marL="3657600" lvl="7" indent="-285750" algn="l">
              <a:lnSpc>
                <a:spcPct val="100000"/>
              </a:lnSpc>
              <a:spcBef>
                <a:spcPts val="2400"/>
              </a:spcBef>
              <a:spcAft>
                <a:spcPts val="0"/>
              </a:spcAft>
              <a:buClr>
                <a:srgbClr val="FFFFFF"/>
              </a:buClr>
              <a:buSzPts val="900"/>
              <a:buChar char="•"/>
              <a:defRPr/>
            </a:lvl8pPr>
            <a:lvl9pPr marL="4114800" lvl="8" indent="-285750" algn="l">
              <a:lnSpc>
                <a:spcPct val="100000"/>
              </a:lnSpc>
              <a:spcBef>
                <a:spcPts val="2400"/>
              </a:spcBef>
              <a:spcAft>
                <a:spcPts val="0"/>
              </a:spcAft>
              <a:buClr>
                <a:srgbClr val="FFFFFF"/>
              </a:buClr>
              <a:buSzPts val="900"/>
              <a:buChar char="•"/>
              <a:defRPr/>
            </a:lvl9pPr>
          </a:lstStyle>
          <a:p>
            <a:endParaRPr/>
          </a:p>
        </p:txBody>
      </p:sp>
      <p:sp>
        <p:nvSpPr>
          <p:cNvPr id="137" name="Google Shape;137;g3b69a139642_2_53"/>
          <p:cNvSpPr txBox="1">
            <a:spLocks noGrp="1"/>
          </p:cNvSpPr>
          <p:nvPr>
            <p:ph type="sldNum" idx="12"/>
          </p:nvPr>
        </p:nvSpPr>
        <p:spPr>
          <a:xfrm>
            <a:off x="11779250" y="6229349"/>
            <a:ext cx="194310" cy="214631"/>
          </a:xfrm>
          <a:prstGeom prst="rect">
            <a:avLst/>
          </a:prstGeom>
          <a:noFill/>
          <a:ln>
            <a:noFill/>
          </a:ln>
        </p:spPr>
        <p:txBody>
          <a:bodyPr spcFirstLastPara="1" wrap="square" lIns="25400" tIns="25400" rIns="25400" bIns="25400" anchor="b" anchorCtr="0">
            <a:spAutoFit/>
          </a:bodyPr>
          <a:lstStyle>
            <a:lvl1pPr marL="0" lvl="0"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1pPr>
            <a:lvl2pPr marL="0" lvl="1"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2pPr>
            <a:lvl3pPr marL="0" lvl="2"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3pPr>
            <a:lvl4pPr marL="0" lvl="3"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4pPr>
            <a:lvl5pPr marL="0" lvl="4"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5pPr>
            <a:lvl6pPr marL="0" lvl="5"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6pPr>
            <a:lvl7pPr marL="0" lvl="6"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7pPr>
            <a:lvl8pPr marL="0" lvl="7"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8pPr>
            <a:lvl9pPr marL="0" lvl="8"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9pPr>
          </a:lstStyle>
          <a:p>
            <a:pPr marL="0" lvl="0" indent="0" algn="l"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p:cSld name="Section">
    <p:spTree>
      <p:nvGrpSpPr>
        <p:cNvPr id="1" name="Shape 138"/>
        <p:cNvGrpSpPr/>
        <p:nvPr/>
      </p:nvGrpSpPr>
      <p:grpSpPr>
        <a:xfrm>
          <a:off x="0" y="0"/>
          <a:ext cx="0" cy="0"/>
          <a:chOff x="0" y="0"/>
          <a:chExt cx="0" cy="0"/>
        </a:xfrm>
      </p:grpSpPr>
      <p:sp>
        <p:nvSpPr>
          <p:cNvPr id="139" name="Google Shape;139;g3b69a139642_2_58"/>
          <p:cNvSpPr txBox="1">
            <a:spLocks noGrp="1"/>
          </p:cNvSpPr>
          <p:nvPr>
            <p:ph type="title"/>
          </p:nvPr>
        </p:nvSpPr>
        <p:spPr>
          <a:xfrm>
            <a:off x="603250" y="1953449"/>
            <a:ext cx="10985502" cy="2324101"/>
          </a:xfrm>
          <a:prstGeom prst="rect">
            <a:avLst/>
          </a:prstGeom>
          <a:noFill/>
          <a:ln>
            <a:noFill/>
          </a:ln>
        </p:spPr>
        <p:txBody>
          <a:bodyPr spcFirstLastPara="1" wrap="square" lIns="25400" tIns="25400" rIns="25400" bIns="25400" anchor="ctr" anchorCtr="0">
            <a:normAutofit/>
          </a:bodyPr>
          <a:lstStyle>
            <a:lvl1pPr lvl="0" algn="l">
              <a:lnSpc>
                <a:spcPct val="90000"/>
              </a:lnSpc>
              <a:spcBef>
                <a:spcPts val="0"/>
              </a:spcBef>
              <a:spcAft>
                <a:spcPts val="0"/>
              </a:spcAft>
              <a:buClr>
                <a:srgbClr val="FFFFFF"/>
              </a:buClr>
              <a:buSzPts val="6000"/>
              <a:buFont typeface="Arial"/>
              <a:buNone/>
              <a:defRPr sz="6000"/>
            </a:lvl1pPr>
            <a:lvl2pPr lvl="1" algn="l">
              <a:lnSpc>
                <a:spcPct val="90000"/>
              </a:lnSpc>
              <a:spcBef>
                <a:spcPts val="0"/>
              </a:spcBef>
              <a:spcAft>
                <a:spcPts val="0"/>
              </a:spcAft>
              <a:buClr>
                <a:srgbClr val="FFFFFF"/>
              </a:buClr>
              <a:buSzPts val="900"/>
              <a:buNone/>
              <a:defRPr/>
            </a:lvl2pPr>
            <a:lvl3pPr lvl="2" algn="l">
              <a:lnSpc>
                <a:spcPct val="90000"/>
              </a:lnSpc>
              <a:spcBef>
                <a:spcPts val="0"/>
              </a:spcBef>
              <a:spcAft>
                <a:spcPts val="0"/>
              </a:spcAft>
              <a:buClr>
                <a:srgbClr val="FFFFFF"/>
              </a:buClr>
              <a:buSzPts val="900"/>
              <a:buNone/>
              <a:defRPr/>
            </a:lvl3pPr>
            <a:lvl4pPr lvl="3" algn="l">
              <a:lnSpc>
                <a:spcPct val="90000"/>
              </a:lnSpc>
              <a:spcBef>
                <a:spcPts val="0"/>
              </a:spcBef>
              <a:spcAft>
                <a:spcPts val="0"/>
              </a:spcAft>
              <a:buClr>
                <a:srgbClr val="FFFFFF"/>
              </a:buClr>
              <a:buSzPts val="900"/>
              <a:buNone/>
              <a:defRPr/>
            </a:lvl4pPr>
            <a:lvl5pPr lvl="4" algn="l">
              <a:lnSpc>
                <a:spcPct val="90000"/>
              </a:lnSpc>
              <a:spcBef>
                <a:spcPts val="0"/>
              </a:spcBef>
              <a:spcAft>
                <a:spcPts val="0"/>
              </a:spcAft>
              <a:buClr>
                <a:srgbClr val="FFFFFF"/>
              </a:buClr>
              <a:buSzPts val="900"/>
              <a:buNone/>
              <a:defRPr/>
            </a:lvl5pPr>
            <a:lvl6pPr lvl="5" algn="l">
              <a:lnSpc>
                <a:spcPct val="90000"/>
              </a:lnSpc>
              <a:spcBef>
                <a:spcPts val="0"/>
              </a:spcBef>
              <a:spcAft>
                <a:spcPts val="0"/>
              </a:spcAft>
              <a:buClr>
                <a:srgbClr val="FFFFFF"/>
              </a:buClr>
              <a:buSzPts val="900"/>
              <a:buNone/>
              <a:defRPr/>
            </a:lvl6pPr>
            <a:lvl7pPr lvl="6" algn="l">
              <a:lnSpc>
                <a:spcPct val="90000"/>
              </a:lnSpc>
              <a:spcBef>
                <a:spcPts val="0"/>
              </a:spcBef>
              <a:spcAft>
                <a:spcPts val="0"/>
              </a:spcAft>
              <a:buClr>
                <a:srgbClr val="FFFFFF"/>
              </a:buClr>
              <a:buSzPts val="900"/>
              <a:buNone/>
              <a:defRPr/>
            </a:lvl7pPr>
            <a:lvl8pPr lvl="7" algn="l">
              <a:lnSpc>
                <a:spcPct val="90000"/>
              </a:lnSpc>
              <a:spcBef>
                <a:spcPts val="0"/>
              </a:spcBef>
              <a:spcAft>
                <a:spcPts val="0"/>
              </a:spcAft>
              <a:buClr>
                <a:srgbClr val="FFFFFF"/>
              </a:buClr>
              <a:buSzPts val="900"/>
              <a:buNone/>
              <a:defRPr/>
            </a:lvl8pPr>
            <a:lvl9pPr lvl="8" algn="l">
              <a:lnSpc>
                <a:spcPct val="90000"/>
              </a:lnSpc>
              <a:spcBef>
                <a:spcPts val="0"/>
              </a:spcBef>
              <a:spcAft>
                <a:spcPts val="0"/>
              </a:spcAft>
              <a:buClr>
                <a:srgbClr val="FFFFFF"/>
              </a:buClr>
              <a:buSzPts val="900"/>
              <a:buNone/>
              <a:defRPr/>
            </a:lvl9pPr>
          </a:lstStyle>
          <a:p>
            <a:endParaRPr/>
          </a:p>
        </p:txBody>
      </p:sp>
      <p:sp>
        <p:nvSpPr>
          <p:cNvPr id="140" name="Google Shape;140;g3b69a139642_2_58"/>
          <p:cNvSpPr txBox="1">
            <a:spLocks noGrp="1"/>
          </p:cNvSpPr>
          <p:nvPr>
            <p:ph type="sldNum" idx="12"/>
          </p:nvPr>
        </p:nvSpPr>
        <p:spPr>
          <a:xfrm>
            <a:off x="11779250" y="6229349"/>
            <a:ext cx="194310" cy="214631"/>
          </a:xfrm>
          <a:prstGeom prst="rect">
            <a:avLst/>
          </a:prstGeom>
          <a:noFill/>
          <a:ln>
            <a:noFill/>
          </a:ln>
        </p:spPr>
        <p:txBody>
          <a:bodyPr spcFirstLastPara="1" wrap="square" lIns="25400" tIns="25400" rIns="25400" bIns="25400" anchor="b" anchorCtr="0">
            <a:spAutoFit/>
          </a:bodyPr>
          <a:lstStyle>
            <a:lvl1pPr marL="0" lvl="0"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1pPr>
            <a:lvl2pPr marL="0" lvl="1"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2pPr>
            <a:lvl3pPr marL="0" lvl="2"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3pPr>
            <a:lvl4pPr marL="0" lvl="3"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4pPr>
            <a:lvl5pPr marL="0" lvl="4"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5pPr>
            <a:lvl6pPr marL="0" lvl="5"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6pPr>
            <a:lvl7pPr marL="0" lvl="6"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7pPr>
            <a:lvl8pPr marL="0" lvl="7"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8pPr>
            <a:lvl9pPr marL="0" lvl="8"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9pPr>
          </a:lstStyle>
          <a:p>
            <a:pPr marL="0" lvl="0" indent="0" algn="l"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41"/>
        <p:cNvGrpSpPr/>
        <p:nvPr/>
      </p:nvGrpSpPr>
      <p:grpSpPr>
        <a:xfrm>
          <a:off x="0" y="0"/>
          <a:ext cx="0" cy="0"/>
          <a:chOff x="0" y="0"/>
          <a:chExt cx="0" cy="0"/>
        </a:xfrm>
      </p:grpSpPr>
      <p:sp>
        <p:nvSpPr>
          <p:cNvPr id="142" name="Google Shape;142;g3b69a139642_2_61"/>
          <p:cNvSpPr txBox="1">
            <a:spLocks noGrp="1"/>
          </p:cNvSpPr>
          <p:nvPr>
            <p:ph type="title"/>
          </p:nvPr>
        </p:nvSpPr>
        <p:spPr>
          <a:xfrm>
            <a:off x="603250" y="317500"/>
            <a:ext cx="10985500" cy="844550"/>
          </a:xfrm>
          <a:prstGeom prst="rect">
            <a:avLst/>
          </a:prstGeom>
          <a:noFill/>
          <a:ln>
            <a:noFill/>
          </a:ln>
        </p:spPr>
        <p:txBody>
          <a:bodyPr spcFirstLastPara="1" wrap="square" lIns="25400" tIns="25400" rIns="25400" bIns="25400" anchor="t" anchorCtr="0">
            <a:normAutofit/>
          </a:bodyPr>
          <a:lstStyle>
            <a:lvl1pPr lvl="0" algn="l">
              <a:lnSpc>
                <a:spcPct val="90000"/>
              </a:lnSpc>
              <a:spcBef>
                <a:spcPts val="0"/>
              </a:spcBef>
              <a:spcAft>
                <a:spcPts val="0"/>
              </a:spcAft>
              <a:buClr>
                <a:srgbClr val="FFFFFF"/>
              </a:buClr>
              <a:buSzPts val="900"/>
              <a:buNone/>
              <a:defRPr/>
            </a:lvl1pPr>
            <a:lvl2pPr lvl="1" algn="l">
              <a:lnSpc>
                <a:spcPct val="90000"/>
              </a:lnSpc>
              <a:spcBef>
                <a:spcPts val="0"/>
              </a:spcBef>
              <a:spcAft>
                <a:spcPts val="0"/>
              </a:spcAft>
              <a:buClr>
                <a:srgbClr val="FFFFFF"/>
              </a:buClr>
              <a:buSzPts val="900"/>
              <a:buNone/>
              <a:defRPr/>
            </a:lvl2pPr>
            <a:lvl3pPr lvl="2" algn="l">
              <a:lnSpc>
                <a:spcPct val="90000"/>
              </a:lnSpc>
              <a:spcBef>
                <a:spcPts val="0"/>
              </a:spcBef>
              <a:spcAft>
                <a:spcPts val="0"/>
              </a:spcAft>
              <a:buClr>
                <a:srgbClr val="FFFFFF"/>
              </a:buClr>
              <a:buSzPts val="900"/>
              <a:buNone/>
              <a:defRPr/>
            </a:lvl3pPr>
            <a:lvl4pPr lvl="3" algn="l">
              <a:lnSpc>
                <a:spcPct val="90000"/>
              </a:lnSpc>
              <a:spcBef>
                <a:spcPts val="0"/>
              </a:spcBef>
              <a:spcAft>
                <a:spcPts val="0"/>
              </a:spcAft>
              <a:buClr>
                <a:srgbClr val="FFFFFF"/>
              </a:buClr>
              <a:buSzPts val="900"/>
              <a:buNone/>
              <a:defRPr/>
            </a:lvl4pPr>
            <a:lvl5pPr lvl="4" algn="l">
              <a:lnSpc>
                <a:spcPct val="90000"/>
              </a:lnSpc>
              <a:spcBef>
                <a:spcPts val="0"/>
              </a:spcBef>
              <a:spcAft>
                <a:spcPts val="0"/>
              </a:spcAft>
              <a:buClr>
                <a:srgbClr val="FFFFFF"/>
              </a:buClr>
              <a:buSzPts val="900"/>
              <a:buNone/>
              <a:defRPr/>
            </a:lvl5pPr>
            <a:lvl6pPr lvl="5" algn="l">
              <a:lnSpc>
                <a:spcPct val="90000"/>
              </a:lnSpc>
              <a:spcBef>
                <a:spcPts val="0"/>
              </a:spcBef>
              <a:spcAft>
                <a:spcPts val="0"/>
              </a:spcAft>
              <a:buClr>
                <a:srgbClr val="FFFFFF"/>
              </a:buClr>
              <a:buSzPts val="900"/>
              <a:buNone/>
              <a:defRPr/>
            </a:lvl6pPr>
            <a:lvl7pPr lvl="6" algn="l">
              <a:lnSpc>
                <a:spcPct val="90000"/>
              </a:lnSpc>
              <a:spcBef>
                <a:spcPts val="0"/>
              </a:spcBef>
              <a:spcAft>
                <a:spcPts val="0"/>
              </a:spcAft>
              <a:buClr>
                <a:srgbClr val="FFFFFF"/>
              </a:buClr>
              <a:buSzPts val="900"/>
              <a:buNone/>
              <a:defRPr/>
            </a:lvl7pPr>
            <a:lvl8pPr lvl="7" algn="l">
              <a:lnSpc>
                <a:spcPct val="90000"/>
              </a:lnSpc>
              <a:spcBef>
                <a:spcPts val="0"/>
              </a:spcBef>
              <a:spcAft>
                <a:spcPts val="0"/>
              </a:spcAft>
              <a:buClr>
                <a:srgbClr val="FFFFFF"/>
              </a:buClr>
              <a:buSzPts val="900"/>
              <a:buNone/>
              <a:defRPr/>
            </a:lvl8pPr>
            <a:lvl9pPr lvl="8" algn="l">
              <a:lnSpc>
                <a:spcPct val="90000"/>
              </a:lnSpc>
              <a:spcBef>
                <a:spcPts val="0"/>
              </a:spcBef>
              <a:spcAft>
                <a:spcPts val="0"/>
              </a:spcAft>
              <a:buClr>
                <a:srgbClr val="FFFFFF"/>
              </a:buClr>
              <a:buSzPts val="900"/>
              <a:buNone/>
              <a:defRPr/>
            </a:lvl9pPr>
          </a:lstStyle>
          <a:p>
            <a:endParaRPr/>
          </a:p>
        </p:txBody>
      </p:sp>
      <p:sp>
        <p:nvSpPr>
          <p:cNvPr id="143" name="Google Shape;143;g3b69a139642_2_61"/>
          <p:cNvSpPr txBox="1">
            <a:spLocks noGrp="1"/>
          </p:cNvSpPr>
          <p:nvPr>
            <p:ph type="body" idx="1"/>
          </p:nvPr>
        </p:nvSpPr>
        <p:spPr>
          <a:xfrm>
            <a:off x="603250" y="1162050"/>
            <a:ext cx="10985500" cy="501650"/>
          </a:xfrm>
          <a:prstGeom prst="rect">
            <a:avLst/>
          </a:prstGeom>
          <a:noFill/>
          <a:ln>
            <a:noFill/>
          </a:ln>
        </p:spPr>
        <p:txBody>
          <a:bodyPr spcFirstLastPara="1" wrap="square" lIns="22850" tIns="22850" rIns="22850" bIns="22850" anchor="t" anchorCtr="0">
            <a:normAutofit/>
          </a:bodyPr>
          <a:lstStyle>
            <a:lvl1pPr marL="457200" lvl="0" indent="-228600" algn="l">
              <a:lnSpc>
                <a:spcPct val="100000"/>
              </a:lnSpc>
              <a:spcBef>
                <a:spcPts val="0"/>
              </a:spcBef>
              <a:spcAft>
                <a:spcPts val="0"/>
              </a:spcAft>
              <a:buClr>
                <a:srgbClr val="FFFFFF"/>
              </a:buClr>
              <a:buSzPts val="2800"/>
              <a:buFont typeface="Arial"/>
              <a:buNone/>
              <a:defRPr sz="2800">
                <a:latin typeface="Arial"/>
                <a:ea typeface="Arial"/>
                <a:cs typeface="Arial"/>
                <a:sym typeface="Arial"/>
              </a:defRPr>
            </a:lvl1pPr>
            <a:lvl2pPr marL="914400" lvl="1" indent="-285750" algn="l">
              <a:lnSpc>
                <a:spcPct val="100000"/>
              </a:lnSpc>
              <a:spcBef>
                <a:spcPts val="2400"/>
              </a:spcBef>
              <a:spcAft>
                <a:spcPts val="0"/>
              </a:spcAft>
              <a:buClr>
                <a:srgbClr val="FFFFFF"/>
              </a:buClr>
              <a:buSzPts val="900"/>
              <a:buChar char="•"/>
              <a:defRPr/>
            </a:lvl2pPr>
            <a:lvl3pPr marL="1371600" lvl="2" indent="-285750" algn="l">
              <a:lnSpc>
                <a:spcPct val="100000"/>
              </a:lnSpc>
              <a:spcBef>
                <a:spcPts val="2400"/>
              </a:spcBef>
              <a:spcAft>
                <a:spcPts val="0"/>
              </a:spcAft>
              <a:buClr>
                <a:srgbClr val="FFFFFF"/>
              </a:buClr>
              <a:buSzPts val="900"/>
              <a:buChar char="•"/>
              <a:defRPr/>
            </a:lvl3pPr>
            <a:lvl4pPr marL="1828800" lvl="3" indent="-285750" algn="l">
              <a:lnSpc>
                <a:spcPct val="100000"/>
              </a:lnSpc>
              <a:spcBef>
                <a:spcPts val="2400"/>
              </a:spcBef>
              <a:spcAft>
                <a:spcPts val="0"/>
              </a:spcAft>
              <a:buClr>
                <a:srgbClr val="FFFFFF"/>
              </a:buClr>
              <a:buSzPts val="900"/>
              <a:buChar char="•"/>
              <a:defRPr/>
            </a:lvl4pPr>
            <a:lvl5pPr marL="2286000" lvl="4" indent="-285750" algn="l">
              <a:lnSpc>
                <a:spcPct val="100000"/>
              </a:lnSpc>
              <a:spcBef>
                <a:spcPts val="2400"/>
              </a:spcBef>
              <a:spcAft>
                <a:spcPts val="0"/>
              </a:spcAft>
              <a:buClr>
                <a:srgbClr val="FFFFFF"/>
              </a:buClr>
              <a:buSzPts val="900"/>
              <a:buChar char="•"/>
              <a:defRPr/>
            </a:lvl5pPr>
            <a:lvl6pPr marL="2743200" lvl="5" indent="-285750" algn="l">
              <a:lnSpc>
                <a:spcPct val="100000"/>
              </a:lnSpc>
              <a:spcBef>
                <a:spcPts val="2400"/>
              </a:spcBef>
              <a:spcAft>
                <a:spcPts val="0"/>
              </a:spcAft>
              <a:buClr>
                <a:srgbClr val="FFFFFF"/>
              </a:buClr>
              <a:buSzPts val="900"/>
              <a:buChar char="•"/>
              <a:defRPr/>
            </a:lvl6pPr>
            <a:lvl7pPr marL="3200400" lvl="6" indent="-285750" algn="l">
              <a:lnSpc>
                <a:spcPct val="100000"/>
              </a:lnSpc>
              <a:spcBef>
                <a:spcPts val="2400"/>
              </a:spcBef>
              <a:spcAft>
                <a:spcPts val="0"/>
              </a:spcAft>
              <a:buClr>
                <a:srgbClr val="FFFFFF"/>
              </a:buClr>
              <a:buSzPts val="900"/>
              <a:buChar char="•"/>
              <a:defRPr/>
            </a:lvl7pPr>
            <a:lvl8pPr marL="3657600" lvl="7" indent="-285750" algn="l">
              <a:lnSpc>
                <a:spcPct val="100000"/>
              </a:lnSpc>
              <a:spcBef>
                <a:spcPts val="2400"/>
              </a:spcBef>
              <a:spcAft>
                <a:spcPts val="0"/>
              </a:spcAft>
              <a:buClr>
                <a:srgbClr val="FFFFFF"/>
              </a:buClr>
              <a:buSzPts val="900"/>
              <a:buChar char="•"/>
              <a:defRPr/>
            </a:lvl8pPr>
            <a:lvl9pPr marL="4114800" lvl="8" indent="-285750" algn="l">
              <a:lnSpc>
                <a:spcPct val="100000"/>
              </a:lnSpc>
              <a:spcBef>
                <a:spcPts val="2400"/>
              </a:spcBef>
              <a:spcAft>
                <a:spcPts val="0"/>
              </a:spcAft>
              <a:buClr>
                <a:srgbClr val="FFFFFF"/>
              </a:buClr>
              <a:buSzPts val="900"/>
              <a:buChar char="•"/>
              <a:defRPr/>
            </a:lvl9pPr>
          </a:lstStyle>
          <a:p>
            <a:endParaRPr/>
          </a:p>
        </p:txBody>
      </p:sp>
      <p:sp>
        <p:nvSpPr>
          <p:cNvPr id="144" name="Google Shape;144;g3b69a139642_2_61"/>
          <p:cNvSpPr txBox="1">
            <a:spLocks noGrp="1"/>
          </p:cNvSpPr>
          <p:nvPr>
            <p:ph type="sldNum" idx="12"/>
          </p:nvPr>
        </p:nvSpPr>
        <p:spPr>
          <a:xfrm>
            <a:off x="11779250" y="6229349"/>
            <a:ext cx="194310" cy="214631"/>
          </a:xfrm>
          <a:prstGeom prst="rect">
            <a:avLst/>
          </a:prstGeom>
          <a:noFill/>
          <a:ln>
            <a:noFill/>
          </a:ln>
        </p:spPr>
        <p:txBody>
          <a:bodyPr spcFirstLastPara="1" wrap="square" lIns="25400" tIns="25400" rIns="25400" bIns="25400" anchor="b" anchorCtr="0">
            <a:spAutoFit/>
          </a:bodyPr>
          <a:lstStyle>
            <a:lvl1pPr marL="0" lvl="0"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1pPr>
            <a:lvl2pPr marL="0" lvl="1"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2pPr>
            <a:lvl3pPr marL="0" lvl="2"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3pPr>
            <a:lvl4pPr marL="0" lvl="3"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4pPr>
            <a:lvl5pPr marL="0" lvl="4"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5pPr>
            <a:lvl6pPr marL="0" lvl="5"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6pPr>
            <a:lvl7pPr marL="0" lvl="6"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7pPr>
            <a:lvl8pPr marL="0" lvl="7"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8pPr>
            <a:lvl9pPr marL="0" lvl="8"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9pPr>
          </a:lstStyle>
          <a:p>
            <a:pPr marL="0" lvl="0" indent="0" algn="l"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145"/>
        <p:cNvGrpSpPr/>
        <p:nvPr/>
      </p:nvGrpSpPr>
      <p:grpSpPr>
        <a:xfrm>
          <a:off x="0" y="0"/>
          <a:ext cx="0" cy="0"/>
          <a:chOff x="0" y="0"/>
          <a:chExt cx="0" cy="0"/>
        </a:xfrm>
      </p:grpSpPr>
      <p:sp>
        <p:nvSpPr>
          <p:cNvPr id="146" name="Google Shape;146;g3b69a139642_2_65"/>
          <p:cNvSpPr txBox="1">
            <a:spLocks noGrp="1"/>
          </p:cNvSpPr>
          <p:nvPr>
            <p:ph type="body" idx="1"/>
          </p:nvPr>
        </p:nvSpPr>
        <p:spPr>
          <a:xfrm>
            <a:off x="603250" y="1162050"/>
            <a:ext cx="10985500" cy="501650"/>
          </a:xfrm>
          <a:prstGeom prst="rect">
            <a:avLst/>
          </a:prstGeom>
          <a:noFill/>
          <a:ln>
            <a:noFill/>
          </a:ln>
        </p:spPr>
        <p:txBody>
          <a:bodyPr spcFirstLastPara="1" wrap="square" lIns="22850" tIns="22850" rIns="22850" bIns="22850" anchor="t" anchorCtr="0">
            <a:normAutofit/>
          </a:bodyPr>
          <a:lstStyle>
            <a:lvl1pPr marL="457200" lvl="0" indent="-228600" algn="l">
              <a:lnSpc>
                <a:spcPct val="100000"/>
              </a:lnSpc>
              <a:spcBef>
                <a:spcPts val="0"/>
              </a:spcBef>
              <a:spcAft>
                <a:spcPts val="0"/>
              </a:spcAft>
              <a:buClr>
                <a:srgbClr val="FFFFFF"/>
              </a:buClr>
              <a:buSzPts val="2800"/>
              <a:buFont typeface="Arial"/>
              <a:buNone/>
              <a:defRPr sz="2800">
                <a:latin typeface="Arial"/>
                <a:ea typeface="Arial"/>
                <a:cs typeface="Arial"/>
                <a:sym typeface="Arial"/>
              </a:defRPr>
            </a:lvl1pPr>
            <a:lvl2pPr marL="914400" lvl="1" indent="-285750" algn="l">
              <a:lnSpc>
                <a:spcPct val="100000"/>
              </a:lnSpc>
              <a:spcBef>
                <a:spcPts val="2400"/>
              </a:spcBef>
              <a:spcAft>
                <a:spcPts val="0"/>
              </a:spcAft>
              <a:buClr>
                <a:srgbClr val="FFFFFF"/>
              </a:buClr>
              <a:buSzPts val="900"/>
              <a:buChar char="•"/>
              <a:defRPr/>
            </a:lvl2pPr>
            <a:lvl3pPr marL="1371600" lvl="2" indent="-285750" algn="l">
              <a:lnSpc>
                <a:spcPct val="100000"/>
              </a:lnSpc>
              <a:spcBef>
                <a:spcPts val="2400"/>
              </a:spcBef>
              <a:spcAft>
                <a:spcPts val="0"/>
              </a:spcAft>
              <a:buClr>
                <a:srgbClr val="FFFFFF"/>
              </a:buClr>
              <a:buSzPts val="900"/>
              <a:buChar char="•"/>
              <a:defRPr/>
            </a:lvl3pPr>
            <a:lvl4pPr marL="1828800" lvl="3" indent="-285750" algn="l">
              <a:lnSpc>
                <a:spcPct val="100000"/>
              </a:lnSpc>
              <a:spcBef>
                <a:spcPts val="2400"/>
              </a:spcBef>
              <a:spcAft>
                <a:spcPts val="0"/>
              </a:spcAft>
              <a:buClr>
                <a:srgbClr val="FFFFFF"/>
              </a:buClr>
              <a:buSzPts val="900"/>
              <a:buChar char="•"/>
              <a:defRPr/>
            </a:lvl4pPr>
            <a:lvl5pPr marL="2286000" lvl="4" indent="-285750" algn="l">
              <a:lnSpc>
                <a:spcPct val="100000"/>
              </a:lnSpc>
              <a:spcBef>
                <a:spcPts val="2400"/>
              </a:spcBef>
              <a:spcAft>
                <a:spcPts val="0"/>
              </a:spcAft>
              <a:buClr>
                <a:srgbClr val="FFFFFF"/>
              </a:buClr>
              <a:buSzPts val="900"/>
              <a:buChar char="•"/>
              <a:defRPr/>
            </a:lvl5pPr>
            <a:lvl6pPr marL="2743200" lvl="5" indent="-285750" algn="l">
              <a:lnSpc>
                <a:spcPct val="100000"/>
              </a:lnSpc>
              <a:spcBef>
                <a:spcPts val="2400"/>
              </a:spcBef>
              <a:spcAft>
                <a:spcPts val="0"/>
              </a:spcAft>
              <a:buClr>
                <a:srgbClr val="FFFFFF"/>
              </a:buClr>
              <a:buSzPts val="900"/>
              <a:buChar char="•"/>
              <a:defRPr/>
            </a:lvl6pPr>
            <a:lvl7pPr marL="3200400" lvl="6" indent="-285750" algn="l">
              <a:lnSpc>
                <a:spcPct val="100000"/>
              </a:lnSpc>
              <a:spcBef>
                <a:spcPts val="2400"/>
              </a:spcBef>
              <a:spcAft>
                <a:spcPts val="0"/>
              </a:spcAft>
              <a:buClr>
                <a:srgbClr val="FFFFFF"/>
              </a:buClr>
              <a:buSzPts val="900"/>
              <a:buChar char="•"/>
              <a:defRPr/>
            </a:lvl7pPr>
            <a:lvl8pPr marL="3657600" lvl="7" indent="-285750" algn="l">
              <a:lnSpc>
                <a:spcPct val="100000"/>
              </a:lnSpc>
              <a:spcBef>
                <a:spcPts val="2400"/>
              </a:spcBef>
              <a:spcAft>
                <a:spcPts val="0"/>
              </a:spcAft>
              <a:buClr>
                <a:srgbClr val="FFFFFF"/>
              </a:buClr>
              <a:buSzPts val="900"/>
              <a:buChar char="•"/>
              <a:defRPr/>
            </a:lvl8pPr>
            <a:lvl9pPr marL="4114800" lvl="8" indent="-285750" algn="l">
              <a:lnSpc>
                <a:spcPct val="100000"/>
              </a:lnSpc>
              <a:spcBef>
                <a:spcPts val="2400"/>
              </a:spcBef>
              <a:spcAft>
                <a:spcPts val="0"/>
              </a:spcAft>
              <a:buClr>
                <a:srgbClr val="FFFFFF"/>
              </a:buClr>
              <a:buSzPts val="900"/>
              <a:buChar char="•"/>
              <a:defRPr/>
            </a:lvl9pPr>
          </a:lstStyle>
          <a:p>
            <a:endParaRPr/>
          </a:p>
        </p:txBody>
      </p:sp>
      <p:sp>
        <p:nvSpPr>
          <p:cNvPr id="147" name="Google Shape;147;g3b69a139642_2_65"/>
          <p:cNvSpPr txBox="1">
            <a:spLocks noGrp="1"/>
          </p:cNvSpPr>
          <p:nvPr>
            <p:ph type="body" idx="2"/>
          </p:nvPr>
        </p:nvSpPr>
        <p:spPr>
          <a:xfrm>
            <a:off x="603250" y="2124252"/>
            <a:ext cx="10985500" cy="4128006"/>
          </a:xfrm>
          <a:prstGeom prst="rect">
            <a:avLst/>
          </a:prstGeom>
          <a:noFill/>
          <a:ln>
            <a:noFill/>
          </a:ln>
        </p:spPr>
        <p:txBody>
          <a:bodyPr spcFirstLastPara="1" wrap="square" lIns="25400" tIns="25400" rIns="25400" bIns="25400" anchor="t" anchorCtr="0">
            <a:normAutofit/>
          </a:bodyPr>
          <a:lstStyle>
            <a:lvl1pPr marL="457200" lvl="0" indent="-228600" algn="l">
              <a:lnSpc>
                <a:spcPct val="100000"/>
              </a:lnSpc>
              <a:spcBef>
                <a:spcPts val="3000"/>
              </a:spcBef>
              <a:spcAft>
                <a:spcPts val="0"/>
              </a:spcAft>
              <a:buClr>
                <a:srgbClr val="FFFFFF"/>
              </a:buClr>
              <a:buSzPts val="2500"/>
              <a:buFont typeface="Arial"/>
              <a:buNone/>
              <a:defRPr sz="2500"/>
            </a:lvl1pPr>
            <a:lvl2pPr marL="914400" lvl="1" indent="-228600" algn="l">
              <a:lnSpc>
                <a:spcPct val="100000"/>
              </a:lnSpc>
              <a:spcBef>
                <a:spcPts val="3000"/>
              </a:spcBef>
              <a:spcAft>
                <a:spcPts val="0"/>
              </a:spcAft>
              <a:buClr>
                <a:srgbClr val="FFFFFF"/>
              </a:buClr>
              <a:buSzPts val="2500"/>
              <a:buFont typeface="Arial"/>
              <a:buNone/>
              <a:defRPr sz="2500"/>
            </a:lvl2pPr>
            <a:lvl3pPr marL="1371600" lvl="2" indent="-228600" algn="l">
              <a:lnSpc>
                <a:spcPct val="100000"/>
              </a:lnSpc>
              <a:spcBef>
                <a:spcPts val="3000"/>
              </a:spcBef>
              <a:spcAft>
                <a:spcPts val="0"/>
              </a:spcAft>
              <a:buClr>
                <a:srgbClr val="FFFFFF"/>
              </a:buClr>
              <a:buSzPts val="2500"/>
              <a:buFont typeface="Arial"/>
              <a:buNone/>
              <a:defRPr sz="2500"/>
            </a:lvl3pPr>
            <a:lvl4pPr marL="1828800" lvl="3" indent="-228600" algn="l">
              <a:lnSpc>
                <a:spcPct val="100000"/>
              </a:lnSpc>
              <a:spcBef>
                <a:spcPts val="3000"/>
              </a:spcBef>
              <a:spcAft>
                <a:spcPts val="0"/>
              </a:spcAft>
              <a:buClr>
                <a:srgbClr val="FFFFFF"/>
              </a:buClr>
              <a:buSzPts val="2500"/>
              <a:buFont typeface="Arial"/>
              <a:buNone/>
              <a:defRPr sz="2500"/>
            </a:lvl4pPr>
            <a:lvl5pPr marL="2286000" lvl="4" indent="-228600" algn="l">
              <a:lnSpc>
                <a:spcPct val="100000"/>
              </a:lnSpc>
              <a:spcBef>
                <a:spcPts val="3000"/>
              </a:spcBef>
              <a:spcAft>
                <a:spcPts val="0"/>
              </a:spcAft>
              <a:buClr>
                <a:srgbClr val="FFFFFF"/>
              </a:buClr>
              <a:buSzPts val="2500"/>
              <a:buFont typeface="Arial"/>
              <a:buNone/>
              <a:defRPr sz="2500"/>
            </a:lvl5pPr>
            <a:lvl6pPr marL="2743200" lvl="5" indent="-285750" algn="l">
              <a:lnSpc>
                <a:spcPct val="100000"/>
              </a:lnSpc>
              <a:spcBef>
                <a:spcPts val="2400"/>
              </a:spcBef>
              <a:spcAft>
                <a:spcPts val="0"/>
              </a:spcAft>
              <a:buClr>
                <a:srgbClr val="FFFFFF"/>
              </a:buClr>
              <a:buSzPts val="900"/>
              <a:buChar char="•"/>
              <a:defRPr/>
            </a:lvl6pPr>
            <a:lvl7pPr marL="3200400" lvl="6" indent="-285750" algn="l">
              <a:lnSpc>
                <a:spcPct val="100000"/>
              </a:lnSpc>
              <a:spcBef>
                <a:spcPts val="2400"/>
              </a:spcBef>
              <a:spcAft>
                <a:spcPts val="0"/>
              </a:spcAft>
              <a:buClr>
                <a:srgbClr val="FFFFFF"/>
              </a:buClr>
              <a:buSzPts val="900"/>
              <a:buChar char="•"/>
              <a:defRPr/>
            </a:lvl7pPr>
            <a:lvl8pPr marL="3657600" lvl="7" indent="-285750" algn="l">
              <a:lnSpc>
                <a:spcPct val="100000"/>
              </a:lnSpc>
              <a:spcBef>
                <a:spcPts val="2400"/>
              </a:spcBef>
              <a:spcAft>
                <a:spcPts val="0"/>
              </a:spcAft>
              <a:buClr>
                <a:srgbClr val="FFFFFF"/>
              </a:buClr>
              <a:buSzPts val="900"/>
              <a:buChar char="•"/>
              <a:defRPr/>
            </a:lvl8pPr>
            <a:lvl9pPr marL="4114800" lvl="8" indent="-285750" algn="l">
              <a:lnSpc>
                <a:spcPct val="100000"/>
              </a:lnSpc>
              <a:spcBef>
                <a:spcPts val="2400"/>
              </a:spcBef>
              <a:spcAft>
                <a:spcPts val="0"/>
              </a:spcAft>
              <a:buClr>
                <a:srgbClr val="FFFFFF"/>
              </a:buClr>
              <a:buSzPts val="900"/>
              <a:buChar char="•"/>
              <a:defRPr/>
            </a:lvl9pPr>
          </a:lstStyle>
          <a:p>
            <a:endParaRPr/>
          </a:p>
        </p:txBody>
      </p:sp>
      <p:sp>
        <p:nvSpPr>
          <p:cNvPr id="148" name="Google Shape;148;g3b69a139642_2_65"/>
          <p:cNvSpPr txBox="1">
            <a:spLocks noGrp="1"/>
          </p:cNvSpPr>
          <p:nvPr>
            <p:ph type="title"/>
          </p:nvPr>
        </p:nvSpPr>
        <p:spPr>
          <a:xfrm>
            <a:off x="603250" y="317500"/>
            <a:ext cx="10985500" cy="844550"/>
          </a:xfrm>
          <a:prstGeom prst="rect">
            <a:avLst/>
          </a:prstGeom>
          <a:noFill/>
          <a:ln>
            <a:noFill/>
          </a:ln>
        </p:spPr>
        <p:txBody>
          <a:bodyPr spcFirstLastPara="1" wrap="square" lIns="25400" tIns="25400" rIns="25400" bIns="25400" anchor="t" anchorCtr="0">
            <a:normAutofit/>
          </a:bodyPr>
          <a:lstStyle>
            <a:lvl1pPr lvl="0" algn="l">
              <a:lnSpc>
                <a:spcPct val="90000"/>
              </a:lnSpc>
              <a:spcBef>
                <a:spcPts val="0"/>
              </a:spcBef>
              <a:spcAft>
                <a:spcPts val="0"/>
              </a:spcAft>
              <a:buClr>
                <a:srgbClr val="FFFFFF"/>
              </a:buClr>
              <a:buSzPts val="900"/>
              <a:buNone/>
              <a:defRPr/>
            </a:lvl1pPr>
            <a:lvl2pPr lvl="1" algn="l">
              <a:lnSpc>
                <a:spcPct val="90000"/>
              </a:lnSpc>
              <a:spcBef>
                <a:spcPts val="0"/>
              </a:spcBef>
              <a:spcAft>
                <a:spcPts val="0"/>
              </a:spcAft>
              <a:buClr>
                <a:srgbClr val="FFFFFF"/>
              </a:buClr>
              <a:buSzPts val="900"/>
              <a:buNone/>
              <a:defRPr/>
            </a:lvl2pPr>
            <a:lvl3pPr lvl="2" algn="l">
              <a:lnSpc>
                <a:spcPct val="90000"/>
              </a:lnSpc>
              <a:spcBef>
                <a:spcPts val="0"/>
              </a:spcBef>
              <a:spcAft>
                <a:spcPts val="0"/>
              </a:spcAft>
              <a:buClr>
                <a:srgbClr val="FFFFFF"/>
              </a:buClr>
              <a:buSzPts val="900"/>
              <a:buNone/>
              <a:defRPr/>
            </a:lvl3pPr>
            <a:lvl4pPr lvl="3" algn="l">
              <a:lnSpc>
                <a:spcPct val="90000"/>
              </a:lnSpc>
              <a:spcBef>
                <a:spcPts val="0"/>
              </a:spcBef>
              <a:spcAft>
                <a:spcPts val="0"/>
              </a:spcAft>
              <a:buClr>
                <a:srgbClr val="FFFFFF"/>
              </a:buClr>
              <a:buSzPts val="900"/>
              <a:buNone/>
              <a:defRPr/>
            </a:lvl4pPr>
            <a:lvl5pPr lvl="4" algn="l">
              <a:lnSpc>
                <a:spcPct val="90000"/>
              </a:lnSpc>
              <a:spcBef>
                <a:spcPts val="0"/>
              </a:spcBef>
              <a:spcAft>
                <a:spcPts val="0"/>
              </a:spcAft>
              <a:buClr>
                <a:srgbClr val="FFFFFF"/>
              </a:buClr>
              <a:buSzPts val="900"/>
              <a:buNone/>
              <a:defRPr/>
            </a:lvl5pPr>
            <a:lvl6pPr lvl="5" algn="l">
              <a:lnSpc>
                <a:spcPct val="90000"/>
              </a:lnSpc>
              <a:spcBef>
                <a:spcPts val="0"/>
              </a:spcBef>
              <a:spcAft>
                <a:spcPts val="0"/>
              </a:spcAft>
              <a:buClr>
                <a:srgbClr val="FFFFFF"/>
              </a:buClr>
              <a:buSzPts val="900"/>
              <a:buNone/>
              <a:defRPr/>
            </a:lvl6pPr>
            <a:lvl7pPr lvl="6" algn="l">
              <a:lnSpc>
                <a:spcPct val="90000"/>
              </a:lnSpc>
              <a:spcBef>
                <a:spcPts val="0"/>
              </a:spcBef>
              <a:spcAft>
                <a:spcPts val="0"/>
              </a:spcAft>
              <a:buClr>
                <a:srgbClr val="FFFFFF"/>
              </a:buClr>
              <a:buSzPts val="900"/>
              <a:buNone/>
              <a:defRPr/>
            </a:lvl7pPr>
            <a:lvl8pPr lvl="7" algn="l">
              <a:lnSpc>
                <a:spcPct val="90000"/>
              </a:lnSpc>
              <a:spcBef>
                <a:spcPts val="0"/>
              </a:spcBef>
              <a:spcAft>
                <a:spcPts val="0"/>
              </a:spcAft>
              <a:buClr>
                <a:srgbClr val="FFFFFF"/>
              </a:buClr>
              <a:buSzPts val="900"/>
              <a:buNone/>
              <a:defRPr/>
            </a:lvl8pPr>
            <a:lvl9pPr lvl="8" algn="l">
              <a:lnSpc>
                <a:spcPct val="90000"/>
              </a:lnSpc>
              <a:spcBef>
                <a:spcPts val="0"/>
              </a:spcBef>
              <a:spcAft>
                <a:spcPts val="0"/>
              </a:spcAft>
              <a:buClr>
                <a:srgbClr val="FFFFFF"/>
              </a:buClr>
              <a:buSzPts val="900"/>
              <a:buNone/>
              <a:defRPr/>
            </a:lvl9pPr>
          </a:lstStyle>
          <a:p>
            <a:endParaRPr/>
          </a:p>
        </p:txBody>
      </p:sp>
      <p:sp>
        <p:nvSpPr>
          <p:cNvPr id="149" name="Google Shape;149;g3b69a139642_2_65"/>
          <p:cNvSpPr txBox="1">
            <a:spLocks noGrp="1"/>
          </p:cNvSpPr>
          <p:nvPr>
            <p:ph type="sldNum" idx="12"/>
          </p:nvPr>
        </p:nvSpPr>
        <p:spPr>
          <a:xfrm>
            <a:off x="11779250" y="6229349"/>
            <a:ext cx="194310" cy="214631"/>
          </a:xfrm>
          <a:prstGeom prst="rect">
            <a:avLst/>
          </a:prstGeom>
          <a:noFill/>
          <a:ln>
            <a:noFill/>
          </a:ln>
        </p:spPr>
        <p:txBody>
          <a:bodyPr spcFirstLastPara="1" wrap="square" lIns="25400" tIns="25400" rIns="25400" bIns="25400" anchor="b" anchorCtr="0">
            <a:spAutoFit/>
          </a:bodyPr>
          <a:lstStyle>
            <a:lvl1pPr marL="0" lvl="0"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1pPr>
            <a:lvl2pPr marL="0" lvl="1"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2pPr>
            <a:lvl3pPr marL="0" lvl="2"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3pPr>
            <a:lvl4pPr marL="0" lvl="3"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4pPr>
            <a:lvl5pPr marL="0" lvl="4"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5pPr>
            <a:lvl6pPr marL="0" lvl="5"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6pPr>
            <a:lvl7pPr marL="0" lvl="6"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7pPr>
            <a:lvl8pPr marL="0" lvl="7"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8pPr>
            <a:lvl9pPr marL="0" lvl="8"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9pPr>
          </a:lstStyle>
          <a:p>
            <a:pPr marL="0" lvl="0" indent="0" algn="l"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tatement">
  <p:cSld name="Statement">
    <p:spTree>
      <p:nvGrpSpPr>
        <p:cNvPr id="1" name="Shape 150"/>
        <p:cNvGrpSpPr/>
        <p:nvPr/>
      </p:nvGrpSpPr>
      <p:grpSpPr>
        <a:xfrm>
          <a:off x="0" y="0"/>
          <a:ext cx="0" cy="0"/>
          <a:chOff x="0" y="0"/>
          <a:chExt cx="0" cy="0"/>
        </a:xfrm>
      </p:grpSpPr>
      <p:sp>
        <p:nvSpPr>
          <p:cNvPr id="151" name="Google Shape;151;g3b69a139642_2_70"/>
          <p:cNvSpPr txBox="1">
            <a:spLocks noGrp="1"/>
          </p:cNvSpPr>
          <p:nvPr>
            <p:ph type="body" idx="1"/>
          </p:nvPr>
        </p:nvSpPr>
        <p:spPr>
          <a:xfrm>
            <a:off x="603250" y="2095500"/>
            <a:ext cx="10985500" cy="2044700"/>
          </a:xfrm>
          <a:prstGeom prst="rect">
            <a:avLst/>
          </a:prstGeom>
          <a:noFill/>
          <a:ln>
            <a:noFill/>
          </a:ln>
        </p:spPr>
        <p:txBody>
          <a:bodyPr spcFirstLastPara="1" wrap="square" lIns="25400" tIns="25400" rIns="25400" bIns="25400" anchor="ctr" anchorCtr="0">
            <a:normAutofit/>
          </a:bodyPr>
          <a:lstStyle>
            <a:lvl1pPr marL="457200" lvl="0" indent="-228600" algn="ctr">
              <a:lnSpc>
                <a:spcPct val="90000"/>
              </a:lnSpc>
              <a:spcBef>
                <a:spcPts val="0"/>
              </a:spcBef>
              <a:spcAft>
                <a:spcPts val="0"/>
              </a:spcAft>
              <a:buClr>
                <a:srgbClr val="FFFFFF"/>
              </a:buClr>
              <a:buSzPts val="6000"/>
              <a:buFont typeface="Arial"/>
              <a:buNone/>
              <a:defRPr sz="6000">
                <a:latin typeface="Arial"/>
                <a:ea typeface="Arial"/>
                <a:cs typeface="Arial"/>
                <a:sym typeface="Arial"/>
              </a:defRPr>
            </a:lvl1pPr>
            <a:lvl2pPr marL="914400" lvl="1" indent="-228600" algn="ctr">
              <a:lnSpc>
                <a:spcPct val="90000"/>
              </a:lnSpc>
              <a:spcBef>
                <a:spcPts val="0"/>
              </a:spcBef>
              <a:spcAft>
                <a:spcPts val="0"/>
              </a:spcAft>
              <a:buClr>
                <a:srgbClr val="FFFFFF"/>
              </a:buClr>
              <a:buSzPts val="6000"/>
              <a:buFont typeface="Arial"/>
              <a:buNone/>
              <a:defRPr sz="6000">
                <a:latin typeface="Arial"/>
                <a:ea typeface="Arial"/>
                <a:cs typeface="Arial"/>
                <a:sym typeface="Arial"/>
              </a:defRPr>
            </a:lvl2pPr>
            <a:lvl3pPr marL="1371600" lvl="2" indent="-228600" algn="ctr">
              <a:lnSpc>
                <a:spcPct val="90000"/>
              </a:lnSpc>
              <a:spcBef>
                <a:spcPts val="0"/>
              </a:spcBef>
              <a:spcAft>
                <a:spcPts val="0"/>
              </a:spcAft>
              <a:buClr>
                <a:srgbClr val="FFFFFF"/>
              </a:buClr>
              <a:buSzPts val="6000"/>
              <a:buFont typeface="Arial"/>
              <a:buNone/>
              <a:defRPr sz="6000">
                <a:latin typeface="Arial"/>
                <a:ea typeface="Arial"/>
                <a:cs typeface="Arial"/>
                <a:sym typeface="Arial"/>
              </a:defRPr>
            </a:lvl3pPr>
            <a:lvl4pPr marL="1828800" lvl="3" indent="-228600" algn="ctr">
              <a:lnSpc>
                <a:spcPct val="90000"/>
              </a:lnSpc>
              <a:spcBef>
                <a:spcPts val="0"/>
              </a:spcBef>
              <a:spcAft>
                <a:spcPts val="0"/>
              </a:spcAft>
              <a:buClr>
                <a:srgbClr val="FFFFFF"/>
              </a:buClr>
              <a:buSzPts val="6000"/>
              <a:buFont typeface="Arial"/>
              <a:buNone/>
              <a:defRPr sz="6000">
                <a:latin typeface="Arial"/>
                <a:ea typeface="Arial"/>
                <a:cs typeface="Arial"/>
                <a:sym typeface="Arial"/>
              </a:defRPr>
            </a:lvl4pPr>
            <a:lvl5pPr marL="2286000" lvl="4" indent="-228600" algn="ctr">
              <a:lnSpc>
                <a:spcPct val="90000"/>
              </a:lnSpc>
              <a:spcBef>
                <a:spcPts val="0"/>
              </a:spcBef>
              <a:spcAft>
                <a:spcPts val="0"/>
              </a:spcAft>
              <a:buClr>
                <a:srgbClr val="FFFFFF"/>
              </a:buClr>
              <a:buSzPts val="6000"/>
              <a:buFont typeface="Arial"/>
              <a:buNone/>
              <a:defRPr sz="6000">
                <a:latin typeface="Arial"/>
                <a:ea typeface="Arial"/>
                <a:cs typeface="Arial"/>
                <a:sym typeface="Arial"/>
              </a:defRPr>
            </a:lvl5pPr>
            <a:lvl6pPr marL="2743200" lvl="5" indent="-285750" algn="l">
              <a:lnSpc>
                <a:spcPct val="100000"/>
              </a:lnSpc>
              <a:spcBef>
                <a:spcPts val="2400"/>
              </a:spcBef>
              <a:spcAft>
                <a:spcPts val="0"/>
              </a:spcAft>
              <a:buClr>
                <a:srgbClr val="FFFFFF"/>
              </a:buClr>
              <a:buSzPts val="900"/>
              <a:buChar char="•"/>
              <a:defRPr/>
            </a:lvl6pPr>
            <a:lvl7pPr marL="3200400" lvl="6" indent="-285750" algn="l">
              <a:lnSpc>
                <a:spcPct val="100000"/>
              </a:lnSpc>
              <a:spcBef>
                <a:spcPts val="2400"/>
              </a:spcBef>
              <a:spcAft>
                <a:spcPts val="0"/>
              </a:spcAft>
              <a:buClr>
                <a:srgbClr val="FFFFFF"/>
              </a:buClr>
              <a:buSzPts val="900"/>
              <a:buChar char="•"/>
              <a:defRPr/>
            </a:lvl7pPr>
            <a:lvl8pPr marL="3657600" lvl="7" indent="-285750" algn="l">
              <a:lnSpc>
                <a:spcPct val="100000"/>
              </a:lnSpc>
              <a:spcBef>
                <a:spcPts val="2400"/>
              </a:spcBef>
              <a:spcAft>
                <a:spcPts val="0"/>
              </a:spcAft>
              <a:buClr>
                <a:srgbClr val="FFFFFF"/>
              </a:buClr>
              <a:buSzPts val="900"/>
              <a:buChar char="•"/>
              <a:defRPr/>
            </a:lvl8pPr>
            <a:lvl9pPr marL="4114800" lvl="8" indent="-285750" algn="l">
              <a:lnSpc>
                <a:spcPct val="100000"/>
              </a:lnSpc>
              <a:spcBef>
                <a:spcPts val="2400"/>
              </a:spcBef>
              <a:spcAft>
                <a:spcPts val="0"/>
              </a:spcAft>
              <a:buClr>
                <a:srgbClr val="FFFFFF"/>
              </a:buClr>
              <a:buSzPts val="900"/>
              <a:buChar char="•"/>
              <a:defRPr/>
            </a:lvl9pPr>
          </a:lstStyle>
          <a:p>
            <a:endParaRPr/>
          </a:p>
        </p:txBody>
      </p:sp>
      <p:sp>
        <p:nvSpPr>
          <p:cNvPr id="152" name="Google Shape;152;g3b69a139642_2_70"/>
          <p:cNvSpPr txBox="1">
            <a:spLocks noGrp="1"/>
          </p:cNvSpPr>
          <p:nvPr>
            <p:ph type="sldNum" idx="12"/>
          </p:nvPr>
        </p:nvSpPr>
        <p:spPr>
          <a:xfrm>
            <a:off x="11779250" y="6229349"/>
            <a:ext cx="194310" cy="214631"/>
          </a:xfrm>
          <a:prstGeom prst="rect">
            <a:avLst/>
          </a:prstGeom>
          <a:noFill/>
          <a:ln>
            <a:noFill/>
          </a:ln>
        </p:spPr>
        <p:txBody>
          <a:bodyPr spcFirstLastPara="1" wrap="square" lIns="25400" tIns="25400" rIns="25400" bIns="25400" anchor="b" anchorCtr="0">
            <a:spAutoFit/>
          </a:bodyPr>
          <a:lstStyle>
            <a:lvl1pPr marL="0" lvl="0"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1pPr>
            <a:lvl2pPr marL="0" lvl="1"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2pPr>
            <a:lvl3pPr marL="0" lvl="2"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3pPr>
            <a:lvl4pPr marL="0" lvl="3"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4pPr>
            <a:lvl5pPr marL="0" lvl="4"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5pPr>
            <a:lvl6pPr marL="0" lvl="5"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6pPr>
            <a:lvl7pPr marL="0" lvl="6"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7pPr>
            <a:lvl8pPr marL="0" lvl="7"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8pPr>
            <a:lvl9pPr marL="0" lvl="8"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9pPr>
          </a:lstStyle>
          <a:p>
            <a:pPr marL="0" lvl="0" indent="0" algn="l"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ig Fact">
  <p:cSld name="Big Fact">
    <p:spTree>
      <p:nvGrpSpPr>
        <p:cNvPr id="1" name="Shape 153"/>
        <p:cNvGrpSpPr/>
        <p:nvPr/>
      </p:nvGrpSpPr>
      <p:grpSpPr>
        <a:xfrm>
          <a:off x="0" y="0"/>
          <a:ext cx="0" cy="0"/>
          <a:chOff x="0" y="0"/>
          <a:chExt cx="0" cy="0"/>
        </a:xfrm>
      </p:grpSpPr>
      <p:sp>
        <p:nvSpPr>
          <p:cNvPr id="154" name="Google Shape;154;g3b69a139642_2_73"/>
          <p:cNvSpPr txBox="1">
            <a:spLocks noGrp="1"/>
          </p:cNvSpPr>
          <p:nvPr>
            <p:ph type="body" idx="1"/>
          </p:nvPr>
        </p:nvSpPr>
        <p:spPr>
          <a:xfrm>
            <a:off x="603250" y="603680"/>
            <a:ext cx="10985500" cy="3675725"/>
          </a:xfrm>
          <a:prstGeom prst="rect">
            <a:avLst/>
          </a:prstGeom>
          <a:noFill/>
          <a:ln>
            <a:noFill/>
          </a:ln>
        </p:spPr>
        <p:txBody>
          <a:bodyPr spcFirstLastPara="1" wrap="square" lIns="25400" tIns="25400" rIns="25400" bIns="25400" anchor="b" anchorCtr="0">
            <a:normAutofit/>
          </a:bodyPr>
          <a:lstStyle>
            <a:lvl1pPr marL="457200" lvl="0" indent="-228600" algn="ctr">
              <a:lnSpc>
                <a:spcPct val="90000"/>
              </a:lnSpc>
              <a:spcBef>
                <a:spcPts val="0"/>
              </a:spcBef>
              <a:spcAft>
                <a:spcPts val="0"/>
              </a:spcAft>
              <a:buClr>
                <a:srgbClr val="FFFFFF"/>
              </a:buClr>
              <a:buSzPts val="17500"/>
              <a:buFont typeface="Arial"/>
              <a:buNone/>
              <a:defRPr sz="17500">
                <a:latin typeface="Arial"/>
                <a:ea typeface="Arial"/>
                <a:cs typeface="Arial"/>
                <a:sym typeface="Arial"/>
              </a:defRPr>
            </a:lvl1pPr>
            <a:lvl2pPr marL="914400" lvl="1" indent="-228600" algn="ctr">
              <a:lnSpc>
                <a:spcPct val="90000"/>
              </a:lnSpc>
              <a:spcBef>
                <a:spcPts val="0"/>
              </a:spcBef>
              <a:spcAft>
                <a:spcPts val="0"/>
              </a:spcAft>
              <a:buClr>
                <a:srgbClr val="FFFFFF"/>
              </a:buClr>
              <a:buSzPts val="17500"/>
              <a:buFont typeface="Arial"/>
              <a:buNone/>
              <a:defRPr sz="17500">
                <a:latin typeface="Arial"/>
                <a:ea typeface="Arial"/>
                <a:cs typeface="Arial"/>
                <a:sym typeface="Arial"/>
              </a:defRPr>
            </a:lvl2pPr>
            <a:lvl3pPr marL="1371600" lvl="2" indent="-228600" algn="ctr">
              <a:lnSpc>
                <a:spcPct val="90000"/>
              </a:lnSpc>
              <a:spcBef>
                <a:spcPts val="0"/>
              </a:spcBef>
              <a:spcAft>
                <a:spcPts val="0"/>
              </a:spcAft>
              <a:buClr>
                <a:srgbClr val="FFFFFF"/>
              </a:buClr>
              <a:buSzPts val="17500"/>
              <a:buFont typeface="Arial"/>
              <a:buNone/>
              <a:defRPr sz="17500">
                <a:latin typeface="Arial"/>
                <a:ea typeface="Arial"/>
                <a:cs typeface="Arial"/>
                <a:sym typeface="Arial"/>
              </a:defRPr>
            </a:lvl3pPr>
            <a:lvl4pPr marL="1828800" lvl="3" indent="-228600" algn="ctr">
              <a:lnSpc>
                <a:spcPct val="90000"/>
              </a:lnSpc>
              <a:spcBef>
                <a:spcPts val="0"/>
              </a:spcBef>
              <a:spcAft>
                <a:spcPts val="0"/>
              </a:spcAft>
              <a:buClr>
                <a:srgbClr val="FFFFFF"/>
              </a:buClr>
              <a:buSzPts val="17500"/>
              <a:buFont typeface="Arial"/>
              <a:buNone/>
              <a:defRPr sz="17500">
                <a:latin typeface="Arial"/>
                <a:ea typeface="Arial"/>
                <a:cs typeface="Arial"/>
                <a:sym typeface="Arial"/>
              </a:defRPr>
            </a:lvl4pPr>
            <a:lvl5pPr marL="2286000" lvl="4" indent="-228600" algn="ctr">
              <a:lnSpc>
                <a:spcPct val="90000"/>
              </a:lnSpc>
              <a:spcBef>
                <a:spcPts val="0"/>
              </a:spcBef>
              <a:spcAft>
                <a:spcPts val="0"/>
              </a:spcAft>
              <a:buClr>
                <a:srgbClr val="FFFFFF"/>
              </a:buClr>
              <a:buSzPts val="17500"/>
              <a:buFont typeface="Arial"/>
              <a:buNone/>
              <a:defRPr sz="17500">
                <a:latin typeface="Arial"/>
                <a:ea typeface="Arial"/>
                <a:cs typeface="Arial"/>
                <a:sym typeface="Arial"/>
              </a:defRPr>
            </a:lvl5pPr>
            <a:lvl6pPr marL="2743200" lvl="5" indent="-285750" algn="l">
              <a:lnSpc>
                <a:spcPct val="100000"/>
              </a:lnSpc>
              <a:spcBef>
                <a:spcPts val="2400"/>
              </a:spcBef>
              <a:spcAft>
                <a:spcPts val="0"/>
              </a:spcAft>
              <a:buClr>
                <a:srgbClr val="FFFFFF"/>
              </a:buClr>
              <a:buSzPts val="900"/>
              <a:buChar char="•"/>
              <a:defRPr/>
            </a:lvl6pPr>
            <a:lvl7pPr marL="3200400" lvl="6" indent="-285750" algn="l">
              <a:lnSpc>
                <a:spcPct val="100000"/>
              </a:lnSpc>
              <a:spcBef>
                <a:spcPts val="2400"/>
              </a:spcBef>
              <a:spcAft>
                <a:spcPts val="0"/>
              </a:spcAft>
              <a:buClr>
                <a:srgbClr val="FFFFFF"/>
              </a:buClr>
              <a:buSzPts val="900"/>
              <a:buChar char="•"/>
              <a:defRPr/>
            </a:lvl7pPr>
            <a:lvl8pPr marL="3657600" lvl="7" indent="-285750" algn="l">
              <a:lnSpc>
                <a:spcPct val="100000"/>
              </a:lnSpc>
              <a:spcBef>
                <a:spcPts val="2400"/>
              </a:spcBef>
              <a:spcAft>
                <a:spcPts val="0"/>
              </a:spcAft>
              <a:buClr>
                <a:srgbClr val="FFFFFF"/>
              </a:buClr>
              <a:buSzPts val="900"/>
              <a:buChar char="•"/>
              <a:defRPr/>
            </a:lvl8pPr>
            <a:lvl9pPr marL="4114800" lvl="8" indent="-285750" algn="l">
              <a:lnSpc>
                <a:spcPct val="100000"/>
              </a:lnSpc>
              <a:spcBef>
                <a:spcPts val="2400"/>
              </a:spcBef>
              <a:spcAft>
                <a:spcPts val="0"/>
              </a:spcAft>
              <a:buClr>
                <a:srgbClr val="FFFFFF"/>
              </a:buClr>
              <a:buSzPts val="900"/>
              <a:buChar char="•"/>
              <a:defRPr/>
            </a:lvl9pPr>
          </a:lstStyle>
          <a:p>
            <a:endParaRPr/>
          </a:p>
        </p:txBody>
      </p:sp>
      <p:sp>
        <p:nvSpPr>
          <p:cNvPr id="155" name="Google Shape;155;g3b69a139642_2_73"/>
          <p:cNvSpPr txBox="1">
            <a:spLocks noGrp="1"/>
          </p:cNvSpPr>
          <p:nvPr>
            <p:ph type="body" idx="2"/>
          </p:nvPr>
        </p:nvSpPr>
        <p:spPr>
          <a:xfrm>
            <a:off x="603250" y="4064000"/>
            <a:ext cx="10985500" cy="539750"/>
          </a:xfrm>
          <a:prstGeom prst="rect">
            <a:avLst/>
          </a:prstGeom>
          <a:noFill/>
          <a:ln>
            <a:noFill/>
          </a:ln>
        </p:spPr>
        <p:txBody>
          <a:bodyPr spcFirstLastPara="1" wrap="square" lIns="22850" tIns="22850" rIns="22850" bIns="22850" anchor="t" anchorCtr="0">
            <a:normAutofit/>
          </a:bodyPr>
          <a:lstStyle>
            <a:lvl1pPr marL="457200" lvl="0" indent="-228600" algn="ctr">
              <a:lnSpc>
                <a:spcPct val="90000"/>
              </a:lnSpc>
              <a:spcBef>
                <a:spcPts val="0"/>
              </a:spcBef>
              <a:spcAft>
                <a:spcPts val="0"/>
              </a:spcAft>
              <a:buClr>
                <a:srgbClr val="FFFFFF"/>
              </a:buClr>
              <a:buSzPts val="2800"/>
              <a:buFont typeface="Arial"/>
              <a:buNone/>
              <a:defRPr sz="2800">
                <a:latin typeface="Arial"/>
                <a:ea typeface="Arial"/>
                <a:cs typeface="Arial"/>
                <a:sym typeface="Arial"/>
              </a:defRPr>
            </a:lvl1pPr>
            <a:lvl2pPr marL="914400" lvl="1" indent="-285750" algn="l">
              <a:lnSpc>
                <a:spcPct val="100000"/>
              </a:lnSpc>
              <a:spcBef>
                <a:spcPts val="2400"/>
              </a:spcBef>
              <a:spcAft>
                <a:spcPts val="0"/>
              </a:spcAft>
              <a:buClr>
                <a:srgbClr val="FFFFFF"/>
              </a:buClr>
              <a:buSzPts val="900"/>
              <a:buChar char="•"/>
              <a:defRPr/>
            </a:lvl2pPr>
            <a:lvl3pPr marL="1371600" lvl="2" indent="-285750" algn="l">
              <a:lnSpc>
                <a:spcPct val="100000"/>
              </a:lnSpc>
              <a:spcBef>
                <a:spcPts val="2400"/>
              </a:spcBef>
              <a:spcAft>
                <a:spcPts val="0"/>
              </a:spcAft>
              <a:buClr>
                <a:srgbClr val="FFFFFF"/>
              </a:buClr>
              <a:buSzPts val="900"/>
              <a:buChar char="•"/>
              <a:defRPr/>
            </a:lvl3pPr>
            <a:lvl4pPr marL="1828800" lvl="3" indent="-285750" algn="l">
              <a:lnSpc>
                <a:spcPct val="100000"/>
              </a:lnSpc>
              <a:spcBef>
                <a:spcPts val="2400"/>
              </a:spcBef>
              <a:spcAft>
                <a:spcPts val="0"/>
              </a:spcAft>
              <a:buClr>
                <a:srgbClr val="FFFFFF"/>
              </a:buClr>
              <a:buSzPts val="900"/>
              <a:buChar char="•"/>
              <a:defRPr/>
            </a:lvl4pPr>
            <a:lvl5pPr marL="2286000" lvl="4" indent="-285750" algn="l">
              <a:lnSpc>
                <a:spcPct val="100000"/>
              </a:lnSpc>
              <a:spcBef>
                <a:spcPts val="2400"/>
              </a:spcBef>
              <a:spcAft>
                <a:spcPts val="0"/>
              </a:spcAft>
              <a:buClr>
                <a:srgbClr val="FFFFFF"/>
              </a:buClr>
              <a:buSzPts val="900"/>
              <a:buChar char="•"/>
              <a:defRPr/>
            </a:lvl5pPr>
            <a:lvl6pPr marL="2743200" lvl="5" indent="-285750" algn="l">
              <a:lnSpc>
                <a:spcPct val="100000"/>
              </a:lnSpc>
              <a:spcBef>
                <a:spcPts val="2400"/>
              </a:spcBef>
              <a:spcAft>
                <a:spcPts val="0"/>
              </a:spcAft>
              <a:buClr>
                <a:srgbClr val="FFFFFF"/>
              </a:buClr>
              <a:buSzPts val="900"/>
              <a:buChar char="•"/>
              <a:defRPr/>
            </a:lvl6pPr>
            <a:lvl7pPr marL="3200400" lvl="6" indent="-285750" algn="l">
              <a:lnSpc>
                <a:spcPct val="100000"/>
              </a:lnSpc>
              <a:spcBef>
                <a:spcPts val="2400"/>
              </a:spcBef>
              <a:spcAft>
                <a:spcPts val="0"/>
              </a:spcAft>
              <a:buClr>
                <a:srgbClr val="FFFFFF"/>
              </a:buClr>
              <a:buSzPts val="900"/>
              <a:buChar char="•"/>
              <a:defRPr/>
            </a:lvl7pPr>
            <a:lvl8pPr marL="3657600" lvl="7" indent="-285750" algn="l">
              <a:lnSpc>
                <a:spcPct val="100000"/>
              </a:lnSpc>
              <a:spcBef>
                <a:spcPts val="2400"/>
              </a:spcBef>
              <a:spcAft>
                <a:spcPts val="0"/>
              </a:spcAft>
              <a:buClr>
                <a:srgbClr val="FFFFFF"/>
              </a:buClr>
              <a:buSzPts val="900"/>
              <a:buChar char="•"/>
              <a:defRPr/>
            </a:lvl8pPr>
            <a:lvl9pPr marL="4114800" lvl="8" indent="-285750" algn="l">
              <a:lnSpc>
                <a:spcPct val="100000"/>
              </a:lnSpc>
              <a:spcBef>
                <a:spcPts val="2400"/>
              </a:spcBef>
              <a:spcAft>
                <a:spcPts val="0"/>
              </a:spcAft>
              <a:buClr>
                <a:srgbClr val="FFFFFF"/>
              </a:buClr>
              <a:buSzPts val="900"/>
              <a:buChar char="•"/>
              <a:defRPr/>
            </a:lvl9pPr>
          </a:lstStyle>
          <a:p>
            <a:endParaRPr/>
          </a:p>
        </p:txBody>
      </p:sp>
      <p:sp>
        <p:nvSpPr>
          <p:cNvPr id="156" name="Google Shape;156;g3b69a139642_2_73"/>
          <p:cNvSpPr txBox="1">
            <a:spLocks noGrp="1"/>
          </p:cNvSpPr>
          <p:nvPr>
            <p:ph type="sldNum" idx="12"/>
          </p:nvPr>
        </p:nvSpPr>
        <p:spPr>
          <a:xfrm>
            <a:off x="11779250" y="6229349"/>
            <a:ext cx="194310" cy="214631"/>
          </a:xfrm>
          <a:prstGeom prst="rect">
            <a:avLst/>
          </a:prstGeom>
          <a:noFill/>
          <a:ln>
            <a:noFill/>
          </a:ln>
        </p:spPr>
        <p:txBody>
          <a:bodyPr spcFirstLastPara="1" wrap="square" lIns="25400" tIns="25400" rIns="25400" bIns="25400" anchor="b" anchorCtr="0">
            <a:spAutoFit/>
          </a:bodyPr>
          <a:lstStyle>
            <a:lvl1pPr marL="0" lvl="0"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1pPr>
            <a:lvl2pPr marL="0" lvl="1"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2pPr>
            <a:lvl3pPr marL="0" lvl="2"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3pPr>
            <a:lvl4pPr marL="0" lvl="3"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4pPr>
            <a:lvl5pPr marL="0" lvl="4"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5pPr>
            <a:lvl6pPr marL="0" lvl="5"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6pPr>
            <a:lvl7pPr marL="0" lvl="6"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7pPr>
            <a:lvl8pPr marL="0" lvl="7"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8pPr>
            <a:lvl9pPr marL="0" lvl="8"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9pPr>
          </a:lstStyle>
          <a:p>
            <a:pPr marL="0" lvl="0" indent="0" algn="l"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Photo - 3 Up">
  <p:cSld name="Photo - 3 Up">
    <p:spTree>
      <p:nvGrpSpPr>
        <p:cNvPr id="1" name="Shape 157"/>
        <p:cNvGrpSpPr/>
        <p:nvPr/>
      </p:nvGrpSpPr>
      <p:grpSpPr>
        <a:xfrm>
          <a:off x="0" y="0"/>
          <a:ext cx="0" cy="0"/>
          <a:chOff x="0" y="0"/>
          <a:chExt cx="0" cy="0"/>
        </a:xfrm>
      </p:grpSpPr>
      <p:sp>
        <p:nvSpPr>
          <p:cNvPr id="158" name="Google Shape;158;g3b69a139642_2_77"/>
          <p:cNvSpPr>
            <a:spLocks noGrp="1"/>
          </p:cNvSpPr>
          <p:nvPr>
            <p:ph type="pic" idx="2"/>
          </p:nvPr>
        </p:nvSpPr>
        <p:spPr>
          <a:xfrm>
            <a:off x="3676650" y="1816100"/>
            <a:ext cx="4838700" cy="3225800"/>
          </a:xfrm>
          <a:prstGeom prst="rect">
            <a:avLst/>
          </a:prstGeom>
          <a:noFill/>
          <a:ln>
            <a:noFill/>
          </a:ln>
        </p:spPr>
      </p:sp>
      <p:sp>
        <p:nvSpPr>
          <p:cNvPr id="159" name="Google Shape;159;g3b69a139642_2_77"/>
          <p:cNvSpPr>
            <a:spLocks noGrp="1"/>
          </p:cNvSpPr>
          <p:nvPr>
            <p:ph type="pic" idx="3"/>
          </p:nvPr>
        </p:nvSpPr>
        <p:spPr>
          <a:xfrm>
            <a:off x="7308850" y="1816100"/>
            <a:ext cx="4838700" cy="3225800"/>
          </a:xfrm>
          <a:prstGeom prst="rect">
            <a:avLst/>
          </a:prstGeom>
          <a:noFill/>
          <a:ln>
            <a:noFill/>
          </a:ln>
        </p:spPr>
      </p:sp>
      <p:sp>
        <p:nvSpPr>
          <p:cNvPr id="160" name="Google Shape;160;g3b69a139642_2_77"/>
          <p:cNvSpPr>
            <a:spLocks noGrp="1"/>
          </p:cNvSpPr>
          <p:nvPr>
            <p:ph type="pic" idx="4"/>
          </p:nvPr>
        </p:nvSpPr>
        <p:spPr>
          <a:xfrm>
            <a:off x="30693" y="1816100"/>
            <a:ext cx="4845051" cy="3225800"/>
          </a:xfrm>
          <a:prstGeom prst="rect">
            <a:avLst/>
          </a:prstGeom>
          <a:noFill/>
          <a:ln>
            <a:noFill/>
          </a:ln>
        </p:spPr>
      </p:sp>
      <p:sp>
        <p:nvSpPr>
          <p:cNvPr id="161" name="Google Shape;161;g3b69a139642_2_77"/>
          <p:cNvSpPr txBox="1">
            <a:spLocks noGrp="1"/>
          </p:cNvSpPr>
          <p:nvPr>
            <p:ph type="sldNum" idx="12"/>
          </p:nvPr>
        </p:nvSpPr>
        <p:spPr>
          <a:xfrm>
            <a:off x="11779250" y="6229349"/>
            <a:ext cx="194310" cy="214631"/>
          </a:xfrm>
          <a:prstGeom prst="rect">
            <a:avLst/>
          </a:prstGeom>
          <a:noFill/>
          <a:ln>
            <a:noFill/>
          </a:ln>
        </p:spPr>
        <p:txBody>
          <a:bodyPr spcFirstLastPara="1" wrap="square" lIns="25400" tIns="25400" rIns="25400" bIns="25400" anchor="b" anchorCtr="0">
            <a:spAutoFit/>
          </a:bodyPr>
          <a:lstStyle>
            <a:lvl1pPr marL="0" lvl="0"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1pPr>
            <a:lvl2pPr marL="0" lvl="1"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2pPr>
            <a:lvl3pPr marL="0" lvl="2"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3pPr>
            <a:lvl4pPr marL="0" lvl="3"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4pPr>
            <a:lvl5pPr marL="0" lvl="4"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5pPr>
            <a:lvl6pPr marL="0" lvl="5"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6pPr>
            <a:lvl7pPr marL="0" lvl="6"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7pPr>
            <a:lvl8pPr marL="0" lvl="7"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8pPr>
            <a:lvl9pPr marL="0" lvl="8" indent="0" algn="l">
              <a:lnSpc>
                <a:spcPct val="100000"/>
              </a:lnSpc>
              <a:spcBef>
                <a:spcPts val="0"/>
              </a:spcBef>
              <a:spcAft>
                <a:spcPts val="0"/>
              </a:spcAft>
              <a:buClr>
                <a:srgbClr val="FFFFFF"/>
              </a:buClr>
              <a:buSzPts val="1000"/>
              <a:buFont typeface="Arial"/>
              <a:buNone/>
              <a:defRPr sz="1000">
                <a:latin typeface="Arial"/>
                <a:ea typeface="Arial"/>
                <a:cs typeface="Arial"/>
                <a:sym typeface="Arial"/>
              </a:defRPr>
            </a:lvl9pPr>
          </a:lstStyle>
          <a:p>
            <a:pPr marL="0" lvl="0" indent="0" algn="l"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Glava odseka" type="secHead">
  <p:cSld name="SECTION_HEADER">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831847" y="1709735"/>
            <a:ext cx="10515600" cy="285273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000"/>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7"/>
          <p:cNvSpPr txBox="1">
            <a:spLocks noGrp="1"/>
          </p:cNvSpPr>
          <p:nvPr>
            <p:ph type="body" idx="1"/>
          </p:nvPr>
        </p:nvSpPr>
        <p:spPr>
          <a:xfrm>
            <a:off x="831847" y="4589465"/>
            <a:ext cx="10515600" cy="150018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98989"/>
              </a:buClr>
              <a:buSzPts val="2400"/>
              <a:buNone/>
              <a:defRPr sz="2400">
                <a:solidFill>
                  <a:srgbClr val="898989"/>
                </a:solidFill>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7"/>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7"/>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7"/>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Photo">
  <p:cSld name="Photo">
    <p:spTree>
      <p:nvGrpSpPr>
        <p:cNvPr id="1" name="Shape 162"/>
        <p:cNvGrpSpPr/>
        <p:nvPr/>
      </p:nvGrpSpPr>
      <p:grpSpPr>
        <a:xfrm>
          <a:off x="0" y="0"/>
          <a:ext cx="0" cy="0"/>
          <a:chOff x="0" y="0"/>
          <a:chExt cx="0" cy="0"/>
        </a:xfrm>
      </p:grpSpPr>
      <p:sp>
        <p:nvSpPr>
          <p:cNvPr id="163" name="Google Shape;163;g3b69a139642_2_82"/>
          <p:cNvSpPr>
            <a:spLocks noGrp="1"/>
          </p:cNvSpPr>
          <p:nvPr>
            <p:ph type="pic" idx="2"/>
          </p:nvPr>
        </p:nvSpPr>
        <p:spPr>
          <a:xfrm>
            <a:off x="-19050" y="-647700"/>
            <a:ext cx="12223750" cy="8147756"/>
          </a:xfrm>
          <a:prstGeom prst="rect">
            <a:avLst/>
          </a:prstGeom>
          <a:noFill/>
          <a:ln>
            <a:noFill/>
          </a:ln>
        </p:spPr>
      </p:sp>
      <p:sp>
        <p:nvSpPr>
          <p:cNvPr id="164" name="Google Shape;164;g3b69a139642_2_82"/>
          <p:cNvSpPr txBox="1">
            <a:spLocks noGrp="1"/>
          </p:cNvSpPr>
          <p:nvPr>
            <p:ph type="sldNum" idx="12"/>
          </p:nvPr>
        </p:nvSpPr>
        <p:spPr>
          <a:xfrm>
            <a:off x="11779250" y="6241923"/>
            <a:ext cx="180594" cy="202057"/>
          </a:xfrm>
          <a:prstGeom prst="rect">
            <a:avLst/>
          </a:prstGeom>
          <a:noFill/>
          <a:ln>
            <a:noFill/>
          </a:ln>
        </p:spPr>
        <p:txBody>
          <a:bodyPr spcFirstLastPara="1" wrap="square" lIns="25400" tIns="25400" rIns="25400" bIns="25400" anchor="b" anchorCtr="0">
            <a:spAutoFit/>
          </a:bodyPr>
          <a:lstStyle>
            <a:lvl1pPr marL="0" lvl="0" indent="0" algn="l">
              <a:lnSpc>
                <a:spcPct val="100000"/>
              </a:lnSpc>
              <a:spcBef>
                <a:spcPts val="0"/>
              </a:spcBef>
              <a:spcAft>
                <a:spcPts val="0"/>
              </a:spcAft>
              <a:buClr>
                <a:schemeClr val="accent1"/>
              </a:buClr>
              <a:buSzPts val="900"/>
              <a:buFont typeface="Arial"/>
              <a:buNone/>
              <a:defRPr sz="900">
                <a:solidFill>
                  <a:schemeClr val="accent1"/>
                </a:solidFill>
              </a:defRPr>
            </a:lvl1pPr>
            <a:lvl2pPr marL="0" lvl="1" indent="0" algn="l">
              <a:lnSpc>
                <a:spcPct val="100000"/>
              </a:lnSpc>
              <a:spcBef>
                <a:spcPts val="0"/>
              </a:spcBef>
              <a:spcAft>
                <a:spcPts val="0"/>
              </a:spcAft>
              <a:buClr>
                <a:schemeClr val="accent1"/>
              </a:buClr>
              <a:buSzPts val="900"/>
              <a:buFont typeface="Arial"/>
              <a:buNone/>
              <a:defRPr sz="900">
                <a:solidFill>
                  <a:schemeClr val="accent1"/>
                </a:solidFill>
              </a:defRPr>
            </a:lvl2pPr>
            <a:lvl3pPr marL="0" lvl="2" indent="0" algn="l">
              <a:lnSpc>
                <a:spcPct val="100000"/>
              </a:lnSpc>
              <a:spcBef>
                <a:spcPts val="0"/>
              </a:spcBef>
              <a:spcAft>
                <a:spcPts val="0"/>
              </a:spcAft>
              <a:buClr>
                <a:schemeClr val="accent1"/>
              </a:buClr>
              <a:buSzPts val="900"/>
              <a:buFont typeface="Arial"/>
              <a:buNone/>
              <a:defRPr sz="900">
                <a:solidFill>
                  <a:schemeClr val="accent1"/>
                </a:solidFill>
              </a:defRPr>
            </a:lvl3pPr>
            <a:lvl4pPr marL="0" lvl="3" indent="0" algn="l">
              <a:lnSpc>
                <a:spcPct val="100000"/>
              </a:lnSpc>
              <a:spcBef>
                <a:spcPts val="0"/>
              </a:spcBef>
              <a:spcAft>
                <a:spcPts val="0"/>
              </a:spcAft>
              <a:buClr>
                <a:schemeClr val="accent1"/>
              </a:buClr>
              <a:buSzPts val="900"/>
              <a:buFont typeface="Arial"/>
              <a:buNone/>
              <a:defRPr sz="900">
                <a:solidFill>
                  <a:schemeClr val="accent1"/>
                </a:solidFill>
              </a:defRPr>
            </a:lvl4pPr>
            <a:lvl5pPr marL="0" lvl="4" indent="0" algn="l">
              <a:lnSpc>
                <a:spcPct val="100000"/>
              </a:lnSpc>
              <a:spcBef>
                <a:spcPts val="0"/>
              </a:spcBef>
              <a:spcAft>
                <a:spcPts val="0"/>
              </a:spcAft>
              <a:buClr>
                <a:schemeClr val="accent1"/>
              </a:buClr>
              <a:buSzPts val="900"/>
              <a:buFont typeface="Arial"/>
              <a:buNone/>
              <a:defRPr sz="900">
                <a:solidFill>
                  <a:schemeClr val="accent1"/>
                </a:solidFill>
              </a:defRPr>
            </a:lvl5pPr>
            <a:lvl6pPr marL="0" lvl="5" indent="0" algn="l">
              <a:lnSpc>
                <a:spcPct val="100000"/>
              </a:lnSpc>
              <a:spcBef>
                <a:spcPts val="0"/>
              </a:spcBef>
              <a:spcAft>
                <a:spcPts val="0"/>
              </a:spcAft>
              <a:buClr>
                <a:schemeClr val="accent1"/>
              </a:buClr>
              <a:buSzPts val="900"/>
              <a:buFont typeface="Arial"/>
              <a:buNone/>
              <a:defRPr sz="900">
                <a:solidFill>
                  <a:schemeClr val="accent1"/>
                </a:solidFill>
              </a:defRPr>
            </a:lvl6pPr>
            <a:lvl7pPr marL="0" lvl="6" indent="0" algn="l">
              <a:lnSpc>
                <a:spcPct val="100000"/>
              </a:lnSpc>
              <a:spcBef>
                <a:spcPts val="0"/>
              </a:spcBef>
              <a:spcAft>
                <a:spcPts val="0"/>
              </a:spcAft>
              <a:buClr>
                <a:schemeClr val="accent1"/>
              </a:buClr>
              <a:buSzPts val="900"/>
              <a:buFont typeface="Arial"/>
              <a:buNone/>
              <a:defRPr sz="900">
                <a:solidFill>
                  <a:schemeClr val="accent1"/>
                </a:solidFill>
              </a:defRPr>
            </a:lvl7pPr>
            <a:lvl8pPr marL="0" lvl="7" indent="0" algn="l">
              <a:lnSpc>
                <a:spcPct val="100000"/>
              </a:lnSpc>
              <a:spcBef>
                <a:spcPts val="0"/>
              </a:spcBef>
              <a:spcAft>
                <a:spcPts val="0"/>
              </a:spcAft>
              <a:buClr>
                <a:schemeClr val="accent1"/>
              </a:buClr>
              <a:buSzPts val="900"/>
              <a:buFont typeface="Arial"/>
              <a:buNone/>
              <a:defRPr sz="900">
                <a:solidFill>
                  <a:schemeClr val="accent1"/>
                </a:solidFill>
              </a:defRPr>
            </a:lvl8pPr>
            <a:lvl9pPr marL="0" lvl="8" indent="0" algn="l">
              <a:lnSpc>
                <a:spcPct val="100000"/>
              </a:lnSpc>
              <a:spcBef>
                <a:spcPts val="0"/>
              </a:spcBef>
              <a:spcAft>
                <a:spcPts val="0"/>
              </a:spcAft>
              <a:buClr>
                <a:schemeClr val="accent1"/>
              </a:buClr>
              <a:buSzPts val="900"/>
              <a:buFont typeface="Arial"/>
              <a:buNone/>
              <a:defRPr sz="900">
                <a:solidFill>
                  <a:schemeClr val="accent1"/>
                </a:solidFill>
              </a:defRPr>
            </a:lvl9pPr>
          </a:lstStyle>
          <a:p>
            <a:pPr marL="0" lvl="0" indent="0" algn="l" rtl="0">
              <a:spcBef>
                <a:spcPts val="0"/>
              </a:spcBef>
              <a:spcAft>
                <a:spcPts val="0"/>
              </a:spcAft>
              <a:buNone/>
            </a:pPr>
            <a:fld id="{00000000-1234-1234-1234-123412341234}" type="slidenum">
              <a:rPr lang="sl-SI"/>
              <a:t>‹#›</a:t>
            </a:fld>
            <a:endParaRPr b="0" i="0" u="none" strike="noStrike" cap="none">
              <a:latin typeface="Arial"/>
              <a:ea typeface="Arial"/>
              <a:cs typeface="Arial"/>
              <a:sym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1_Blank">
    <p:spTree>
      <p:nvGrpSpPr>
        <p:cNvPr id="1" name=""/>
        <p:cNvGrpSpPr/>
        <p:nvPr/>
      </p:nvGrpSpPr>
      <p:grpSpPr>
        <a:xfrm>
          <a:off x="0" y="0"/>
          <a:ext cx="0" cy="0"/>
          <a:chOff x="0" y="0"/>
          <a:chExt cx="0" cy="0"/>
        </a:xfrm>
      </p:grpSpPr>
      <p:sp>
        <p:nvSpPr>
          <p:cNvPr id="162" name="Slide Number"/>
          <p:cNvSpPr txBox="1">
            <a:spLocks noGrp="1"/>
          </p:cNvSpPr>
          <p:nvPr>
            <p:ph type="sldNum" sz="quarter" idx="2"/>
          </p:nvPr>
        </p:nvSpPr>
        <p:spPr>
          <a:xfrm>
            <a:off x="11779250" y="6084907"/>
            <a:ext cx="194310" cy="359073"/>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60069565"/>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Naslovni diapozitiv" type="title">
  <p:cSld name="TITLE">
    <p:spTree>
      <p:nvGrpSpPr>
        <p:cNvPr id="1" name="Shape 171"/>
        <p:cNvGrpSpPr/>
        <p:nvPr/>
      </p:nvGrpSpPr>
      <p:grpSpPr>
        <a:xfrm>
          <a:off x="0" y="0"/>
          <a:ext cx="0" cy="0"/>
          <a:chOff x="0" y="0"/>
          <a:chExt cx="0" cy="0"/>
        </a:xfrm>
      </p:grpSpPr>
      <p:sp>
        <p:nvSpPr>
          <p:cNvPr id="172" name="Google Shape;172;g3b69a139642_4_6"/>
          <p:cNvSpPr txBox="1">
            <a:spLocks noGrp="1"/>
          </p:cNvSpPr>
          <p:nvPr>
            <p:ph type="ctrTitle"/>
          </p:nvPr>
        </p:nvSpPr>
        <p:spPr>
          <a:xfrm>
            <a:off x="1524003" y="1122361"/>
            <a:ext cx="9144000" cy="2387598"/>
          </a:xfrm>
          <a:prstGeom prst="rect">
            <a:avLst/>
          </a:prstGeom>
          <a:noFill/>
          <a:ln>
            <a:noFill/>
          </a:ln>
        </p:spPr>
        <p:txBody>
          <a:bodyPr spcFirstLastPara="1" wrap="square" lIns="91425" tIns="45700" rIns="91425" bIns="45700" anchor="b" anchorCtr="1">
            <a:normAutofit/>
          </a:bodyPr>
          <a:lstStyle>
            <a:lvl1pPr lvl="0" algn="ctr">
              <a:lnSpc>
                <a:spcPct val="90000"/>
              </a:lnSpc>
              <a:spcBef>
                <a:spcPts val="0"/>
              </a:spcBef>
              <a:spcAft>
                <a:spcPts val="0"/>
              </a:spcAft>
              <a:buClr>
                <a:srgbClr val="000000"/>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3" name="Google Shape;173;g3b69a139642_4_6"/>
          <p:cNvSpPr txBox="1">
            <a:spLocks noGrp="1"/>
          </p:cNvSpPr>
          <p:nvPr>
            <p:ph type="subTitle" idx="1"/>
          </p:nvPr>
        </p:nvSpPr>
        <p:spPr>
          <a:xfrm>
            <a:off x="1524003" y="3602041"/>
            <a:ext cx="9144000" cy="1655758"/>
          </a:xfrm>
          <a:prstGeom prst="rect">
            <a:avLst/>
          </a:prstGeom>
          <a:noFill/>
          <a:ln>
            <a:noFill/>
          </a:ln>
        </p:spPr>
        <p:txBody>
          <a:bodyPr spcFirstLastPara="1" wrap="square" lIns="91425" tIns="45700" rIns="91425" bIns="45700" anchor="t" anchorCtr="1">
            <a:normAutofit/>
          </a:bodyPr>
          <a:lstStyle>
            <a:lvl1pPr lvl="0" algn="ctr">
              <a:lnSpc>
                <a:spcPct val="90000"/>
              </a:lnSpc>
              <a:spcBef>
                <a:spcPts val="1000"/>
              </a:spcBef>
              <a:spcAft>
                <a:spcPts val="0"/>
              </a:spcAft>
              <a:buClr>
                <a:srgbClr val="000000"/>
              </a:buClr>
              <a:buSzPts val="2400"/>
              <a:buNone/>
              <a:defRPr sz="2400"/>
            </a:lvl1pPr>
            <a:lvl2pPr lvl="1" algn="l">
              <a:lnSpc>
                <a:spcPct val="90000"/>
              </a:lnSpc>
              <a:spcBef>
                <a:spcPts val="500"/>
              </a:spcBef>
              <a:spcAft>
                <a:spcPts val="0"/>
              </a:spcAft>
              <a:buClr>
                <a:srgbClr val="000000"/>
              </a:buClr>
              <a:buSzPts val="1800"/>
              <a:buChar char="•"/>
              <a:defRPr/>
            </a:lvl2pPr>
            <a:lvl3pPr lvl="2" algn="l">
              <a:lnSpc>
                <a:spcPct val="90000"/>
              </a:lnSpc>
              <a:spcBef>
                <a:spcPts val="500"/>
              </a:spcBef>
              <a:spcAft>
                <a:spcPts val="0"/>
              </a:spcAft>
              <a:buClr>
                <a:srgbClr val="000000"/>
              </a:buClr>
              <a:buSzPts val="1800"/>
              <a:buChar char="•"/>
              <a:defRPr/>
            </a:lvl3pPr>
            <a:lvl4pPr lvl="3" algn="l">
              <a:lnSpc>
                <a:spcPct val="90000"/>
              </a:lnSpc>
              <a:spcBef>
                <a:spcPts val="500"/>
              </a:spcBef>
              <a:spcAft>
                <a:spcPts val="0"/>
              </a:spcAft>
              <a:buClr>
                <a:srgbClr val="000000"/>
              </a:buClr>
              <a:buSzPts val="1800"/>
              <a:buChar char="•"/>
              <a:defRPr/>
            </a:lvl4pPr>
            <a:lvl5pPr lvl="4" algn="l">
              <a:lnSpc>
                <a:spcPct val="90000"/>
              </a:lnSpc>
              <a:spcBef>
                <a:spcPts val="500"/>
              </a:spcBef>
              <a:spcAft>
                <a:spcPts val="0"/>
              </a:spcAft>
              <a:buClr>
                <a:srgbClr val="000000"/>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174" name="Google Shape;174;g3b69a139642_4_6"/>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 name="Google Shape;175;g3b69a139642_4_6"/>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6" name="Google Shape;176;g3b69a139642_4_6"/>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Naslov in vsebina" type="obj">
  <p:cSld name="OBJECT">
    <p:spTree>
      <p:nvGrpSpPr>
        <p:cNvPr id="1" name="Shape 177"/>
        <p:cNvGrpSpPr/>
        <p:nvPr/>
      </p:nvGrpSpPr>
      <p:grpSpPr>
        <a:xfrm>
          <a:off x="0" y="0"/>
          <a:ext cx="0" cy="0"/>
          <a:chOff x="0" y="0"/>
          <a:chExt cx="0" cy="0"/>
        </a:xfrm>
      </p:grpSpPr>
      <p:sp>
        <p:nvSpPr>
          <p:cNvPr id="178" name="Google Shape;178;g3b69a139642_4_12"/>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9" name="Google Shape;179;g3b69a139642_4_12"/>
          <p:cNvSpPr txBox="1">
            <a:spLocks noGrp="1"/>
          </p:cNvSpPr>
          <p:nvPr>
            <p:ph type="body" idx="1"/>
          </p:nvPr>
        </p:nvSpPr>
        <p:spPr>
          <a:xfrm>
            <a:off x="838203" y="1825627"/>
            <a:ext cx="10515600" cy="435133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0" name="Google Shape;180;g3b69a139642_4_12"/>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 name="Google Shape;181;g3b69a139642_4_12"/>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2" name="Google Shape;182;g3b69a139642_4_12"/>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Glava odseka" type="secHead">
  <p:cSld name="SECTION_HEADER">
    <p:spTree>
      <p:nvGrpSpPr>
        <p:cNvPr id="1" name="Shape 183"/>
        <p:cNvGrpSpPr/>
        <p:nvPr/>
      </p:nvGrpSpPr>
      <p:grpSpPr>
        <a:xfrm>
          <a:off x="0" y="0"/>
          <a:ext cx="0" cy="0"/>
          <a:chOff x="0" y="0"/>
          <a:chExt cx="0" cy="0"/>
        </a:xfrm>
      </p:grpSpPr>
      <p:sp>
        <p:nvSpPr>
          <p:cNvPr id="184" name="Google Shape;184;g3b69a139642_4_18"/>
          <p:cNvSpPr txBox="1">
            <a:spLocks noGrp="1"/>
          </p:cNvSpPr>
          <p:nvPr>
            <p:ph type="title"/>
          </p:nvPr>
        </p:nvSpPr>
        <p:spPr>
          <a:xfrm>
            <a:off x="831847" y="1709735"/>
            <a:ext cx="10515600" cy="285273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000"/>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5" name="Google Shape;185;g3b69a139642_4_18"/>
          <p:cNvSpPr txBox="1">
            <a:spLocks noGrp="1"/>
          </p:cNvSpPr>
          <p:nvPr>
            <p:ph type="body" idx="1"/>
          </p:nvPr>
        </p:nvSpPr>
        <p:spPr>
          <a:xfrm>
            <a:off x="831847" y="4589465"/>
            <a:ext cx="10515600" cy="150018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98989"/>
              </a:buClr>
              <a:buSzPts val="2400"/>
              <a:buNone/>
              <a:defRPr sz="2400">
                <a:solidFill>
                  <a:srgbClr val="898989"/>
                </a:solidFill>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6" name="Google Shape;186;g3b69a139642_4_18"/>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g3b69a139642_4_18"/>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8" name="Google Shape;188;g3b69a139642_4_18"/>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Dve vsebini" type="twoObj">
  <p:cSld name="TWO_OBJECTS">
    <p:spTree>
      <p:nvGrpSpPr>
        <p:cNvPr id="1" name="Shape 189"/>
        <p:cNvGrpSpPr/>
        <p:nvPr/>
      </p:nvGrpSpPr>
      <p:grpSpPr>
        <a:xfrm>
          <a:off x="0" y="0"/>
          <a:ext cx="0" cy="0"/>
          <a:chOff x="0" y="0"/>
          <a:chExt cx="0" cy="0"/>
        </a:xfrm>
      </p:grpSpPr>
      <p:sp>
        <p:nvSpPr>
          <p:cNvPr id="190" name="Google Shape;190;g3b69a139642_4_24"/>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1" name="Google Shape;191;g3b69a139642_4_24"/>
          <p:cNvSpPr txBox="1">
            <a:spLocks noGrp="1"/>
          </p:cNvSpPr>
          <p:nvPr>
            <p:ph type="body" idx="1"/>
          </p:nvPr>
        </p:nvSpPr>
        <p:spPr>
          <a:xfrm>
            <a:off x="838203" y="1825627"/>
            <a:ext cx="5181603" cy="435133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g3b69a139642_4_24"/>
          <p:cNvSpPr txBox="1">
            <a:spLocks noGrp="1"/>
          </p:cNvSpPr>
          <p:nvPr>
            <p:ph type="body" idx="2"/>
          </p:nvPr>
        </p:nvSpPr>
        <p:spPr>
          <a:xfrm>
            <a:off x="6172200" y="1825627"/>
            <a:ext cx="5181603" cy="435133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3" name="Google Shape;193;g3b69a139642_4_24"/>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4" name="Google Shape;194;g3b69a139642_4_24"/>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5" name="Google Shape;195;g3b69a139642_4_24"/>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Primerjava" type="twoTxTwoObj">
  <p:cSld name="TWO_OBJECTS_WITH_TEXT">
    <p:spTree>
      <p:nvGrpSpPr>
        <p:cNvPr id="1" name="Shape 196"/>
        <p:cNvGrpSpPr/>
        <p:nvPr/>
      </p:nvGrpSpPr>
      <p:grpSpPr>
        <a:xfrm>
          <a:off x="0" y="0"/>
          <a:ext cx="0" cy="0"/>
          <a:chOff x="0" y="0"/>
          <a:chExt cx="0" cy="0"/>
        </a:xfrm>
      </p:grpSpPr>
      <p:sp>
        <p:nvSpPr>
          <p:cNvPr id="197" name="Google Shape;197;g3b69a139642_4_31"/>
          <p:cNvSpPr txBox="1">
            <a:spLocks noGrp="1"/>
          </p:cNvSpPr>
          <p:nvPr>
            <p:ph type="title"/>
          </p:nvPr>
        </p:nvSpPr>
        <p:spPr>
          <a:xfrm>
            <a:off x="839784"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8" name="Google Shape;198;g3b69a139642_4_31"/>
          <p:cNvSpPr txBox="1">
            <a:spLocks noGrp="1"/>
          </p:cNvSpPr>
          <p:nvPr>
            <p:ph type="body" idx="1"/>
          </p:nvPr>
        </p:nvSpPr>
        <p:spPr>
          <a:xfrm>
            <a:off x="839784" y="1681160"/>
            <a:ext cx="5157782" cy="82391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0000"/>
              </a:buClr>
              <a:buSzPts val="2400"/>
              <a:buNone/>
              <a:defRPr sz="2400" b="1"/>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9" name="Google Shape;199;g3b69a139642_4_31"/>
          <p:cNvSpPr txBox="1">
            <a:spLocks noGrp="1"/>
          </p:cNvSpPr>
          <p:nvPr>
            <p:ph type="body" idx="2"/>
          </p:nvPr>
        </p:nvSpPr>
        <p:spPr>
          <a:xfrm>
            <a:off x="839784" y="2505071"/>
            <a:ext cx="5157782" cy="368458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0" name="Google Shape;200;g3b69a139642_4_31"/>
          <p:cNvSpPr txBox="1">
            <a:spLocks noGrp="1"/>
          </p:cNvSpPr>
          <p:nvPr>
            <p:ph type="body" idx="3"/>
          </p:nvPr>
        </p:nvSpPr>
        <p:spPr>
          <a:xfrm>
            <a:off x="6172200" y="1681160"/>
            <a:ext cx="5183184" cy="82391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0000"/>
              </a:buClr>
              <a:buSzPts val="2400"/>
              <a:buNone/>
              <a:defRPr sz="2400" b="1"/>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1" name="Google Shape;201;g3b69a139642_4_31"/>
          <p:cNvSpPr txBox="1">
            <a:spLocks noGrp="1"/>
          </p:cNvSpPr>
          <p:nvPr>
            <p:ph type="body" idx="4"/>
          </p:nvPr>
        </p:nvSpPr>
        <p:spPr>
          <a:xfrm>
            <a:off x="6172200" y="2505071"/>
            <a:ext cx="5183184" cy="368458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2" name="Google Shape;202;g3b69a139642_4_31"/>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3" name="Google Shape;203;g3b69a139642_4_31"/>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4" name="Google Shape;204;g3b69a139642_4_31"/>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amo naslov" type="titleOnly">
  <p:cSld name="TITLE_ONLY">
    <p:spTree>
      <p:nvGrpSpPr>
        <p:cNvPr id="1" name="Shape 205"/>
        <p:cNvGrpSpPr/>
        <p:nvPr/>
      </p:nvGrpSpPr>
      <p:grpSpPr>
        <a:xfrm>
          <a:off x="0" y="0"/>
          <a:ext cx="0" cy="0"/>
          <a:chOff x="0" y="0"/>
          <a:chExt cx="0" cy="0"/>
        </a:xfrm>
      </p:grpSpPr>
      <p:sp>
        <p:nvSpPr>
          <p:cNvPr id="206" name="Google Shape;206;g3b69a139642_4_40"/>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7" name="Google Shape;207;g3b69a139642_4_40"/>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8" name="Google Shape;208;g3b69a139642_4_40"/>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9" name="Google Shape;209;g3b69a139642_4_40"/>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Prazen" type="blank">
  <p:cSld name="BLANK">
    <p:spTree>
      <p:nvGrpSpPr>
        <p:cNvPr id="1" name="Shape 210"/>
        <p:cNvGrpSpPr/>
        <p:nvPr/>
      </p:nvGrpSpPr>
      <p:grpSpPr>
        <a:xfrm>
          <a:off x="0" y="0"/>
          <a:ext cx="0" cy="0"/>
          <a:chOff x="0" y="0"/>
          <a:chExt cx="0" cy="0"/>
        </a:xfrm>
      </p:grpSpPr>
      <p:sp>
        <p:nvSpPr>
          <p:cNvPr id="211" name="Google Shape;211;g3b69a139642_4_45"/>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2" name="Google Shape;212;g3b69a139642_4_45"/>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3" name="Google Shape;213;g3b69a139642_4_45"/>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Vsebina z naslovom" type="objTx">
  <p:cSld name="OBJECT_WITH_CAPTION_TEXT">
    <p:spTree>
      <p:nvGrpSpPr>
        <p:cNvPr id="1" name="Shape 214"/>
        <p:cNvGrpSpPr/>
        <p:nvPr/>
      </p:nvGrpSpPr>
      <p:grpSpPr>
        <a:xfrm>
          <a:off x="0" y="0"/>
          <a:ext cx="0" cy="0"/>
          <a:chOff x="0" y="0"/>
          <a:chExt cx="0" cy="0"/>
        </a:xfrm>
      </p:grpSpPr>
      <p:sp>
        <p:nvSpPr>
          <p:cNvPr id="215" name="Google Shape;215;g3b69a139642_4_49"/>
          <p:cNvSpPr txBox="1">
            <a:spLocks noGrp="1"/>
          </p:cNvSpPr>
          <p:nvPr>
            <p:ph type="title"/>
          </p:nvPr>
        </p:nvSpPr>
        <p:spPr>
          <a:xfrm>
            <a:off x="839784" y="457200"/>
            <a:ext cx="393224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6" name="Google Shape;216;g3b69a139642_4_49"/>
          <p:cNvSpPr txBox="1">
            <a:spLocks noGrp="1"/>
          </p:cNvSpPr>
          <p:nvPr>
            <p:ph type="body" idx="1"/>
          </p:nvPr>
        </p:nvSpPr>
        <p:spPr>
          <a:xfrm>
            <a:off x="5183184" y="987423"/>
            <a:ext cx="6172200" cy="4873623"/>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000000"/>
              </a:buClr>
              <a:buSzPts val="3200"/>
              <a:buChar char="•"/>
              <a:defRPr sz="3200"/>
            </a:lvl1pPr>
            <a:lvl2pPr marL="914400" lvl="1" indent="-406400" algn="l">
              <a:lnSpc>
                <a:spcPct val="90000"/>
              </a:lnSpc>
              <a:spcBef>
                <a:spcPts val="500"/>
              </a:spcBef>
              <a:spcAft>
                <a:spcPts val="0"/>
              </a:spcAft>
              <a:buClr>
                <a:srgbClr val="000000"/>
              </a:buClr>
              <a:buSzPts val="2800"/>
              <a:buChar char="•"/>
              <a:defRPr sz="2800"/>
            </a:lvl2pPr>
            <a:lvl3pPr marL="1371600" lvl="2" indent="-381000" algn="l">
              <a:lnSpc>
                <a:spcPct val="90000"/>
              </a:lnSpc>
              <a:spcBef>
                <a:spcPts val="500"/>
              </a:spcBef>
              <a:spcAft>
                <a:spcPts val="0"/>
              </a:spcAft>
              <a:buClr>
                <a:srgbClr val="000000"/>
              </a:buClr>
              <a:buSzPts val="2400"/>
              <a:buChar char="•"/>
              <a:defRPr sz="2400"/>
            </a:lvl3pPr>
            <a:lvl4pPr marL="1828800" lvl="3" indent="-355600" algn="l">
              <a:lnSpc>
                <a:spcPct val="90000"/>
              </a:lnSpc>
              <a:spcBef>
                <a:spcPts val="500"/>
              </a:spcBef>
              <a:spcAft>
                <a:spcPts val="0"/>
              </a:spcAft>
              <a:buClr>
                <a:srgbClr val="000000"/>
              </a:buClr>
              <a:buSzPts val="2000"/>
              <a:buChar char="•"/>
              <a:defRPr sz="2000"/>
            </a:lvl4pPr>
            <a:lvl5pPr marL="2286000" lvl="4" indent="-355600" algn="l">
              <a:lnSpc>
                <a:spcPct val="90000"/>
              </a:lnSpc>
              <a:spcBef>
                <a:spcPts val="500"/>
              </a:spcBef>
              <a:spcAft>
                <a:spcPts val="0"/>
              </a:spcAft>
              <a:buClr>
                <a:srgbClr val="000000"/>
              </a:buClr>
              <a:buSzPts val="2000"/>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7" name="Google Shape;217;g3b69a139642_4_49"/>
          <p:cNvSpPr txBox="1">
            <a:spLocks noGrp="1"/>
          </p:cNvSpPr>
          <p:nvPr>
            <p:ph type="body" idx="2"/>
          </p:nvPr>
        </p:nvSpPr>
        <p:spPr>
          <a:xfrm>
            <a:off x="839784" y="2057400"/>
            <a:ext cx="3932240" cy="381158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1600"/>
              <a:buNone/>
              <a:defRPr sz="1600"/>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 name="Google Shape;218;g3b69a139642_4_49"/>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9" name="Google Shape;219;g3b69a139642_4_49"/>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0" name="Google Shape;220;g3b69a139642_4_49"/>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ve vsebini" type="twoObj">
  <p:cSld name="TWO_OBJECTS">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8"/>
          <p:cNvSpPr txBox="1">
            <a:spLocks noGrp="1"/>
          </p:cNvSpPr>
          <p:nvPr>
            <p:ph type="body" idx="1"/>
          </p:nvPr>
        </p:nvSpPr>
        <p:spPr>
          <a:xfrm>
            <a:off x="838203" y="1825627"/>
            <a:ext cx="5181603" cy="435133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8"/>
          <p:cNvSpPr txBox="1">
            <a:spLocks noGrp="1"/>
          </p:cNvSpPr>
          <p:nvPr>
            <p:ph type="body" idx="2"/>
          </p:nvPr>
        </p:nvSpPr>
        <p:spPr>
          <a:xfrm>
            <a:off x="6172200" y="1825627"/>
            <a:ext cx="5181603" cy="435133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8"/>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8"/>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8"/>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Naslov in slika" type="picTx">
  <p:cSld name="PICTURE_WITH_CAPTION_TEXT">
    <p:spTree>
      <p:nvGrpSpPr>
        <p:cNvPr id="1" name="Shape 221"/>
        <p:cNvGrpSpPr/>
        <p:nvPr/>
      </p:nvGrpSpPr>
      <p:grpSpPr>
        <a:xfrm>
          <a:off x="0" y="0"/>
          <a:ext cx="0" cy="0"/>
          <a:chOff x="0" y="0"/>
          <a:chExt cx="0" cy="0"/>
        </a:xfrm>
      </p:grpSpPr>
      <p:sp>
        <p:nvSpPr>
          <p:cNvPr id="222" name="Google Shape;222;g3b69a139642_4_56"/>
          <p:cNvSpPr txBox="1">
            <a:spLocks noGrp="1"/>
          </p:cNvSpPr>
          <p:nvPr>
            <p:ph type="title"/>
          </p:nvPr>
        </p:nvSpPr>
        <p:spPr>
          <a:xfrm>
            <a:off x="839784" y="457200"/>
            <a:ext cx="393224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3" name="Google Shape;223;g3b69a139642_4_56"/>
          <p:cNvSpPr>
            <a:spLocks noGrp="1"/>
          </p:cNvSpPr>
          <p:nvPr>
            <p:ph type="pic" idx="2"/>
          </p:nvPr>
        </p:nvSpPr>
        <p:spPr>
          <a:xfrm>
            <a:off x="5183184" y="987423"/>
            <a:ext cx="6172200" cy="4873623"/>
          </a:xfrm>
          <a:prstGeom prst="rect">
            <a:avLst/>
          </a:prstGeom>
          <a:noFill/>
          <a:ln>
            <a:noFill/>
          </a:ln>
        </p:spPr>
      </p:sp>
      <p:sp>
        <p:nvSpPr>
          <p:cNvPr id="224" name="Google Shape;224;g3b69a139642_4_56"/>
          <p:cNvSpPr txBox="1">
            <a:spLocks noGrp="1"/>
          </p:cNvSpPr>
          <p:nvPr>
            <p:ph type="body" idx="1"/>
          </p:nvPr>
        </p:nvSpPr>
        <p:spPr>
          <a:xfrm>
            <a:off x="839784" y="2057400"/>
            <a:ext cx="3932240" cy="381158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1600"/>
              <a:buNone/>
              <a:defRPr sz="1600"/>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5" name="Google Shape;225;g3b69a139642_4_56"/>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6" name="Google Shape;226;g3b69a139642_4_56"/>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7" name="Google Shape;227;g3b69a139642_4_56"/>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Naslov in navpično besedilo" type="vertTx">
  <p:cSld name="VERTICAL_TEXT">
    <p:spTree>
      <p:nvGrpSpPr>
        <p:cNvPr id="1" name="Shape 228"/>
        <p:cNvGrpSpPr/>
        <p:nvPr/>
      </p:nvGrpSpPr>
      <p:grpSpPr>
        <a:xfrm>
          <a:off x="0" y="0"/>
          <a:ext cx="0" cy="0"/>
          <a:chOff x="0" y="0"/>
          <a:chExt cx="0" cy="0"/>
        </a:xfrm>
      </p:grpSpPr>
      <p:sp>
        <p:nvSpPr>
          <p:cNvPr id="229" name="Google Shape;229;g3b69a139642_4_63"/>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0" name="Google Shape;230;g3b69a139642_4_63"/>
          <p:cNvSpPr txBox="1">
            <a:spLocks noGrp="1"/>
          </p:cNvSpPr>
          <p:nvPr>
            <p:ph type="body" idx="1"/>
          </p:nvPr>
        </p:nvSpPr>
        <p:spPr>
          <a:xfrm rot="5400000">
            <a:off x="3920335" y="-1256505"/>
            <a:ext cx="4351336" cy="105156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1" name="Google Shape;231;g3b69a139642_4_63"/>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2" name="Google Shape;232;g3b69a139642_4_63"/>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3" name="Google Shape;233;g3b69a139642_4_63"/>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Navpični naslov in besedilo" type="vertTitleAndTx">
  <p:cSld name="VERTICAL_TITLE_AND_VERTICAL_TEXT">
    <p:spTree>
      <p:nvGrpSpPr>
        <p:cNvPr id="1" name="Shape 234"/>
        <p:cNvGrpSpPr/>
        <p:nvPr/>
      </p:nvGrpSpPr>
      <p:grpSpPr>
        <a:xfrm>
          <a:off x="0" y="0"/>
          <a:ext cx="0" cy="0"/>
          <a:chOff x="0" y="0"/>
          <a:chExt cx="0" cy="0"/>
        </a:xfrm>
      </p:grpSpPr>
      <p:sp>
        <p:nvSpPr>
          <p:cNvPr id="235" name="Google Shape;235;g3b69a139642_4_69"/>
          <p:cNvSpPr txBox="1">
            <a:spLocks noGrp="1"/>
          </p:cNvSpPr>
          <p:nvPr>
            <p:ph type="title"/>
          </p:nvPr>
        </p:nvSpPr>
        <p:spPr>
          <a:xfrm rot="5400000">
            <a:off x="7133436" y="1956596"/>
            <a:ext cx="5811834" cy="262889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6" name="Google Shape;236;g3b69a139642_4_69"/>
          <p:cNvSpPr txBox="1">
            <a:spLocks noGrp="1"/>
          </p:cNvSpPr>
          <p:nvPr>
            <p:ph type="body" idx="1"/>
          </p:nvPr>
        </p:nvSpPr>
        <p:spPr>
          <a:xfrm rot="5400000">
            <a:off x="1799434" y="-596102"/>
            <a:ext cx="5811834" cy="773429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7" name="Google Shape;237;g3b69a139642_4_69"/>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8" name="Google Shape;238;g3b69a139642_4_69"/>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9" name="Google Shape;239;g3b69a139642_4_69"/>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Naslovni diapozitiv" type="title">
  <p:cSld name="TITLE">
    <p:spTree>
      <p:nvGrpSpPr>
        <p:cNvPr id="1" name="Shape 246"/>
        <p:cNvGrpSpPr/>
        <p:nvPr/>
      </p:nvGrpSpPr>
      <p:grpSpPr>
        <a:xfrm>
          <a:off x="0" y="0"/>
          <a:ext cx="0" cy="0"/>
          <a:chOff x="0" y="0"/>
          <a:chExt cx="0" cy="0"/>
        </a:xfrm>
      </p:grpSpPr>
      <p:sp>
        <p:nvSpPr>
          <p:cNvPr id="247" name="Google Shape;247;g3b71480ff71_2_6"/>
          <p:cNvSpPr txBox="1">
            <a:spLocks noGrp="1"/>
          </p:cNvSpPr>
          <p:nvPr>
            <p:ph type="ctrTitle"/>
          </p:nvPr>
        </p:nvSpPr>
        <p:spPr>
          <a:xfrm>
            <a:off x="1524003" y="1122361"/>
            <a:ext cx="9144000" cy="2387598"/>
          </a:xfrm>
          <a:prstGeom prst="rect">
            <a:avLst/>
          </a:prstGeom>
          <a:noFill/>
          <a:ln>
            <a:noFill/>
          </a:ln>
        </p:spPr>
        <p:txBody>
          <a:bodyPr spcFirstLastPara="1" wrap="square" lIns="91425" tIns="45700" rIns="91425" bIns="45700" anchor="b" anchorCtr="1">
            <a:normAutofit/>
          </a:bodyPr>
          <a:lstStyle>
            <a:lvl1pPr lvl="0" algn="ctr">
              <a:lnSpc>
                <a:spcPct val="90000"/>
              </a:lnSpc>
              <a:spcBef>
                <a:spcPts val="0"/>
              </a:spcBef>
              <a:spcAft>
                <a:spcPts val="0"/>
              </a:spcAft>
              <a:buClr>
                <a:srgbClr val="000000"/>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8" name="Google Shape;248;g3b71480ff71_2_6"/>
          <p:cNvSpPr txBox="1">
            <a:spLocks noGrp="1"/>
          </p:cNvSpPr>
          <p:nvPr>
            <p:ph type="subTitle" idx="1"/>
          </p:nvPr>
        </p:nvSpPr>
        <p:spPr>
          <a:xfrm>
            <a:off x="1524003" y="3602041"/>
            <a:ext cx="9144000" cy="1655758"/>
          </a:xfrm>
          <a:prstGeom prst="rect">
            <a:avLst/>
          </a:prstGeom>
          <a:noFill/>
          <a:ln>
            <a:noFill/>
          </a:ln>
        </p:spPr>
        <p:txBody>
          <a:bodyPr spcFirstLastPara="1" wrap="square" lIns="91425" tIns="45700" rIns="91425" bIns="45700" anchor="t" anchorCtr="1">
            <a:normAutofit/>
          </a:bodyPr>
          <a:lstStyle>
            <a:lvl1pPr lvl="0" algn="ctr">
              <a:lnSpc>
                <a:spcPct val="90000"/>
              </a:lnSpc>
              <a:spcBef>
                <a:spcPts val="1000"/>
              </a:spcBef>
              <a:spcAft>
                <a:spcPts val="0"/>
              </a:spcAft>
              <a:buClr>
                <a:srgbClr val="000000"/>
              </a:buClr>
              <a:buSzPts val="2400"/>
              <a:buNone/>
              <a:defRPr sz="2400"/>
            </a:lvl1pPr>
            <a:lvl2pPr lvl="1" algn="l">
              <a:lnSpc>
                <a:spcPct val="90000"/>
              </a:lnSpc>
              <a:spcBef>
                <a:spcPts val="500"/>
              </a:spcBef>
              <a:spcAft>
                <a:spcPts val="0"/>
              </a:spcAft>
              <a:buClr>
                <a:srgbClr val="000000"/>
              </a:buClr>
              <a:buSzPts val="1800"/>
              <a:buChar char="•"/>
              <a:defRPr/>
            </a:lvl2pPr>
            <a:lvl3pPr lvl="2" algn="l">
              <a:lnSpc>
                <a:spcPct val="90000"/>
              </a:lnSpc>
              <a:spcBef>
                <a:spcPts val="500"/>
              </a:spcBef>
              <a:spcAft>
                <a:spcPts val="0"/>
              </a:spcAft>
              <a:buClr>
                <a:srgbClr val="000000"/>
              </a:buClr>
              <a:buSzPts val="1800"/>
              <a:buChar char="•"/>
              <a:defRPr/>
            </a:lvl3pPr>
            <a:lvl4pPr lvl="3" algn="l">
              <a:lnSpc>
                <a:spcPct val="90000"/>
              </a:lnSpc>
              <a:spcBef>
                <a:spcPts val="500"/>
              </a:spcBef>
              <a:spcAft>
                <a:spcPts val="0"/>
              </a:spcAft>
              <a:buClr>
                <a:srgbClr val="000000"/>
              </a:buClr>
              <a:buSzPts val="1800"/>
              <a:buChar char="•"/>
              <a:defRPr/>
            </a:lvl4pPr>
            <a:lvl5pPr lvl="4" algn="l">
              <a:lnSpc>
                <a:spcPct val="90000"/>
              </a:lnSpc>
              <a:spcBef>
                <a:spcPts val="500"/>
              </a:spcBef>
              <a:spcAft>
                <a:spcPts val="0"/>
              </a:spcAft>
              <a:buClr>
                <a:srgbClr val="000000"/>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249" name="Google Shape;249;g3b71480ff71_2_6"/>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0" name="Google Shape;250;g3b71480ff71_2_6"/>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1" name="Google Shape;251;g3b71480ff71_2_6"/>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Naslov in vsebina" type="obj">
  <p:cSld name="OBJECT">
    <p:spTree>
      <p:nvGrpSpPr>
        <p:cNvPr id="1" name="Shape 252"/>
        <p:cNvGrpSpPr/>
        <p:nvPr/>
      </p:nvGrpSpPr>
      <p:grpSpPr>
        <a:xfrm>
          <a:off x="0" y="0"/>
          <a:ext cx="0" cy="0"/>
          <a:chOff x="0" y="0"/>
          <a:chExt cx="0" cy="0"/>
        </a:xfrm>
      </p:grpSpPr>
      <p:sp>
        <p:nvSpPr>
          <p:cNvPr id="253" name="Google Shape;253;g3b71480ff71_2_12"/>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4" name="Google Shape;254;g3b71480ff71_2_12"/>
          <p:cNvSpPr txBox="1">
            <a:spLocks noGrp="1"/>
          </p:cNvSpPr>
          <p:nvPr>
            <p:ph type="body" idx="1"/>
          </p:nvPr>
        </p:nvSpPr>
        <p:spPr>
          <a:xfrm>
            <a:off x="838203" y="1825627"/>
            <a:ext cx="10515600" cy="435133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5" name="Google Shape;255;g3b71480ff71_2_12"/>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6" name="Google Shape;256;g3b71480ff71_2_12"/>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7" name="Google Shape;257;g3b71480ff71_2_12"/>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Glava odseka" type="secHead">
  <p:cSld name="SECTION_HEADER">
    <p:spTree>
      <p:nvGrpSpPr>
        <p:cNvPr id="1" name="Shape 258"/>
        <p:cNvGrpSpPr/>
        <p:nvPr/>
      </p:nvGrpSpPr>
      <p:grpSpPr>
        <a:xfrm>
          <a:off x="0" y="0"/>
          <a:ext cx="0" cy="0"/>
          <a:chOff x="0" y="0"/>
          <a:chExt cx="0" cy="0"/>
        </a:xfrm>
      </p:grpSpPr>
      <p:sp>
        <p:nvSpPr>
          <p:cNvPr id="259" name="Google Shape;259;g3b71480ff71_2_18"/>
          <p:cNvSpPr txBox="1">
            <a:spLocks noGrp="1"/>
          </p:cNvSpPr>
          <p:nvPr>
            <p:ph type="title"/>
          </p:nvPr>
        </p:nvSpPr>
        <p:spPr>
          <a:xfrm>
            <a:off x="831847" y="1709735"/>
            <a:ext cx="10515600" cy="285273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000"/>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0" name="Google Shape;260;g3b71480ff71_2_18"/>
          <p:cNvSpPr txBox="1">
            <a:spLocks noGrp="1"/>
          </p:cNvSpPr>
          <p:nvPr>
            <p:ph type="body" idx="1"/>
          </p:nvPr>
        </p:nvSpPr>
        <p:spPr>
          <a:xfrm>
            <a:off x="831847" y="4589465"/>
            <a:ext cx="10515600" cy="150018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98989"/>
              </a:buClr>
              <a:buSzPts val="2400"/>
              <a:buNone/>
              <a:defRPr sz="2400">
                <a:solidFill>
                  <a:srgbClr val="898989"/>
                </a:solidFill>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1" name="Google Shape;261;g3b71480ff71_2_18"/>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2" name="Google Shape;262;g3b71480ff71_2_18"/>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3" name="Google Shape;263;g3b71480ff71_2_18"/>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Dve vsebini" type="twoObj">
  <p:cSld name="TWO_OBJECTS">
    <p:spTree>
      <p:nvGrpSpPr>
        <p:cNvPr id="1" name="Shape 264"/>
        <p:cNvGrpSpPr/>
        <p:nvPr/>
      </p:nvGrpSpPr>
      <p:grpSpPr>
        <a:xfrm>
          <a:off x="0" y="0"/>
          <a:ext cx="0" cy="0"/>
          <a:chOff x="0" y="0"/>
          <a:chExt cx="0" cy="0"/>
        </a:xfrm>
      </p:grpSpPr>
      <p:sp>
        <p:nvSpPr>
          <p:cNvPr id="265" name="Google Shape;265;g3b71480ff71_2_24"/>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6" name="Google Shape;266;g3b71480ff71_2_24"/>
          <p:cNvSpPr txBox="1">
            <a:spLocks noGrp="1"/>
          </p:cNvSpPr>
          <p:nvPr>
            <p:ph type="body" idx="1"/>
          </p:nvPr>
        </p:nvSpPr>
        <p:spPr>
          <a:xfrm>
            <a:off x="838203" y="1825627"/>
            <a:ext cx="5181603" cy="435133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7" name="Google Shape;267;g3b71480ff71_2_24"/>
          <p:cNvSpPr txBox="1">
            <a:spLocks noGrp="1"/>
          </p:cNvSpPr>
          <p:nvPr>
            <p:ph type="body" idx="2"/>
          </p:nvPr>
        </p:nvSpPr>
        <p:spPr>
          <a:xfrm>
            <a:off x="6172200" y="1825627"/>
            <a:ext cx="5181603" cy="435133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8" name="Google Shape;268;g3b71480ff71_2_24"/>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9" name="Google Shape;269;g3b71480ff71_2_24"/>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0" name="Google Shape;270;g3b71480ff71_2_24"/>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Primerjava" type="twoTxTwoObj">
  <p:cSld name="TWO_OBJECTS_WITH_TEXT">
    <p:spTree>
      <p:nvGrpSpPr>
        <p:cNvPr id="1" name="Shape 271"/>
        <p:cNvGrpSpPr/>
        <p:nvPr/>
      </p:nvGrpSpPr>
      <p:grpSpPr>
        <a:xfrm>
          <a:off x="0" y="0"/>
          <a:ext cx="0" cy="0"/>
          <a:chOff x="0" y="0"/>
          <a:chExt cx="0" cy="0"/>
        </a:xfrm>
      </p:grpSpPr>
      <p:sp>
        <p:nvSpPr>
          <p:cNvPr id="272" name="Google Shape;272;g3b71480ff71_2_31"/>
          <p:cNvSpPr txBox="1">
            <a:spLocks noGrp="1"/>
          </p:cNvSpPr>
          <p:nvPr>
            <p:ph type="title"/>
          </p:nvPr>
        </p:nvSpPr>
        <p:spPr>
          <a:xfrm>
            <a:off x="839784"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3" name="Google Shape;273;g3b71480ff71_2_31"/>
          <p:cNvSpPr txBox="1">
            <a:spLocks noGrp="1"/>
          </p:cNvSpPr>
          <p:nvPr>
            <p:ph type="body" idx="1"/>
          </p:nvPr>
        </p:nvSpPr>
        <p:spPr>
          <a:xfrm>
            <a:off x="839784" y="1681160"/>
            <a:ext cx="5157782" cy="82391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0000"/>
              </a:buClr>
              <a:buSzPts val="2400"/>
              <a:buNone/>
              <a:defRPr sz="2400" b="1"/>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4" name="Google Shape;274;g3b71480ff71_2_31"/>
          <p:cNvSpPr txBox="1">
            <a:spLocks noGrp="1"/>
          </p:cNvSpPr>
          <p:nvPr>
            <p:ph type="body" idx="2"/>
          </p:nvPr>
        </p:nvSpPr>
        <p:spPr>
          <a:xfrm>
            <a:off x="839784" y="2505071"/>
            <a:ext cx="5157782" cy="368458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5" name="Google Shape;275;g3b71480ff71_2_31"/>
          <p:cNvSpPr txBox="1">
            <a:spLocks noGrp="1"/>
          </p:cNvSpPr>
          <p:nvPr>
            <p:ph type="body" idx="3"/>
          </p:nvPr>
        </p:nvSpPr>
        <p:spPr>
          <a:xfrm>
            <a:off x="6172200" y="1681160"/>
            <a:ext cx="5183184" cy="82391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0000"/>
              </a:buClr>
              <a:buSzPts val="2400"/>
              <a:buNone/>
              <a:defRPr sz="2400" b="1"/>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6" name="Google Shape;276;g3b71480ff71_2_31"/>
          <p:cNvSpPr txBox="1">
            <a:spLocks noGrp="1"/>
          </p:cNvSpPr>
          <p:nvPr>
            <p:ph type="body" idx="4"/>
          </p:nvPr>
        </p:nvSpPr>
        <p:spPr>
          <a:xfrm>
            <a:off x="6172200" y="2505071"/>
            <a:ext cx="5183184" cy="368458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7" name="Google Shape;277;g3b71480ff71_2_31"/>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8" name="Google Shape;278;g3b71480ff71_2_31"/>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9" name="Google Shape;279;g3b71480ff71_2_31"/>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Samo naslov" type="titleOnly">
  <p:cSld name="TITLE_ONLY">
    <p:spTree>
      <p:nvGrpSpPr>
        <p:cNvPr id="1" name="Shape 280"/>
        <p:cNvGrpSpPr/>
        <p:nvPr/>
      </p:nvGrpSpPr>
      <p:grpSpPr>
        <a:xfrm>
          <a:off x="0" y="0"/>
          <a:ext cx="0" cy="0"/>
          <a:chOff x="0" y="0"/>
          <a:chExt cx="0" cy="0"/>
        </a:xfrm>
      </p:grpSpPr>
      <p:sp>
        <p:nvSpPr>
          <p:cNvPr id="281" name="Google Shape;281;g3b71480ff71_2_40"/>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2" name="Google Shape;282;g3b71480ff71_2_40"/>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3" name="Google Shape;283;g3b71480ff71_2_40"/>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4" name="Google Shape;284;g3b71480ff71_2_40"/>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Prazen" type="blank">
  <p:cSld name="BLANK">
    <p:spTree>
      <p:nvGrpSpPr>
        <p:cNvPr id="1" name="Shape 285"/>
        <p:cNvGrpSpPr/>
        <p:nvPr/>
      </p:nvGrpSpPr>
      <p:grpSpPr>
        <a:xfrm>
          <a:off x="0" y="0"/>
          <a:ext cx="0" cy="0"/>
          <a:chOff x="0" y="0"/>
          <a:chExt cx="0" cy="0"/>
        </a:xfrm>
      </p:grpSpPr>
      <p:sp>
        <p:nvSpPr>
          <p:cNvPr id="286" name="Google Shape;286;g3b71480ff71_2_45"/>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7" name="Google Shape;287;g3b71480ff71_2_45"/>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8" name="Google Shape;288;g3b71480ff71_2_45"/>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rimerjava" type="twoTxTwoObj">
  <p:cSld name="TWO_OBJECTS_WITH_TEXT">
    <p:spTree>
      <p:nvGrpSpPr>
        <p:cNvPr id="1" name="Shape 36"/>
        <p:cNvGrpSpPr/>
        <p:nvPr/>
      </p:nvGrpSpPr>
      <p:grpSpPr>
        <a:xfrm>
          <a:off x="0" y="0"/>
          <a:ext cx="0" cy="0"/>
          <a:chOff x="0" y="0"/>
          <a:chExt cx="0" cy="0"/>
        </a:xfrm>
      </p:grpSpPr>
      <p:sp>
        <p:nvSpPr>
          <p:cNvPr id="37" name="Google Shape;37;p9"/>
          <p:cNvSpPr txBox="1">
            <a:spLocks noGrp="1"/>
          </p:cNvSpPr>
          <p:nvPr>
            <p:ph type="title"/>
          </p:nvPr>
        </p:nvSpPr>
        <p:spPr>
          <a:xfrm>
            <a:off x="839784"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9"/>
          <p:cNvSpPr txBox="1">
            <a:spLocks noGrp="1"/>
          </p:cNvSpPr>
          <p:nvPr>
            <p:ph type="body" idx="1"/>
          </p:nvPr>
        </p:nvSpPr>
        <p:spPr>
          <a:xfrm>
            <a:off x="839784" y="1681160"/>
            <a:ext cx="5157782" cy="82391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0000"/>
              </a:buClr>
              <a:buSzPts val="2400"/>
              <a:buNone/>
              <a:defRPr sz="2400" b="1"/>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9"/>
          <p:cNvSpPr txBox="1">
            <a:spLocks noGrp="1"/>
          </p:cNvSpPr>
          <p:nvPr>
            <p:ph type="body" idx="2"/>
          </p:nvPr>
        </p:nvSpPr>
        <p:spPr>
          <a:xfrm>
            <a:off x="839784" y="2505071"/>
            <a:ext cx="5157782" cy="368458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9"/>
          <p:cNvSpPr txBox="1">
            <a:spLocks noGrp="1"/>
          </p:cNvSpPr>
          <p:nvPr>
            <p:ph type="body" idx="3"/>
          </p:nvPr>
        </p:nvSpPr>
        <p:spPr>
          <a:xfrm>
            <a:off x="6172200" y="1681160"/>
            <a:ext cx="5183184" cy="82391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0000"/>
              </a:buClr>
              <a:buSzPts val="2400"/>
              <a:buNone/>
              <a:defRPr sz="2400" b="1"/>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9"/>
          <p:cNvSpPr txBox="1">
            <a:spLocks noGrp="1"/>
          </p:cNvSpPr>
          <p:nvPr>
            <p:ph type="body" idx="4"/>
          </p:nvPr>
        </p:nvSpPr>
        <p:spPr>
          <a:xfrm>
            <a:off x="6172200" y="2505071"/>
            <a:ext cx="5183184" cy="368458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9"/>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9"/>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9"/>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Vsebina z naslovom" type="objTx">
  <p:cSld name="OBJECT_WITH_CAPTION_TEXT">
    <p:spTree>
      <p:nvGrpSpPr>
        <p:cNvPr id="1" name="Shape 289"/>
        <p:cNvGrpSpPr/>
        <p:nvPr/>
      </p:nvGrpSpPr>
      <p:grpSpPr>
        <a:xfrm>
          <a:off x="0" y="0"/>
          <a:ext cx="0" cy="0"/>
          <a:chOff x="0" y="0"/>
          <a:chExt cx="0" cy="0"/>
        </a:xfrm>
      </p:grpSpPr>
      <p:sp>
        <p:nvSpPr>
          <p:cNvPr id="290" name="Google Shape;290;g3b71480ff71_2_49"/>
          <p:cNvSpPr txBox="1">
            <a:spLocks noGrp="1"/>
          </p:cNvSpPr>
          <p:nvPr>
            <p:ph type="title"/>
          </p:nvPr>
        </p:nvSpPr>
        <p:spPr>
          <a:xfrm>
            <a:off x="839784" y="457200"/>
            <a:ext cx="393224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1" name="Google Shape;291;g3b71480ff71_2_49"/>
          <p:cNvSpPr txBox="1">
            <a:spLocks noGrp="1"/>
          </p:cNvSpPr>
          <p:nvPr>
            <p:ph type="body" idx="1"/>
          </p:nvPr>
        </p:nvSpPr>
        <p:spPr>
          <a:xfrm>
            <a:off x="5183184" y="987423"/>
            <a:ext cx="6172200" cy="4873623"/>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000000"/>
              </a:buClr>
              <a:buSzPts val="3200"/>
              <a:buChar char="•"/>
              <a:defRPr sz="3200"/>
            </a:lvl1pPr>
            <a:lvl2pPr marL="914400" lvl="1" indent="-406400" algn="l">
              <a:lnSpc>
                <a:spcPct val="90000"/>
              </a:lnSpc>
              <a:spcBef>
                <a:spcPts val="500"/>
              </a:spcBef>
              <a:spcAft>
                <a:spcPts val="0"/>
              </a:spcAft>
              <a:buClr>
                <a:srgbClr val="000000"/>
              </a:buClr>
              <a:buSzPts val="2800"/>
              <a:buChar char="•"/>
              <a:defRPr sz="2800"/>
            </a:lvl2pPr>
            <a:lvl3pPr marL="1371600" lvl="2" indent="-381000" algn="l">
              <a:lnSpc>
                <a:spcPct val="90000"/>
              </a:lnSpc>
              <a:spcBef>
                <a:spcPts val="500"/>
              </a:spcBef>
              <a:spcAft>
                <a:spcPts val="0"/>
              </a:spcAft>
              <a:buClr>
                <a:srgbClr val="000000"/>
              </a:buClr>
              <a:buSzPts val="2400"/>
              <a:buChar char="•"/>
              <a:defRPr sz="2400"/>
            </a:lvl3pPr>
            <a:lvl4pPr marL="1828800" lvl="3" indent="-355600" algn="l">
              <a:lnSpc>
                <a:spcPct val="90000"/>
              </a:lnSpc>
              <a:spcBef>
                <a:spcPts val="500"/>
              </a:spcBef>
              <a:spcAft>
                <a:spcPts val="0"/>
              </a:spcAft>
              <a:buClr>
                <a:srgbClr val="000000"/>
              </a:buClr>
              <a:buSzPts val="2000"/>
              <a:buChar char="•"/>
              <a:defRPr sz="2000"/>
            </a:lvl4pPr>
            <a:lvl5pPr marL="2286000" lvl="4" indent="-355600" algn="l">
              <a:lnSpc>
                <a:spcPct val="90000"/>
              </a:lnSpc>
              <a:spcBef>
                <a:spcPts val="500"/>
              </a:spcBef>
              <a:spcAft>
                <a:spcPts val="0"/>
              </a:spcAft>
              <a:buClr>
                <a:srgbClr val="000000"/>
              </a:buClr>
              <a:buSzPts val="2000"/>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2" name="Google Shape;292;g3b71480ff71_2_49"/>
          <p:cNvSpPr txBox="1">
            <a:spLocks noGrp="1"/>
          </p:cNvSpPr>
          <p:nvPr>
            <p:ph type="body" idx="2"/>
          </p:nvPr>
        </p:nvSpPr>
        <p:spPr>
          <a:xfrm>
            <a:off x="839784" y="2057400"/>
            <a:ext cx="3932240" cy="381158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1600"/>
              <a:buNone/>
              <a:defRPr sz="1600"/>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3" name="Google Shape;293;g3b71480ff71_2_49"/>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4" name="Google Shape;294;g3b71480ff71_2_49"/>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5" name="Google Shape;295;g3b71480ff71_2_49"/>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Naslov in slika" type="picTx">
  <p:cSld name="PICTURE_WITH_CAPTION_TEXT">
    <p:spTree>
      <p:nvGrpSpPr>
        <p:cNvPr id="1" name="Shape 296"/>
        <p:cNvGrpSpPr/>
        <p:nvPr/>
      </p:nvGrpSpPr>
      <p:grpSpPr>
        <a:xfrm>
          <a:off x="0" y="0"/>
          <a:ext cx="0" cy="0"/>
          <a:chOff x="0" y="0"/>
          <a:chExt cx="0" cy="0"/>
        </a:xfrm>
      </p:grpSpPr>
      <p:sp>
        <p:nvSpPr>
          <p:cNvPr id="297" name="Google Shape;297;g3b71480ff71_2_56"/>
          <p:cNvSpPr txBox="1">
            <a:spLocks noGrp="1"/>
          </p:cNvSpPr>
          <p:nvPr>
            <p:ph type="title"/>
          </p:nvPr>
        </p:nvSpPr>
        <p:spPr>
          <a:xfrm>
            <a:off x="839784" y="457200"/>
            <a:ext cx="393224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8" name="Google Shape;298;g3b71480ff71_2_56"/>
          <p:cNvSpPr>
            <a:spLocks noGrp="1"/>
          </p:cNvSpPr>
          <p:nvPr>
            <p:ph type="pic" idx="2"/>
          </p:nvPr>
        </p:nvSpPr>
        <p:spPr>
          <a:xfrm>
            <a:off x="5183184" y="987423"/>
            <a:ext cx="6172200" cy="4873623"/>
          </a:xfrm>
          <a:prstGeom prst="rect">
            <a:avLst/>
          </a:prstGeom>
          <a:noFill/>
          <a:ln>
            <a:noFill/>
          </a:ln>
        </p:spPr>
      </p:sp>
      <p:sp>
        <p:nvSpPr>
          <p:cNvPr id="299" name="Google Shape;299;g3b71480ff71_2_56"/>
          <p:cNvSpPr txBox="1">
            <a:spLocks noGrp="1"/>
          </p:cNvSpPr>
          <p:nvPr>
            <p:ph type="body" idx="1"/>
          </p:nvPr>
        </p:nvSpPr>
        <p:spPr>
          <a:xfrm>
            <a:off x="839784" y="2057400"/>
            <a:ext cx="3932240" cy="381158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1600"/>
              <a:buNone/>
              <a:defRPr sz="1600"/>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0" name="Google Shape;300;g3b71480ff71_2_56"/>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1" name="Google Shape;301;g3b71480ff71_2_56"/>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2" name="Google Shape;302;g3b71480ff71_2_56"/>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Naslov in navpično besedilo" type="vertTx">
  <p:cSld name="VERTICAL_TEXT">
    <p:spTree>
      <p:nvGrpSpPr>
        <p:cNvPr id="1" name="Shape 303"/>
        <p:cNvGrpSpPr/>
        <p:nvPr/>
      </p:nvGrpSpPr>
      <p:grpSpPr>
        <a:xfrm>
          <a:off x="0" y="0"/>
          <a:ext cx="0" cy="0"/>
          <a:chOff x="0" y="0"/>
          <a:chExt cx="0" cy="0"/>
        </a:xfrm>
      </p:grpSpPr>
      <p:sp>
        <p:nvSpPr>
          <p:cNvPr id="304" name="Google Shape;304;g3b71480ff71_2_63"/>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5" name="Google Shape;305;g3b71480ff71_2_63"/>
          <p:cNvSpPr txBox="1">
            <a:spLocks noGrp="1"/>
          </p:cNvSpPr>
          <p:nvPr>
            <p:ph type="body" idx="1"/>
          </p:nvPr>
        </p:nvSpPr>
        <p:spPr>
          <a:xfrm rot="5400000">
            <a:off x="3920335" y="-1256505"/>
            <a:ext cx="4351336" cy="105156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6" name="Google Shape;306;g3b71480ff71_2_63"/>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7" name="Google Shape;307;g3b71480ff71_2_63"/>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8" name="Google Shape;308;g3b71480ff71_2_63"/>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Navpični naslov in besedilo" type="vertTitleAndTx">
  <p:cSld name="VERTICAL_TITLE_AND_VERTICAL_TEXT">
    <p:spTree>
      <p:nvGrpSpPr>
        <p:cNvPr id="1" name="Shape 309"/>
        <p:cNvGrpSpPr/>
        <p:nvPr/>
      </p:nvGrpSpPr>
      <p:grpSpPr>
        <a:xfrm>
          <a:off x="0" y="0"/>
          <a:ext cx="0" cy="0"/>
          <a:chOff x="0" y="0"/>
          <a:chExt cx="0" cy="0"/>
        </a:xfrm>
      </p:grpSpPr>
      <p:sp>
        <p:nvSpPr>
          <p:cNvPr id="310" name="Google Shape;310;g3b71480ff71_2_69"/>
          <p:cNvSpPr txBox="1">
            <a:spLocks noGrp="1"/>
          </p:cNvSpPr>
          <p:nvPr>
            <p:ph type="title"/>
          </p:nvPr>
        </p:nvSpPr>
        <p:spPr>
          <a:xfrm rot="5400000">
            <a:off x="7133436" y="1956596"/>
            <a:ext cx="5811834" cy="262889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1" name="Google Shape;311;g3b71480ff71_2_69"/>
          <p:cNvSpPr txBox="1">
            <a:spLocks noGrp="1"/>
          </p:cNvSpPr>
          <p:nvPr>
            <p:ph type="body" idx="1"/>
          </p:nvPr>
        </p:nvSpPr>
        <p:spPr>
          <a:xfrm rot="5400000">
            <a:off x="1799434" y="-596102"/>
            <a:ext cx="5811834" cy="773429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2" name="Google Shape;312;g3b71480ff71_2_69"/>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3" name="Google Shape;313;g3b71480ff71_2_69"/>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4" name="Google Shape;314;g3b71480ff71_2_69"/>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Naslovni diapozitiv">
  <p:cSld name="Naslovni diapozitiv">
    <p:bg>
      <p:bgPr>
        <a:blipFill>
          <a:blip r:embed="rId2">
            <a:alphaModFix/>
          </a:blip>
          <a:stretch>
            <a:fillRect/>
          </a:stretch>
        </a:blipFill>
        <a:effectLst/>
      </p:bgPr>
    </p:bg>
    <p:spTree>
      <p:nvGrpSpPr>
        <p:cNvPr id="1" name="Shape 318"/>
        <p:cNvGrpSpPr/>
        <p:nvPr/>
      </p:nvGrpSpPr>
      <p:grpSpPr>
        <a:xfrm>
          <a:off x="0" y="0"/>
          <a:ext cx="0" cy="0"/>
          <a:chOff x="0" y="0"/>
          <a:chExt cx="0" cy="0"/>
        </a:xfrm>
      </p:grpSpPr>
      <p:sp>
        <p:nvSpPr>
          <p:cNvPr id="319" name="Google Shape;319;g3b71480ff71_4_3"/>
          <p:cNvSpPr txBox="1">
            <a:spLocks noGrp="1"/>
          </p:cNvSpPr>
          <p:nvPr>
            <p:ph type="ctrTitle"/>
          </p:nvPr>
        </p:nvSpPr>
        <p:spPr>
          <a:xfrm>
            <a:off x="543818" y="339529"/>
            <a:ext cx="9144000" cy="2054931"/>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ED7D31"/>
              </a:buClr>
              <a:buSzPts val="6600"/>
              <a:buFont typeface="Arial"/>
              <a:buNone/>
              <a:defRPr sz="6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0" name="Google Shape;320;g3b71480ff71_4_3"/>
          <p:cNvSpPr txBox="1">
            <a:spLocks noGrp="1"/>
          </p:cNvSpPr>
          <p:nvPr>
            <p:ph type="subTitle" idx="1"/>
          </p:nvPr>
        </p:nvSpPr>
        <p:spPr>
          <a:xfrm>
            <a:off x="543818" y="2580909"/>
            <a:ext cx="6541137" cy="94688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2800"/>
              <a:buNone/>
              <a:defRPr sz="2800" b="0">
                <a:solidFill>
                  <a:schemeClr val="lt1"/>
                </a:solidFill>
                <a:latin typeface="Arial"/>
                <a:ea typeface="Arial"/>
                <a:cs typeface="Arial"/>
                <a:sym typeface="Arial"/>
              </a:defRPr>
            </a:lvl1pPr>
            <a:lvl2pPr lvl="1" algn="l">
              <a:lnSpc>
                <a:spcPct val="90000"/>
              </a:lnSpc>
              <a:spcBef>
                <a:spcPts val="500"/>
              </a:spcBef>
              <a:spcAft>
                <a:spcPts val="0"/>
              </a:spcAft>
              <a:buClr>
                <a:srgbClr val="000000"/>
              </a:buClr>
              <a:buSzPts val="1800"/>
              <a:buChar char="•"/>
              <a:defRPr/>
            </a:lvl2pPr>
            <a:lvl3pPr lvl="2" algn="l">
              <a:lnSpc>
                <a:spcPct val="90000"/>
              </a:lnSpc>
              <a:spcBef>
                <a:spcPts val="500"/>
              </a:spcBef>
              <a:spcAft>
                <a:spcPts val="0"/>
              </a:spcAft>
              <a:buClr>
                <a:srgbClr val="000000"/>
              </a:buClr>
              <a:buSzPts val="1800"/>
              <a:buChar char="•"/>
              <a:defRPr/>
            </a:lvl3pPr>
            <a:lvl4pPr lvl="3" algn="l">
              <a:lnSpc>
                <a:spcPct val="90000"/>
              </a:lnSpc>
              <a:spcBef>
                <a:spcPts val="500"/>
              </a:spcBef>
              <a:spcAft>
                <a:spcPts val="0"/>
              </a:spcAft>
              <a:buClr>
                <a:srgbClr val="000000"/>
              </a:buClr>
              <a:buSzPts val="1800"/>
              <a:buChar char="•"/>
              <a:defRPr/>
            </a:lvl4pPr>
            <a:lvl5pPr lvl="4" algn="l">
              <a:lnSpc>
                <a:spcPct val="90000"/>
              </a:lnSpc>
              <a:spcBef>
                <a:spcPts val="500"/>
              </a:spcBef>
              <a:spcAft>
                <a:spcPts val="0"/>
              </a:spcAft>
              <a:buClr>
                <a:srgbClr val="000000"/>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pic>
        <p:nvPicPr>
          <p:cNvPr id="321" name="Google Shape;321;g3b71480ff71_4_3" descr="A grey and black sign with a person in a circle&#10;&#10;Description automatically generated"/>
          <p:cNvPicPr preferRelativeResize="0"/>
          <p:nvPr/>
        </p:nvPicPr>
        <p:blipFill rotWithShape="1">
          <a:blip r:embed="rId3">
            <a:alphaModFix/>
          </a:blip>
          <a:srcRect/>
          <a:stretch/>
        </p:blipFill>
        <p:spPr>
          <a:xfrm>
            <a:off x="782811" y="5432430"/>
            <a:ext cx="1249752" cy="432400"/>
          </a:xfrm>
          <a:prstGeom prst="rect">
            <a:avLst/>
          </a:prstGeom>
          <a:noFill/>
          <a:ln>
            <a:noFill/>
          </a:ln>
        </p:spPr>
      </p:pic>
      <p:sp>
        <p:nvSpPr>
          <p:cNvPr id="322" name="Google Shape;322;g3b71480ff71_4_3"/>
          <p:cNvSpPr txBox="1">
            <a:spLocks noGrp="1"/>
          </p:cNvSpPr>
          <p:nvPr>
            <p:ph type="body" idx="2"/>
          </p:nvPr>
        </p:nvSpPr>
        <p:spPr>
          <a:xfrm>
            <a:off x="543818" y="3677441"/>
            <a:ext cx="6540500" cy="8143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000"/>
              <a:buFont typeface="Arial"/>
              <a:buNone/>
              <a:defRPr sz="2000" b="0">
                <a:solidFill>
                  <a:schemeClr val="lt1"/>
                </a:solidFill>
                <a:latin typeface="Arial"/>
                <a:ea typeface="Arial"/>
                <a:cs typeface="Arial"/>
                <a:sym typeface="Arial"/>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3" name="Google Shape;323;g3b71480ff71_4_3"/>
          <p:cNvSpPr txBox="1">
            <a:spLocks noGrp="1"/>
          </p:cNvSpPr>
          <p:nvPr>
            <p:ph type="body" idx="3"/>
          </p:nvPr>
        </p:nvSpPr>
        <p:spPr>
          <a:xfrm>
            <a:off x="544512" y="4641481"/>
            <a:ext cx="11251247" cy="79094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000"/>
              <a:buNone/>
              <a:defRPr sz="2000" b="0">
                <a:solidFill>
                  <a:schemeClr val="lt1"/>
                </a:solidFill>
                <a:latin typeface="Arial"/>
                <a:ea typeface="Arial"/>
                <a:cs typeface="Arial"/>
                <a:sym typeface="Arial"/>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Naslov in vsebina" type="obj">
  <p:cSld name="OBJECT">
    <p:spTree>
      <p:nvGrpSpPr>
        <p:cNvPr id="1" name="Shape 324"/>
        <p:cNvGrpSpPr/>
        <p:nvPr/>
      </p:nvGrpSpPr>
      <p:grpSpPr>
        <a:xfrm>
          <a:off x="0" y="0"/>
          <a:ext cx="0" cy="0"/>
          <a:chOff x="0" y="0"/>
          <a:chExt cx="0" cy="0"/>
        </a:xfrm>
      </p:grpSpPr>
      <p:sp>
        <p:nvSpPr>
          <p:cNvPr id="325" name="Google Shape;325;g3b71480ff71_4_9"/>
          <p:cNvSpPr txBox="1">
            <a:spLocks noGrp="1"/>
          </p:cNvSpPr>
          <p:nvPr>
            <p:ph type="title"/>
          </p:nvPr>
        </p:nvSpPr>
        <p:spPr>
          <a:xfrm>
            <a:off x="838202" y="1078860"/>
            <a:ext cx="11160000" cy="61182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ED7D31"/>
              </a:buClr>
              <a:buSzPts val="44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6" name="Google Shape;326;g3b71480ff71_4_9"/>
          <p:cNvSpPr txBox="1">
            <a:spLocks noGrp="1"/>
          </p:cNvSpPr>
          <p:nvPr>
            <p:ph type="body" idx="1"/>
          </p:nvPr>
        </p:nvSpPr>
        <p:spPr>
          <a:xfrm>
            <a:off x="838202" y="1825626"/>
            <a:ext cx="11160000" cy="477329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Zadnja prosojnica">
  <p:cSld name="Zadnja prosojnica">
    <p:bg>
      <p:bgPr>
        <a:solidFill>
          <a:srgbClr val="FFFFFF"/>
        </a:solidFill>
        <a:effectLst/>
      </p:bgPr>
    </p:bg>
    <p:spTree>
      <p:nvGrpSpPr>
        <p:cNvPr id="1" name="Shape 327"/>
        <p:cNvGrpSpPr/>
        <p:nvPr/>
      </p:nvGrpSpPr>
      <p:grpSpPr>
        <a:xfrm>
          <a:off x="0" y="0"/>
          <a:ext cx="0" cy="0"/>
          <a:chOff x="0" y="0"/>
          <a:chExt cx="0" cy="0"/>
        </a:xfrm>
      </p:grpSpPr>
      <p:pic>
        <p:nvPicPr>
          <p:cNvPr id="328" name="Google Shape;328;g3b71480ff71_4_12" descr="Slika, ki vsebuje besede risanje&#10;&#10;Opis je samodejno ustvarjen"/>
          <p:cNvPicPr preferRelativeResize="0"/>
          <p:nvPr/>
        </p:nvPicPr>
        <p:blipFill rotWithShape="1">
          <a:blip r:embed="rId2">
            <a:alphaModFix/>
          </a:blip>
          <a:srcRect t="13223" r="22131"/>
          <a:stretch/>
        </p:blipFill>
        <p:spPr>
          <a:xfrm>
            <a:off x="5233087" y="0"/>
            <a:ext cx="6958914" cy="5184456"/>
          </a:xfrm>
          <a:prstGeom prst="rect">
            <a:avLst/>
          </a:prstGeom>
          <a:noFill/>
          <a:ln>
            <a:noFill/>
          </a:ln>
        </p:spPr>
      </p:pic>
      <p:pic>
        <p:nvPicPr>
          <p:cNvPr id="329" name="Google Shape;329;g3b71480ff71_4_12" descr="Slika, ki vsebuje besede besedilo, pisava, logotip, grafika&#10;&#10;Opis je samodejno ustvarjen"/>
          <p:cNvPicPr preferRelativeResize="0"/>
          <p:nvPr/>
        </p:nvPicPr>
        <p:blipFill rotWithShape="1">
          <a:blip r:embed="rId3">
            <a:alphaModFix/>
          </a:blip>
          <a:srcRect/>
          <a:stretch/>
        </p:blipFill>
        <p:spPr>
          <a:xfrm>
            <a:off x="516732" y="706065"/>
            <a:ext cx="2468880" cy="713232"/>
          </a:xfrm>
          <a:prstGeom prst="rect">
            <a:avLst/>
          </a:prstGeom>
          <a:noFill/>
          <a:ln>
            <a:noFill/>
          </a:ln>
        </p:spPr>
      </p:pic>
      <p:sp>
        <p:nvSpPr>
          <p:cNvPr id="330" name="Google Shape;330;g3b71480ff71_4_12"/>
          <p:cNvSpPr txBox="1"/>
          <p:nvPr/>
        </p:nvSpPr>
        <p:spPr>
          <a:xfrm>
            <a:off x="395416" y="1637271"/>
            <a:ext cx="3861487"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sl-SI" sz="1050" b="1" i="0" u="none" strike="noStrike" cap="none">
                <a:solidFill>
                  <a:srgbClr val="323F4F"/>
                </a:solidFill>
                <a:latin typeface="Arial"/>
                <a:ea typeface="Arial"/>
                <a:cs typeface="Arial"/>
                <a:sym typeface="Arial"/>
              </a:rPr>
              <a:t>Centralna tehniška knjižnica Univerze v Ljubljani</a:t>
            </a:r>
            <a:endParaRPr sz="1050" b="0" i="0" u="none" strike="noStrike" cap="none">
              <a:solidFill>
                <a:srgbClr val="323F4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50"/>
              <a:buFont typeface="Arial"/>
              <a:buNone/>
            </a:pPr>
            <a:r>
              <a:rPr lang="sl-SI" sz="1050" b="1" i="1" u="none" strike="noStrike" cap="none">
                <a:solidFill>
                  <a:srgbClr val="323F4F"/>
                </a:solidFill>
                <a:latin typeface="Arial"/>
                <a:ea typeface="Arial"/>
                <a:cs typeface="Arial"/>
                <a:sym typeface="Arial"/>
              </a:rPr>
              <a:t>Central Technical Library at the University of Ljubljana</a:t>
            </a:r>
            <a:endParaRPr sz="1050" b="0" i="0" u="none" strike="noStrike" cap="none">
              <a:solidFill>
                <a:srgbClr val="323F4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50"/>
              <a:buFont typeface="Arial"/>
              <a:buNone/>
            </a:pPr>
            <a:r>
              <a:rPr lang="sl-SI" sz="1050" b="0" i="0" u="none" strike="noStrike" cap="none">
                <a:solidFill>
                  <a:srgbClr val="323F4F"/>
                </a:solidFill>
                <a:latin typeface="Arial"/>
                <a:ea typeface="Arial"/>
                <a:cs typeface="Arial"/>
                <a:sym typeface="Arial"/>
              </a:rPr>
              <a:t>Trg republike 3, SI-1000 Ljubljana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50"/>
              <a:buFont typeface="Arial"/>
              <a:buNone/>
            </a:pPr>
            <a:r>
              <a:rPr lang="sl-SI" sz="1050" b="0" i="0" u="none" strike="noStrike" cap="none">
                <a:solidFill>
                  <a:srgbClr val="323F4F"/>
                </a:solidFill>
                <a:latin typeface="Arial"/>
                <a:ea typeface="Arial"/>
                <a:cs typeface="Arial"/>
                <a:sym typeface="Arial"/>
              </a:rPr>
              <a:t>Slovenija / </a:t>
            </a:r>
            <a:r>
              <a:rPr lang="sl-SI" sz="1050" b="0" i="1" u="none" strike="noStrike" cap="none">
                <a:solidFill>
                  <a:srgbClr val="323F4F"/>
                </a:solidFill>
                <a:latin typeface="Arial"/>
                <a:ea typeface="Arial"/>
                <a:cs typeface="Arial"/>
                <a:sym typeface="Arial"/>
              </a:rPr>
              <a:t>Slovenia</a:t>
            </a:r>
            <a:endParaRPr sz="1050" b="0" i="0" u="none" strike="noStrike" cap="none">
              <a:solidFill>
                <a:srgbClr val="323F4F"/>
              </a:solidFill>
              <a:latin typeface="Arial"/>
              <a:ea typeface="Arial"/>
              <a:cs typeface="Arial"/>
              <a:sym typeface="Arial"/>
            </a:endParaRPr>
          </a:p>
        </p:txBody>
      </p:sp>
      <p:sp>
        <p:nvSpPr>
          <p:cNvPr id="331" name="Google Shape;331;g3b71480ff71_4_12"/>
          <p:cNvSpPr txBox="1">
            <a:spLocks noGrp="1"/>
          </p:cNvSpPr>
          <p:nvPr>
            <p:ph type="body" idx="1"/>
          </p:nvPr>
        </p:nvSpPr>
        <p:spPr>
          <a:xfrm>
            <a:off x="517525" y="3428999"/>
            <a:ext cx="3477420" cy="18093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rgbClr val="000000"/>
              </a:buClr>
              <a:buSzPts val="1200"/>
              <a:buNone/>
              <a:defRPr sz="1200" b="0"/>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2" name="Google Shape;332;g3b71480ff71_4_12"/>
          <p:cNvSpPr txBox="1">
            <a:spLocks noGrp="1"/>
          </p:cNvSpPr>
          <p:nvPr>
            <p:ph type="body" idx="2"/>
          </p:nvPr>
        </p:nvSpPr>
        <p:spPr>
          <a:xfrm>
            <a:off x="516732" y="3105531"/>
            <a:ext cx="3478213" cy="2965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1400"/>
              <a:buNone/>
              <a:defRPr sz="1400"/>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33" name="Google Shape;333;g3b71480ff71_4_12"/>
          <p:cNvPicPr preferRelativeResize="0"/>
          <p:nvPr/>
        </p:nvPicPr>
        <p:blipFill rotWithShape="1">
          <a:blip r:embed="rId4">
            <a:alphaModFix/>
          </a:blip>
          <a:srcRect/>
          <a:stretch/>
        </p:blipFill>
        <p:spPr>
          <a:xfrm>
            <a:off x="516732" y="5356267"/>
            <a:ext cx="10180341" cy="1115570"/>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Glava odseka" type="secHead">
  <p:cSld name="SECTION_HEADER">
    <p:spTree>
      <p:nvGrpSpPr>
        <p:cNvPr id="1" name="Shape 334"/>
        <p:cNvGrpSpPr/>
        <p:nvPr/>
      </p:nvGrpSpPr>
      <p:grpSpPr>
        <a:xfrm>
          <a:off x="0" y="0"/>
          <a:ext cx="0" cy="0"/>
          <a:chOff x="0" y="0"/>
          <a:chExt cx="0" cy="0"/>
        </a:xfrm>
      </p:grpSpPr>
      <p:sp>
        <p:nvSpPr>
          <p:cNvPr id="335" name="Google Shape;335;g3b71480ff71_4_19"/>
          <p:cNvSpPr txBox="1">
            <a:spLocks noGrp="1"/>
          </p:cNvSpPr>
          <p:nvPr>
            <p:ph type="title"/>
          </p:nvPr>
        </p:nvSpPr>
        <p:spPr>
          <a:xfrm>
            <a:off x="831847" y="1709735"/>
            <a:ext cx="10515600" cy="2852735"/>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ED7D3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6" name="Google Shape;336;g3b71480ff71_4_19"/>
          <p:cNvSpPr txBox="1">
            <a:spLocks noGrp="1"/>
          </p:cNvSpPr>
          <p:nvPr>
            <p:ph type="body" idx="1"/>
          </p:nvPr>
        </p:nvSpPr>
        <p:spPr>
          <a:xfrm>
            <a:off x="831847" y="4589465"/>
            <a:ext cx="10515600" cy="150018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3500"/>
              <a:buNone/>
              <a:defRPr sz="3500" b="1" i="0" u="none" strike="noStrike" cap="none">
                <a:solidFill>
                  <a:srgbClr val="000000"/>
                </a:solidFill>
                <a:latin typeface="Arial"/>
                <a:ea typeface="Arial"/>
                <a:cs typeface="Arial"/>
                <a:sym typeface="Arial"/>
              </a:defRPr>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Dve vsebini" type="twoObj">
  <p:cSld name="TWO_OBJECTS">
    <p:spTree>
      <p:nvGrpSpPr>
        <p:cNvPr id="1" name="Shape 337"/>
        <p:cNvGrpSpPr/>
        <p:nvPr/>
      </p:nvGrpSpPr>
      <p:grpSpPr>
        <a:xfrm>
          <a:off x="0" y="0"/>
          <a:ext cx="0" cy="0"/>
          <a:chOff x="0" y="0"/>
          <a:chExt cx="0" cy="0"/>
        </a:xfrm>
      </p:grpSpPr>
      <p:sp>
        <p:nvSpPr>
          <p:cNvPr id="338" name="Google Shape;338;g3b71480ff71_4_22"/>
          <p:cNvSpPr txBox="1">
            <a:spLocks noGrp="1"/>
          </p:cNvSpPr>
          <p:nvPr>
            <p:ph type="title"/>
          </p:nvPr>
        </p:nvSpPr>
        <p:spPr>
          <a:xfrm>
            <a:off x="838203" y="1078860"/>
            <a:ext cx="11160000" cy="61182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7D31"/>
              </a:buClr>
              <a:buSzPts val="44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9" name="Google Shape;339;g3b71480ff71_4_22"/>
          <p:cNvSpPr txBox="1">
            <a:spLocks noGrp="1"/>
          </p:cNvSpPr>
          <p:nvPr>
            <p:ph type="body" idx="1"/>
          </p:nvPr>
        </p:nvSpPr>
        <p:spPr>
          <a:xfrm>
            <a:off x="838203" y="1825626"/>
            <a:ext cx="5181603" cy="475043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0" name="Google Shape;340;g3b71480ff71_4_22"/>
          <p:cNvSpPr txBox="1">
            <a:spLocks noGrp="1"/>
          </p:cNvSpPr>
          <p:nvPr>
            <p:ph type="body" idx="2"/>
          </p:nvPr>
        </p:nvSpPr>
        <p:spPr>
          <a:xfrm>
            <a:off x="6172200" y="1825626"/>
            <a:ext cx="5181603" cy="475043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Primerjava" type="twoTxTwoObj">
  <p:cSld name="TWO_OBJECTS_WITH_TEXT">
    <p:spTree>
      <p:nvGrpSpPr>
        <p:cNvPr id="1" name="Shape 341"/>
        <p:cNvGrpSpPr/>
        <p:nvPr/>
      </p:nvGrpSpPr>
      <p:grpSpPr>
        <a:xfrm>
          <a:off x="0" y="0"/>
          <a:ext cx="0" cy="0"/>
          <a:chOff x="0" y="0"/>
          <a:chExt cx="0" cy="0"/>
        </a:xfrm>
      </p:grpSpPr>
      <p:sp>
        <p:nvSpPr>
          <p:cNvPr id="342" name="Google Shape;342;g3b71480ff71_4_26"/>
          <p:cNvSpPr txBox="1">
            <a:spLocks noGrp="1"/>
          </p:cNvSpPr>
          <p:nvPr>
            <p:ph type="title"/>
          </p:nvPr>
        </p:nvSpPr>
        <p:spPr>
          <a:xfrm>
            <a:off x="839784" y="1069159"/>
            <a:ext cx="11160000" cy="6120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7D31"/>
              </a:buClr>
              <a:buSzPts val="44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3" name="Google Shape;343;g3b71480ff71_4_26"/>
          <p:cNvSpPr txBox="1">
            <a:spLocks noGrp="1"/>
          </p:cNvSpPr>
          <p:nvPr>
            <p:ph type="body" idx="1"/>
          </p:nvPr>
        </p:nvSpPr>
        <p:spPr>
          <a:xfrm>
            <a:off x="839784" y="1681159"/>
            <a:ext cx="5157782" cy="823911"/>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0000"/>
              </a:buClr>
              <a:buSzPts val="2400"/>
              <a:buNone/>
              <a:defRPr sz="2400" b="1"/>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4" name="Google Shape;344;g3b71480ff71_4_26"/>
          <p:cNvSpPr txBox="1">
            <a:spLocks noGrp="1"/>
          </p:cNvSpPr>
          <p:nvPr>
            <p:ph type="body" idx="2"/>
          </p:nvPr>
        </p:nvSpPr>
        <p:spPr>
          <a:xfrm>
            <a:off x="839784" y="2505071"/>
            <a:ext cx="5157782" cy="407098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5" name="Google Shape;345;g3b71480ff71_4_26"/>
          <p:cNvSpPr txBox="1">
            <a:spLocks noGrp="1"/>
          </p:cNvSpPr>
          <p:nvPr>
            <p:ph type="body" idx="3"/>
          </p:nvPr>
        </p:nvSpPr>
        <p:spPr>
          <a:xfrm>
            <a:off x="6172200" y="1681160"/>
            <a:ext cx="5183184" cy="82391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0000"/>
              </a:buClr>
              <a:buSzPts val="2400"/>
              <a:buNone/>
              <a:defRPr sz="2400" b="1"/>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6" name="Google Shape;346;g3b71480ff71_4_26"/>
          <p:cNvSpPr txBox="1">
            <a:spLocks noGrp="1"/>
          </p:cNvSpPr>
          <p:nvPr>
            <p:ph type="body" idx="4"/>
          </p:nvPr>
        </p:nvSpPr>
        <p:spPr>
          <a:xfrm>
            <a:off x="6172200" y="2505071"/>
            <a:ext cx="5183184" cy="4070989"/>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amo naslov" type="titleOnly">
  <p:cSld name="TITLE_ONLY">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0"/>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0"/>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0"/>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Samo naslov" type="titleOnly">
  <p:cSld name="TITLE_ONLY">
    <p:spTree>
      <p:nvGrpSpPr>
        <p:cNvPr id="1" name="Shape 347"/>
        <p:cNvGrpSpPr/>
        <p:nvPr/>
      </p:nvGrpSpPr>
      <p:grpSpPr>
        <a:xfrm>
          <a:off x="0" y="0"/>
          <a:ext cx="0" cy="0"/>
          <a:chOff x="0" y="0"/>
          <a:chExt cx="0" cy="0"/>
        </a:xfrm>
      </p:grpSpPr>
      <p:sp>
        <p:nvSpPr>
          <p:cNvPr id="348" name="Google Shape;348;g3b71480ff71_4_32"/>
          <p:cNvSpPr txBox="1">
            <a:spLocks noGrp="1"/>
          </p:cNvSpPr>
          <p:nvPr>
            <p:ph type="title"/>
          </p:nvPr>
        </p:nvSpPr>
        <p:spPr>
          <a:xfrm>
            <a:off x="838203" y="1078860"/>
            <a:ext cx="11160000" cy="61182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7D31"/>
              </a:buClr>
              <a:buSzPts val="44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Prazen">
  <p:cSld name="Prazen">
    <p:spTree>
      <p:nvGrpSpPr>
        <p:cNvPr id="1" name="Shape 349"/>
        <p:cNvGrpSpPr/>
        <p:nvPr/>
      </p:nvGrpSpPr>
      <p:grpSpPr>
        <a:xfrm>
          <a:off x="0" y="0"/>
          <a:ext cx="0" cy="0"/>
          <a:chOff x="0" y="0"/>
          <a:chExt cx="0" cy="0"/>
        </a:xfrm>
      </p:grpSpPr>
      <p:sp>
        <p:nvSpPr>
          <p:cNvPr id="350" name="Google Shape;350;g3b71480ff71_4_34"/>
          <p:cNvSpPr txBox="1">
            <a:spLocks noGrp="1"/>
          </p:cNvSpPr>
          <p:nvPr>
            <p:ph type="title"/>
          </p:nvPr>
        </p:nvSpPr>
        <p:spPr>
          <a:xfrm>
            <a:off x="838203" y="1078860"/>
            <a:ext cx="11160000" cy="61182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7D3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Vsebina z naslovom" type="objTx">
  <p:cSld name="OBJECT_WITH_CAPTION_TEXT">
    <p:spTree>
      <p:nvGrpSpPr>
        <p:cNvPr id="1" name="Shape 351"/>
        <p:cNvGrpSpPr/>
        <p:nvPr/>
      </p:nvGrpSpPr>
      <p:grpSpPr>
        <a:xfrm>
          <a:off x="0" y="0"/>
          <a:ext cx="0" cy="0"/>
          <a:chOff x="0" y="0"/>
          <a:chExt cx="0" cy="0"/>
        </a:xfrm>
      </p:grpSpPr>
      <p:sp>
        <p:nvSpPr>
          <p:cNvPr id="352" name="Google Shape;352;g3b71480ff71_4_36"/>
          <p:cNvSpPr txBox="1">
            <a:spLocks noGrp="1"/>
          </p:cNvSpPr>
          <p:nvPr>
            <p:ph type="title"/>
          </p:nvPr>
        </p:nvSpPr>
        <p:spPr>
          <a:xfrm>
            <a:off x="839784" y="1322703"/>
            <a:ext cx="3932240" cy="149669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ED7D3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3" name="Google Shape;353;g3b71480ff71_4_36"/>
          <p:cNvSpPr txBox="1">
            <a:spLocks noGrp="1"/>
          </p:cNvSpPr>
          <p:nvPr>
            <p:ph type="body" idx="1"/>
          </p:nvPr>
        </p:nvSpPr>
        <p:spPr>
          <a:xfrm>
            <a:off x="5183184" y="987423"/>
            <a:ext cx="6172200" cy="5413377"/>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000000"/>
              </a:buClr>
              <a:buSzPts val="3200"/>
              <a:buChar char="•"/>
              <a:defRPr sz="3200"/>
            </a:lvl1pPr>
            <a:lvl2pPr marL="914400" lvl="1" indent="-406400" algn="l">
              <a:lnSpc>
                <a:spcPct val="90000"/>
              </a:lnSpc>
              <a:spcBef>
                <a:spcPts val="500"/>
              </a:spcBef>
              <a:spcAft>
                <a:spcPts val="0"/>
              </a:spcAft>
              <a:buClr>
                <a:srgbClr val="000000"/>
              </a:buClr>
              <a:buSzPts val="2800"/>
              <a:buChar char="•"/>
              <a:defRPr sz="2800"/>
            </a:lvl2pPr>
            <a:lvl3pPr marL="1371600" lvl="2" indent="-381000" algn="l">
              <a:lnSpc>
                <a:spcPct val="90000"/>
              </a:lnSpc>
              <a:spcBef>
                <a:spcPts val="500"/>
              </a:spcBef>
              <a:spcAft>
                <a:spcPts val="0"/>
              </a:spcAft>
              <a:buClr>
                <a:srgbClr val="000000"/>
              </a:buClr>
              <a:buSzPts val="2400"/>
              <a:buChar char="•"/>
              <a:defRPr sz="2400"/>
            </a:lvl3pPr>
            <a:lvl4pPr marL="1828800" lvl="3" indent="-355600" algn="l">
              <a:lnSpc>
                <a:spcPct val="90000"/>
              </a:lnSpc>
              <a:spcBef>
                <a:spcPts val="500"/>
              </a:spcBef>
              <a:spcAft>
                <a:spcPts val="0"/>
              </a:spcAft>
              <a:buClr>
                <a:srgbClr val="000000"/>
              </a:buClr>
              <a:buSzPts val="2000"/>
              <a:buChar char="•"/>
              <a:defRPr sz="2000"/>
            </a:lvl4pPr>
            <a:lvl5pPr marL="2286000" lvl="4" indent="-355600" algn="l">
              <a:lnSpc>
                <a:spcPct val="90000"/>
              </a:lnSpc>
              <a:spcBef>
                <a:spcPts val="500"/>
              </a:spcBef>
              <a:spcAft>
                <a:spcPts val="0"/>
              </a:spcAft>
              <a:buClr>
                <a:srgbClr val="000000"/>
              </a:buClr>
              <a:buSzPts val="2000"/>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4" name="Google Shape;354;g3b71480ff71_4_36"/>
          <p:cNvSpPr txBox="1">
            <a:spLocks noGrp="1"/>
          </p:cNvSpPr>
          <p:nvPr>
            <p:ph type="body" idx="2"/>
          </p:nvPr>
        </p:nvSpPr>
        <p:spPr>
          <a:xfrm>
            <a:off x="839784" y="2819400"/>
            <a:ext cx="3932240" cy="35814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1600"/>
              <a:buNone/>
              <a:defRPr sz="1600"/>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Naslov in slika" type="picTx">
  <p:cSld name="PICTURE_WITH_CAPTION_TEXT">
    <p:spTree>
      <p:nvGrpSpPr>
        <p:cNvPr id="1" name="Shape 355"/>
        <p:cNvGrpSpPr/>
        <p:nvPr/>
      </p:nvGrpSpPr>
      <p:grpSpPr>
        <a:xfrm>
          <a:off x="0" y="0"/>
          <a:ext cx="0" cy="0"/>
          <a:chOff x="0" y="0"/>
          <a:chExt cx="0" cy="0"/>
        </a:xfrm>
      </p:grpSpPr>
      <p:sp>
        <p:nvSpPr>
          <p:cNvPr id="356" name="Google Shape;356;g3b71480ff71_4_40"/>
          <p:cNvSpPr txBox="1">
            <a:spLocks noGrp="1"/>
          </p:cNvSpPr>
          <p:nvPr>
            <p:ph type="title"/>
          </p:nvPr>
        </p:nvSpPr>
        <p:spPr>
          <a:xfrm>
            <a:off x="839784" y="1325880"/>
            <a:ext cx="3932240" cy="14976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ED7D3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7" name="Google Shape;357;g3b71480ff71_4_40"/>
          <p:cNvSpPr>
            <a:spLocks noGrp="1"/>
          </p:cNvSpPr>
          <p:nvPr>
            <p:ph type="pic" idx="2"/>
          </p:nvPr>
        </p:nvSpPr>
        <p:spPr>
          <a:xfrm>
            <a:off x="5183184" y="987423"/>
            <a:ext cx="6172200" cy="4873623"/>
          </a:xfrm>
          <a:prstGeom prst="rect">
            <a:avLst/>
          </a:prstGeom>
          <a:noFill/>
          <a:ln>
            <a:noFill/>
          </a:ln>
        </p:spPr>
      </p:sp>
      <p:sp>
        <p:nvSpPr>
          <p:cNvPr id="358" name="Google Shape;358;g3b71480ff71_4_40"/>
          <p:cNvSpPr txBox="1">
            <a:spLocks noGrp="1"/>
          </p:cNvSpPr>
          <p:nvPr>
            <p:ph type="body" idx="1"/>
          </p:nvPr>
        </p:nvSpPr>
        <p:spPr>
          <a:xfrm>
            <a:off x="839784" y="2823480"/>
            <a:ext cx="3932240" cy="30455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1600"/>
              <a:buNone/>
              <a:defRPr sz="1600"/>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Naslov in navpično besedilo" type="vertTx">
  <p:cSld name="VERTICAL_TEXT">
    <p:spTree>
      <p:nvGrpSpPr>
        <p:cNvPr id="1" name="Shape 359"/>
        <p:cNvGrpSpPr/>
        <p:nvPr/>
      </p:nvGrpSpPr>
      <p:grpSpPr>
        <a:xfrm>
          <a:off x="0" y="0"/>
          <a:ext cx="0" cy="0"/>
          <a:chOff x="0" y="0"/>
          <a:chExt cx="0" cy="0"/>
        </a:xfrm>
      </p:grpSpPr>
      <p:sp>
        <p:nvSpPr>
          <p:cNvPr id="360" name="Google Shape;360;g3b71480ff71_4_44"/>
          <p:cNvSpPr txBox="1">
            <a:spLocks noGrp="1"/>
          </p:cNvSpPr>
          <p:nvPr>
            <p:ph type="title"/>
          </p:nvPr>
        </p:nvSpPr>
        <p:spPr>
          <a:xfrm>
            <a:off x="838203" y="1078860"/>
            <a:ext cx="11160000" cy="61182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7D31"/>
              </a:buClr>
              <a:buSzPts val="44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1" name="Google Shape;361;g3b71480ff71_4_44"/>
          <p:cNvSpPr txBox="1">
            <a:spLocks noGrp="1"/>
          </p:cNvSpPr>
          <p:nvPr>
            <p:ph type="body" idx="1"/>
          </p:nvPr>
        </p:nvSpPr>
        <p:spPr>
          <a:xfrm rot="5400000">
            <a:off x="4031554" y="-1367728"/>
            <a:ext cx="4773293" cy="111600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Navpični naslov in besedilo" type="vertTitleAndTx">
  <p:cSld name="VERTICAL_TITLE_AND_VERTICAL_TEXT">
    <p:spTree>
      <p:nvGrpSpPr>
        <p:cNvPr id="1" name="Shape 362"/>
        <p:cNvGrpSpPr/>
        <p:nvPr/>
      </p:nvGrpSpPr>
      <p:grpSpPr>
        <a:xfrm>
          <a:off x="0" y="0"/>
          <a:ext cx="0" cy="0"/>
          <a:chOff x="0" y="0"/>
          <a:chExt cx="0" cy="0"/>
        </a:xfrm>
      </p:grpSpPr>
      <p:sp>
        <p:nvSpPr>
          <p:cNvPr id="363" name="Google Shape;363;g3b71480ff71_4_47"/>
          <p:cNvSpPr txBox="1">
            <a:spLocks noGrp="1"/>
          </p:cNvSpPr>
          <p:nvPr>
            <p:ph type="title"/>
          </p:nvPr>
        </p:nvSpPr>
        <p:spPr>
          <a:xfrm rot="5400000">
            <a:off x="7228997" y="2608421"/>
            <a:ext cx="5620702" cy="262889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D7D31"/>
              </a:buClr>
              <a:buSzPts val="44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4" name="Google Shape;364;g3b71480ff71_4_47"/>
          <p:cNvSpPr txBox="1">
            <a:spLocks noGrp="1"/>
          </p:cNvSpPr>
          <p:nvPr>
            <p:ph type="body" idx="1"/>
          </p:nvPr>
        </p:nvSpPr>
        <p:spPr>
          <a:xfrm rot="5400000">
            <a:off x="1895316" y="55407"/>
            <a:ext cx="5620071" cy="773429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Naslov in vsebina" type="tx">
  <p:cSld name="TITLE_AND_BODY">
    <p:bg>
      <p:bgPr>
        <a:solidFill>
          <a:srgbClr val="FFFFFF"/>
        </a:solidFill>
        <a:effectLst/>
      </p:bgPr>
    </p:bg>
    <p:spTree>
      <p:nvGrpSpPr>
        <p:cNvPr id="1" name="Shape 366"/>
        <p:cNvGrpSpPr/>
        <p:nvPr/>
      </p:nvGrpSpPr>
      <p:grpSpPr>
        <a:xfrm>
          <a:off x="0" y="0"/>
          <a:ext cx="0" cy="0"/>
          <a:chOff x="0" y="0"/>
          <a:chExt cx="0" cy="0"/>
        </a:xfrm>
      </p:grpSpPr>
      <p:sp>
        <p:nvSpPr>
          <p:cNvPr id="367" name="Google Shape;367;g3b71480ff71_6_223"/>
          <p:cNvSpPr txBox="1">
            <a:spLocks noGrp="1"/>
          </p:cNvSpPr>
          <p:nvPr>
            <p:ph type="title"/>
          </p:nvPr>
        </p:nvSpPr>
        <p:spPr>
          <a:xfrm>
            <a:off x="838080" y="365040"/>
            <a:ext cx="10515240" cy="132516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68" name="Google Shape;368;g3b71480ff71_6_223"/>
          <p:cNvSpPr txBox="1">
            <a:spLocks noGrp="1"/>
          </p:cNvSpPr>
          <p:nvPr>
            <p:ph type="body" idx="1"/>
          </p:nvPr>
        </p:nvSpPr>
        <p:spPr>
          <a:xfrm>
            <a:off x="838080" y="1825560"/>
            <a:ext cx="10515240" cy="435096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9" name="Google Shape;369;g3b71480ff71_6_223"/>
          <p:cNvSpPr txBox="1">
            <a:spLocks noGrp="1"/>
          </p:cNvSpPr>
          <p:nvPr>
            <p:ph type="dt" idx="10"/>
          </p:nvPr>
        </p:nvSpPr>
        <p:spPr>
          <a:xfrm>
            <a:off x="838080" y="6356520"/>
            <a:ext cx="2742840" cy="36468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98989"/>
              </a:buClr>
              <a:buSzPts val="1200"/>
              <a:buFont typeface="Calibri"/>
              <a:buNone/>
              <a:defRPr sz="1200" b="0" u="none" strike="noStrike">
                <a:solidFill>
                  <a:srgbClr val="89898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70" name="Google Shape;370;g3b71480ff71_6_223"/>
          <p:cNvSpPr txBox="1">
            <a:spLocks noGrp="1"/>
          </p:cNvSpPr>
          <p:nvPr>
            <p:ph type="ftr" idx="11"/>
          </p:nvPr>
        </p:nvSpPr>
        <p:spPr>
          <a:xfrm>
            <a:off x="4038480" y="6356520"/>
            <a:ext cx="4114440" cy="36468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000000"/>
              </a:buClr>
              <a:buSzPts val="1400"/>
              <a:buFont typeface="Times New Roman"/>
              <a:buNone/>
              <a:defRPr sz="1400" b="0" u="none" strike="noStrike">
                <a:solidFill>
                  <a:srgbClr val="000000"/>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71" name="Google Shape;371;g3b71480ff71_6_223"/>
          <p:cNvSpPr txBox="1">
            <a:spLocks noGrp="1"/>
          </p:cNvSpPr>
          <p:nvPr>
            <p:ph type="sldNum" idx="12"/>
          </p:nvPr>
        </p:nvSpPr>
        <p:spPr>
          <a:xfrm>
            <a:off x="8610480" y="6356520"/>
            <a:ext cx="2742840" cy="36468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1pPr>
            <a:lvl2pPr marL="0" marR="0" lvl="1"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2pPr>
            <a:lvl3pPr marL="0" marR="0" lvl="2"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3pPr>
            <a:lvl4pPr marL="0" marR="0" lvl="3"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4pPr>
            <a:lvl5pPr marL="0" marR="0" lvl="4"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5pPr>
            <a:lvl6pPr marL="0" marR="0" lvl="5"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6pPr>
            <a:lvl7pPr marL="0" marR="0" lvl="6"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7pPr>
            <a:lvl8pPr marL="0" marR="0" lvl="7"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8pPr>
            <a:lvl9pPr marL="0" marR="0" lvl="8"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solidFill>
                <a:srgbClr val="000000"/>
              </a:solidFill>
              <a:latin typeface="Times New Roman"/>
              <a:ea typeface="Times New Roman"/>
              <a:cs typeface="Times New Roman"/>
              <a:sym typeface="Times New Roman"/>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Naslovni diapozitiv" type="title">
  <p:cSld name="TITLE">
    <p:bg>
      <p:bgPr>
        <a:solidFill>
          <a:srgbClr val="FFFFFF"/>
        </a:solidFill>
        <a:effectLst/>
      </p:bgPr>
    </p:bg>
    <p:spTree>
      <p:nvGrpSpPr>
        <p:cNvPr id="1" name="Shape 372"/>
        <p:cNvGrpSpPr/>
        <p:nvPr/>
      </p:nvGrpSpPr>
      <p:grpSpPr>
        <a:xfrm>
          <a:off x="0" y="0"/>
          <a:ext cx="0" cy="0"/>
          <a:chOff x="0" y="0"/>
          <a:chExt cx="0" cy="0"/>
        </a:xfrm>
      </p:grpSpPr>
      <p:sp>
        <p:nvSpPr>
          <p:cNvPr id="373" name="Google Shape;373;g3b71480ff71_6_229"/>
          <p:cNvSpPr txBox="1">
            <a:spLocks noGrp="1"/>
          </p:cNvSpPr>
          <p:nvPr>
            <p:ph type="title"/>
          </p:nvPr>
        </p:nvSpPr>
        <p:spPr>
          <a:xfrm>
            <a:off x="1523880" y="1122480"/>
            <a:ext cx="9143640" cy="2387160"/>
          </a:xfrm>
          <a:prstGeom prst="rect">
            <a:avLst/>
          </a:prstGeom>
          <a:noFill/>
          <a:ln>
            <a:noFill/>
          </a:ln>
        </p:spPr>
        <p:txBody>
          <a:bodyPr spcFirstLastPara="1" wrap="square" lIns="91425" tIns="45700" rIns="91425" bIns="45700" anchor="b" anchorCtr="1">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74" name="Google Shape;374;g3b71480ff71_6_229"/>
          <p:cNvSpPr txBox="1">
            <a:spLocks noGrp="1"/>
          </p:cNvSpPr>
          <p:nvPr>
            <p:ph type="dt" idx="10"/>
          </p:nvPr>
        </p:nvSpPr>
        <p:spPr>
          <a:xfrm>
            <a:off x="838080" y="6356520"/>
            <a:ext cx="2742840" cy="36468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98989"/>
              </a:buClr>
              <a:buSzPts val="1200"/>
              <a:buFont typeface="Calibri"/>
              <a:buNone/>
              <a:defRPr sz="1200" b="0" u="none" strike="noStrike">
                <a:solidFill>
                  <a:srgbClr val="89898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75" name="Google Shape;375;g3b71480ff71_6_229"/>
          <p:cNvSpPr txBox="1">
            <a:spLocks noGrp="1"/>
          </p:cNvSpPr>
          <p:nvPr>
            <p:ph type="ftr" idx="11"/>
          </p:nvPr>
        </p:nvSpPr>
        <p:spPr>
          <a:xfrm>
            <a:off x="4038480" y="6356520"/>
            <a:ext cx="4114440" cy="36468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000000"/>
              </a:buClr>
              <a:buSzPts val="1400"/>
              <a:buFont typeface="Times New Roman"/>
              <a:buNone/>
              <a:defRPr sz="1400" b="0" u="none" strike="noStrike">
                <a:solidFill>
                  <a:srgbClr val="000000"/>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76" name="Google Shape;376;g3b71480ff71_6_229"/>
          <p:cNvSpPr txBox="1">
            <a:spLocks noGrp="1"/>
          </p:cNvSpPr>
          <p:nvPr>
            <p:ph type="sldNum" idx="12"/>
          </p:nvPr>
        </p:nvSpPr>
        <p:spPr>
          <a:xfrm>
            <a:off x="8610480" y="6356520"/>
            <a:ext cx="2742840" cy="36468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1pPr>
            <a:lvl2pPr marL="0" marR="0" lvl="1"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2pPr>
            <a:lvl3pPr marL="0" marR="0" lvl="2"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3pPr>
            <a:lvl4pPr marL="0" marR="0" lvl="3"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4pPr>
            <a:lvl5pPr marL="0" marR="0" lvl="4"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5pPr>
            <a:lvl6pPr marL="0" marR="0" lvl="5"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6pPr>
            <a:lvl7pPr marL="0" marR="0" lvl="6"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7pPr>
            <a:lvl8pPr marL="0" marR="0" lvl="7"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8pPr>
            <a:lvl9pPr marL="0" marR="0" lvl="8"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solidFill>
                <a:srgbClr val="000000"/>
              </a:solidFill>
              <a:latin typeface="Times New Roman"/>
              <a:ea typeface="Times New Roman"/>
              <a:cs typeface="Times New Roman"/>
              <a:sym typeface="Times New Roman"/>
            </a:endParaRPr>
          </a:p>
        </p:txBody>
      </p:sp>
      <p:sp>
        <p:nvSpPr>
          <p:cNvPr id="377" name="Google Shape;377;g3b71480ff71_6_229"/>
          <p:cNvSpPr txBox="1">
            <a:spLocks noGrp="1"/>
          </p:cNvSpPr>
          <p:nvPr>
            <p:ph type="body" idx="1"/>
          </p:nvPr>
        </p:nvSpPr>
        <p:spPr>
          <a:xfrm>
            <a:off x="609480" y="1604520"/>
            <a:ext cx="10972440" cy="397728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Naslov in navpično besedilo" type="vertTx">
  <p:cSld name="VERTICAL_TEXT">
    <p:bg>
      <p:bgPr>
        <a:solidFill>
          <a:srgbClr val="FFFFFF"/>
        </a:solidFill>
        <a:effectLst/>
      </p:bgPr>
    </p:bg>
    <p:spTree>
      <p:nvGrpSpPr>
        <p:cNvPr id="1" name="Shape 378"/>
        <p:cNvGrpSpPr/>
        <p:nvPr/>
      </p:nvGrpSpPr>
      <p:grpSpPr>
        <a:xfrm>
          <a:off x="0" y="0"/>
          <a:ext cx="0" cy="0"/>
          <a:chOff x="0" y="0"/>
          <a:chExt cx="0" cy="0"/>
        </a:xfrm>
      </p:grpSpPr>
      <p:sp>
        <p:nvSpPr>
          <p:cNvPr id="379" name="Google Shape;379;g3b71480ff71_6_235"/>
          <p:cNvSpPr txBox="1">
            <a:spLocks noGrp="1"/>
          </p:cNvSpPr>
          <p:nvPr>
            <p:ph type="title"/>
          </p:nvPr>
        </p:nvSpPr>
        <p:spPr>
          <a:xfrm>
            <a:off x="838080" y="365040"/>
            <a:ext cx="10515240" cy="132516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80" name="Google Shape;380;g3b71480ff71_6_235"/>
          <p:cNvSpPr txBox="1">
            <a:spLocks noGrp="1"/>
          </p:cNvSpPr>
          <p:nvPr>
            <p:ph type="body" idx="1"/>
          </p:nvPr>
        </p:nvSpPr>
        <p:spPr>
          <a:xfrm rot="5400000">
            <a:off x="3920220" y="-1256580"/>
            <a:ext cx="4350960" cy="1051524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1" name="Google Shape;381;g3b71480ff71_6_235"/>
          <p:cNvSpPr txBox="1">
            <a:spLocks noGrp="1"/>
          </p:cNvSpPr>
          <p:nvPr>
            <p:ph type="dt" idx="10"/>
          </p:nvPr>
        </p:nvSpPr>
        <p:spPr>
          <a:xfrm>
            <a:off x="838080" y="6356520"/>
            <a:ext cx="2742840" cy="36468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98989"/>
              </a:buClr>
              <a:buSzPts val="1200"/>
              <a:buFont typeface="Calibri"/>
              <a:buNone/>
              <a:defRPr sz="1200" b="0" u="none" strike="noStrike">
                <a:solidFill>
                  <a:srgbClr val="89898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82" name="Google Shape;382;g3b71480ff71_6_235"/>
          <p:cNvSpPr txBox="1">
            <a:spLocks noGrp="1"/>
          </p:cNvSpPr>
          <p:nvPr>
            <p:ph type="ftr" idx="11"/>
          </p:nvPr>
        </p:nvSpPr>
        <p:spPr>
          <a:xfrm>
            <a:off x="4038480" y="6356520"/>
            <a:ext cx="4114440" cy="36468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000000"/>
              </a:buClr>
              <a:buSzPts val="1400"/>
              <a:buFont typeface="Times New Roman"/>
              <a:buNone/>
              <a:defRPr sz="1400" b="0" u="none" strike="noStrike">
                <a:solidFill>
                  <a:srgbClr val="000000"/>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83" name="Google Shape;383;g3b71480ff71_6_235"/>
          <p:cNvSpPr txBox="1">
            <a:spLocks noGrp="1"/>
          </p:cNvSpPr>
          <p:nvPr>
            <p:ph type="sldNum" idx="12"/>
          </p:nvPr>
        </p:nvSpPr>
        <p:spPr>
          <a:xfrm>
            <a:off x="8610480" y="6356520"/>
            <a:ext cx="2742840" cy="36468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1pPr>
            <a:lvl2pPr marL="0" marR="0" lvl="1"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2pPr>
            <a:lvl3pPr marL="0" marR="0" lvl="2"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3pPr>
            <a:lvl4pPr marL="0" marR="0" lvl="3"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4pPr>
            <a:lvl5pPr marL="0" marR="0" lvl="4"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5pPr>
            <a:lvl6pPr marL="0" marR="0" lvl="5"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6pPr>
            <a:lvl7pPr marL="0" marR="0" lvl="6"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7pPr>
            <a:lvl8pPr marL="0" marR="0" lvl="7"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8pPr>
            <a:lvl9pPr marL="0" marR="0" lvl="8"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solidFill>
                <a:srgbClr val="000000"/>
              </a:solidFill>
              <a:latin typeface="Times New Roman"/>
              <a:ea typeface="Times New Roman"/>
              <a:cs typeface="Times New Roman"/>
              <a:sym typeface="Times New Roman"/>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Navpični naslov in besedilo" type="vertTitleAndTx">
  <p:cSld name="VERTICAL_TITLE_AND_VERTICAL_TEXT">
    <p:bg>
      <p:bgPr>
        <a:solidFill>
          <a:srgbClr val="FFFFFF"/>
        </a:solidFill>
        <a:effectLst/>
      </p:bgPr>
    </p:bg>
    <p:spTree>
      <p:nvGrpSpPr>
        <p:cNvPr id="1" name="Shape 384"/>
        <p:cNvGrpSpPr/>
        <p:nvPr/>
      </p:nvGrpSpPr>
      <p:grpSpPr>
        <a:xfrm>
          <a:off x="0" y="0"/>
          <a:ext cx="0" cy="0"/>
          <a:chOff x="0" y="0"/>
          <a:chExt cx="0" cy="0"/>
        </a:xfrm>
      </p:grpSpPr>
      <p:sp>
        <p:nvSpPr>
          <p:cNvPr id="385" name="Google Shape;385;g3b71480ff71_6_241"/>
          <p:cNvSpPr txBox="1">
            <a:spLocks noGrp="1"/>
          </p:cNvSpPr>
          <p:nvPr>
            <p:ph type="title"/>
          </p:nvPr>
        </p:nvSpPr>
        <p:spPr>
          <a:xfrm rot="5400000">
            <a:off x="7133400" y="1956600"/>
            <a:ext cx="5811480" cy="262836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86" name="Google Shape;386;g3b71480ff71_6_241"/>
          <p:cNvSpPr txBox="1">
            <a:spLocks noGrp="1"/>
          </p:cNvSpPr>
          <p:nvPr>
            <p:ph type="body" idx="1"/>
          </p:nvPr>
        </p:nvSpPr>
        <p:spPr>
          <a:xfrm rot="5400000">
            <a:off x="1799280" y="-596160"/>
            <a:ext cx="5811480" cy="773388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7" name="Google Shape;387;g3b71480ff71_6_241"/>
          <p:cNvSpPr txBox="1">
            <a:spLocks noGrp="1"/>
          </p:cNvSpPr>
          <p:nvPr>
            <p:ph type="dt" idx="10"/>
          </p:nvPr>
        </p:nvSpPr>
        <p:spPr>
          <a:xfrm>
            <a:off x="838080" y="6356520"/>
            <a:ext cx="2742840" cy="36468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98989"/>
              </a:buClr>
              <a:buSzPts val="1200"/>
              <a:buFont typeface="Calibri"/>
              <a:buNone/>
              <a:defRPr sz="1200" b="0" u="none" strike="noStrike">
                <a:solidFill>
                  <a:srgbClr val="89898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88" name="Google Shape;388;g3b71480ff71_6_241"/>
          <p:cNvSpPr txBox="1">
            <a:spLocks noGrp="1"/>
          </p:cNvSpPr>
          <p:nvPr>
            <p:ph type="ftr" idx="11"/>
          </p:nvPr>
        </p:nvSpPr>
        <p:spPr>
          <a:xfrm>
            <a:off x="4038480" y="6356520"/>
            <a:ext cx="4114440" cy="36468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000000"/>
              </a:buClr>
              <a:buSzPts val="1400"/>
              <a:buFont typeface="Times New Roman"/>
              <a:buNone/>
              <a:defRPr sz="1400" b="0" u="none" strike="noStrike">
                <a:solidFill>
                  <a:srgbClr val="000000"/>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89" name="Google Shape;389;g3b71480ff71_6_241"/>
          <p:cNvSpPr txBox="1">
            <a:spLocks noGrp="1"/>
          </p:cNvSpPr>
          <p:nvPr>
            <p:ph type="sldNum" idx="12"/>
          </p:nvPr>
        </p:nvSpPr>
        <p:spPr>
          <a:xfrm>
            <a:off x="8610480" y="6356520"/>
            <a:ext cx="2742840" cy="36468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1pPr>
            <a:lvl2pPr marL="0" marR="0" lvl="1"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2pPr>
            <a:lvl3pPr marL="0" marR="0" lvl="2"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3pPr>
            <a:lvl4pPr marL="0" marR="0" lvl="3"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4pPr>
            <a:lvl5pPr marL="0" marR="0" lvl="4"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5pPr>
            <a:lvl6pPr marL="0" marR="0" lvl="5"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6pPr>
            <a:lvl7pPr marL="0" marR="0" lvl="6"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7pPr>
            <a:lvl8pPr marL="0" marR="0" lvl="7"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8pPr>
            <a:lvl9pPr marL="0" marR="0" lvl="8"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solidFill>
                <a:srgbClr val="000000"/>
              </a:solidFill>
              <a:latin typeface="Times New Roman"/>
              <a:ea typeface="Times New Roman"/>
              <a:cs typeface="Times New Roman"/>
              <a:sym typeface="Times New Roman"/>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razen" type="blank">
  <p:cSld name="BLANK">
    <p:spTree>
      <p:nvGrpSpPr>
        <p:cNvPr id="1" name="Shape 50"/>
        <p:cNvGrpSpPr/>
        <p:nvPr/>
      </p:nvGrpSpPr>
      <p:grpSpPr>
        <a:xfrm>
          <a:off x="0" y="0"/>
          <a:ext cx="0" cy="0"/>
          <a:chOff x="0" y="0"/>
          <a:chExt cx="0" cy="0"/>
        </a:xfrm>
      </p:grpSpPr>
      <p:sp>
        <p:nvSpPr>
          <p:cNvPr id="51" name="Google Shape;51;p11"/>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1_Naslov in vsebina" type="blank">
  <p:cSld name="BLANK">
    <p:bg>
      <p:bgPr>
        <a:solidFill>
          <a:srgbClr val="FFFFFF"/>
        </a:solidFill>
        <a:effectLst/>
      </p:bgPr>
    </p:bg>
    <p:spTree>
      <p:nvGrpSpPr>
        <p:cNvPr id="1" name="Shape 390"/>
        <p:cNvGrpSpPr/>
        <p:nvPr/>
      </p:nvGrpSpPr>
      <p:grpSpPr>
        <a:xfrm>
          <a:off x="0" y="0"/>
          <a:ext cx="0" cy="0"/>
          <a:chOff x="0" y="0"/>
          <a:chExt cx="0" cy="0"/>
        </a:xfrm>
      </p:grpSpPr>
      <p:sp>
        <p:nvSpPr>
          <p:cNvPr id="391" name="Google Shape;391;g3b71480ff71_6_247"/>
          <p:cNvSpPr txBox="1">
            <a:spLocks noGrp="1"/>
          </p:cNvSpPr>
          <p:nvPr>
            <p:ph type="title"/>
          </p:nvPr>
        </p:nvSpPr>
        <p:spPr>
          <a:xfrm>
            <a:off x="838080" y="365040"/>
            <a:ext cx="10515240" cy="132516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92" name="Google Shape;392;g3b71480ff71_6_247"/>
          <p:cNvSpPr txBox="1">
            <a:spLocks noGrp="1"/>
          </p:cNvSpPr>
          <p:nvPr>
            <p:ph type="body" idx="1"/>
          </p:nvPr>
        </p:nvSpPr>
        <p:spPr>
          <a:xfrm>
            <a:off x="838080" y="1825560"/>
            <a:ext cx="10515240" cy="435096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3" name="Google Shape;393;g3b71480ff71_6_247"/>
          <p:cNvSpPr txBox="1">
            <a:spLocks noGrp="1"/>
          </p:cNvSpPr>
          <p:nvPr>
            <p:ph type="dt" idx="10"/>
          </p:nvPr>
        </p:nvSpPr>
        <p:spPr>
          <a:xfrm>
            <a:off x="838080" y="6356520"/>
            <a:ext cx="2742840" cy="36468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98989"/>
              </a:buClr>
              <a:buSzPts val="1200"/>
              <a:buFont typeface="Calibri"/>
              <a:buNone/>
              <a:defRPr sz="1200" b="0" u="none" strike="noStrike">
                <a:solidFill>
                  <a:srgbClr val="89898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94" name="Google Shape;394;g3b71480ff71_6_247"/>
          <p:cNvSpPr txBox="1">
            <a:spLocks noGrp="1"/>
          </p:cNvSpPr>
          <p:nvPr>
            <p:ph type="ftr" idx="11"/>
          </p:nvPr>
        </p:nvSpPr>
        <p:spPr>
          <a:xfrm>
            <a:off x="4038480" y="6356520"/>
            <a:ext cx="4114440" cy="36468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000000"/>
              </a:buClr>
              <a:buSzPts val="1400"/>
              <a:buFont typeface="Times New Roman"/>
              <a:buNone/>
              <a:defRPr sz="1400" b="0" u="none" strike="noStrike">
                <a:solidFill>
                  <a:srgbClr val="000000"/>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95" name="Google Shape;395;g3b71480ff71_6_247"/>
          <p:cNvSpPr txBox="1">
            <a:spLocks noGrp="1"/>
          </p:cNvSpPr>
          <p:nvPr>
            <p:ph type="sldNum" idx="12"/>
          </p:nvPr>
        </p:nvSpPr>
        <p:spPr>
          <a:xfrm>
            <a:off x="8610480" y="6356520"/>
            <a:ext cx="2742840" cy="36468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1pPr>
            <a:lvl2pPr marL="0" marR="0" lvl="1"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2pPr>
            <a:lvl3pPr marL="0" marR="0" lvl="2"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3pPr>
            <a:lvl4pPr marL="0" marR="0" lvl="3"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4pPr>
            <a:lvl5pPr marL="0" marR="0" lvl="4"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5pPr>
            <a:lvl6pPr marL="0" marR="0" lvl="5"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6pPr>
            <a:lvl7pPr marL="0" marR="0" lvl="6"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7pPr>
            <a:lvl8pPr marL="0" marR="0" lvl="7"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8pPr>
            <a:lvl9pPr marL="0" marR="0" lvl="8"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solidFill>
                <a:srgbClr val="000000"/>
              </a:solidFill>
              <a:latin typeface="Times New Roman"/>
              <a:ea typeface="Times New Roman"/>
              <a:cs typeface="Times New Roman"/>
              <a:sym typeface="Times New Roman"/>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2_Naslov in vsebina" type="obj">
  <p:cSld name="OBJECT">
    <p:bg>
      <p:bgPr>
        <a:solidFill>
          <a:srgbClr val="FFFFFF"/>
        </a:solidFill>
        <a:effectLst/>
      </p:bgPr>
    </p:bg>
    <p:spTree>
      <p:nvGrpSpPr>
        <p:cNvPr id="1" name="Shape 396"/>
        <p:cNvGrpSpPr/>
        <p:nvPr/>
      </p:nvGrpSpPr>
      <p:grpSpPr>
        <a:xfrm>
          <a:off x="0" y="0"/>
          <a:ext cx="0" cy="0"/>
          <a:chOff x="0" y="0"/>
          <a:chExt cx="0" cy="0"/>
        </a:xfrm>
      </p:grpSpPr>
      <p:sp>
        <p:nvSpPr>
          <p:cNvPr id="397" name="Google Shape;397;g3b71480ff71_6_253"/>
          <p:cNvSpPr txBox="1">
            <a:spLocks noGrp="1"/>
          </p:cNvSpPr>
          <p:nvPr>
            <p:ph type="title"/>
          </p:nvPr>
        </p:nvSpPr>
        <p:spPr>
          <a:xfrm>
            <a:off x="838080" y="365040"/>
            <a:ext cx="10515240" cy="132516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98" name="Google Shape;398;g3b71480ff71_6_253"/>
          <p:cNvSpPr txBox="1">
            <a:spLocks noGrp="1"/>
          </p:cNvSpPr>
          <p:nvPr>
            <p:ph type="body" idx="1"/>
          </p:nvPr>
        </p:nvSpPr>
        <p:spPr>
          <a:xfrm>
            <a:off x="838080" y="1825560"/>
            <a:ext cx="10515240" cy="435096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9" name="Google Shape;399;g3b71480ff71_6_253"/>
          <p:cNvSpPr txBox="1">
            <a:spLocks noGrp="1"/>
          </p:cNvSpPr>
          <p:nvPr>
            <p:ph type="dt" idx="10"/>
          </p:nvPr>
        </p:nvSpPr>
        <p:spPr>
          <a:xfrm>
            <a:off x="838080" y="6356520"/>
            <a:ext cx="2742840" cy="36468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98989"/>
              </a:buClr>
              <a:buSzPts val="1200"/>
              <a:buFont typeface="Calibri"/>
              <a:buNone/>
              <a:defRPr sz="1200" b="0" u="none" strike="noStrike">
                <a:solidFill>
                  <a:srgbClr val="89898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00" name="Google Shape;400;g3b71480ff71_6_253"/>
          <p:cNvSpPr txBox="1">
            <a:spLocks noGrp="1"/>
          </p:cNvSpPr>
          <p:nvPr>
            <p:ph type="ftr" idx="11"/>
          </p:nvPr>
        </p:nvSpPr>
        <p:spPr>
          <a:xfrm>
            <a:off x="4038480" y="6356520"/>
            <a:ext cx="4114440" cy="36468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000000"/>
              </a:buClr>
              <a:buSzPts val="1400"/>
              <a:buFont typeface="Times New Roman"/>
              <a:buNone/>
              <a:defRPr sz="1400" b="0" u="none" strike="noStrike">
                <a:solidFill>
                  <a:srgbClr val="000000"/>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01" name="Google Shape;401;g3b71480ff71_6_253"/>
          <p:cNvSpPr txBox="1">
            <a:spLocks noGrp="1"/>
          </p:cNvSpPr>
          <p:nvPr>
            <p:ph type="sldNum" idx="12"/>
          </p:nvPr>
        </p:nvSpPr>
        <p:spPr>
          <a:xfrm>
            <a:off x="8610480" y="6356520"/>
            <a:ext cx="2742840" cy="36468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1pPr>
            <a:lvl2pPr marL="0" marR="0" lvl="1"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2pPr>
            <a:lvl3pPr marL="0" marR="0" lvl="2"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3pPr>
            <a:lvl4pPr marL="0" marR="0" lvl="3"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4pPr>
            <a:lvl5pPr marL="0" marR="0" lvl="4"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5pPr>
            <a:lvl6pPr marL="0" marR="0" lvl="5"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6pPr>
            <a:lvl7pPr marL="0" marR="0" lvl="6"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7pPr>
            <a:lvl8pPr marL="0" marR="0" lvl="7"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8pPr>
            <a:lvl9pPr marL="0" marR="0" lvl="8"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solidFill>
                <a:srgbClr val="000000"/>
              </a:solidFill>
              <a:latin typeface="Times New Roman"/>
              <a:ea typeface="Times New Roman"/>
              <a:cs typeface="Times New Roman"/>
              <a:sym typeface="Times New Roman"/>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Glava odseka">
  <p:cSld name="Glava odseka">
    <p:bg>
      <p:bgPr>
        <a:solidFill>
          <a:srgbClr val="FFFFFF"/>
        </a:solidFill>
        <a:effectLst/>
      </p:bgPr>
    </p:bg>
    <p:spTree>
      <p:nvGrpSpPr>
        <p:cNvPr id="1" name="Shape 402"/>
        <p:cNvGrpSpPr/>
        <p:nvPr/>
      </p:nvGrpSpPr>
      <p:grpSpPr>
        <a:xfrm>
          <a:off x="0" y="0"/>
          <a:ext cx="0" cy="0"/>
          <a:chOff x="0" y="0"/>
          <a:chExt cx="0" cy="0"/>
        </a:xfrm>
      </p:grpSpPr>
      <p:sp>
        <p:nvSpPr>
          <p:cNvPr id="403" name="Google Shape;403;g3b71480ff71_6_259"/>
          <p:cNvSpPr txBox="1">
            <a:spLocks noGrp="1"/>
          </p:cNvSpPr>
          <p:nvPr>
            <p:ph type="title"/>
          </p:nvPr>
        </p:nvSpPr>
        <p:spPr>
          <a:xfrm>
            <a:off x="831960" y="1709640"/>
            <a:ext cx="10515240" cy="285228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04" name="Google Shape;404;g3b71480ff71_6_259"/>
          <p:cNvSpPr txBox="1">
            <a:spLocks noGrp="1"/>
          </p:cNvSpPr>
          <p:nvPr>
            <p:ph type="body" idx="1"/>
          </p:nvPr>
        </p:nvSpPr>
        <p:spPr>
          <a:xfrm>
            <a:off x="831960" y="4589640"/>
            <a:ext cx="10515240" cy="149976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5" name="Google Shape;405;g3b71480ff71_6_259"/>
          <p:cNvSpPr txBox="1">
            <a:spLocks noGrp="1"/>
          </p:cNvSpPr>
          <p:nvPr>
            <p:ph type="dt" idx="10"/>
          </p:nvPr>
        </p:nvSpPr>
        <p:spPr>
          <a:xfrm>
            <a:off x="838080" y="6356520"/>
            <a:ext cx="2742840" cy="36468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98989"/>
              </a:buClr>
              <a:buSzPts val="1200"/>
              <a:buFont typeface="Calibri"/>
              <a:buNone/>
              <a:defRPr sz="1200" b="0" u="none" strike="noStrike">
                <a:solidFill>
                  <a:srgbClr val="89898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06" name="Google Shape;406;g3b71480ff71_6_259"/>
          <p:cNvSpPr txBox="1">
            <a:spLocks noGrp="1"/>
          </p:cNvSpPr>
          <p:nvPr>
            <p:ph type="ftr" idx="11"/>
          </p:nvPr>
        </p:nvSpPr>
        <p:spPr>
          <a:xfrm>
            <a:off x="4038480" y="6356520"/>
            <a:ext cx="4114440" cy="36468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000000"/>
              </a:buClr>
              <a:buSzPts val="1400"/>
              <a:buFont typeface="Times New Roman"/>
              <a:buNone/>
              <a:defRPr sz="1400" b="0" u="none" strike="noStrike">
                <a:solidFill>
                  <a:srgbClr val="000000"/>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07" name="Google Shape;407;g3b71480ff71_6_259"/>
          <p:cNvSpPr txBox="1">
            <a:spLocks noGrp="1"/>
          </p:cNvSpPr>
          <p:nvPr>
            <p:ph type="sldNum" idx="12"/>
          </p:nvPr>
        </p:nvSpPr>
        <p:spPr>
          <a:xfrm>
            <a:off x="8610480" y="6356520"/>
            <a:ext cx="2742840" cy="36468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1pPr>
            <a:lvl2pPr marL="0" marR="0" lvl="1"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2pPr>
            <a:lvl3pPr marL="0" marR="0" lvl="2"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3pPr>
            <a:lvl4pPr marL="0" marR="0" lvl="3"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4pPr>
            <a:lvl5pPr marL="0" marR="0" lvl="4"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5pPr>
            <a:lvl6pPr marL="0" marR="0" lvl="5"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6pPr>
            <a:lvl7pPr marL="0" marR="0" lvl="6"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7pPr>
            <a:lvl8pPr marL="0" marR="0" lvl="7"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8pPr>
            <a:lvl9pPr marL="0" marR="0" lvl="8"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solidFill>
                <a:srgbClr val="000000"/>
              </a:solidFill>
              <a:latin typeface="Times New Roman"/>
              <a:ea typeface="Times New Roman"/>
              <a:cs typeface="Times New Roman"/>
              <a:sym typeface="Times New Roman"/>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Dve vsebini" type="twoObj">
  <p:cSld name="TWO_OBJECTS">
    <p:bg>
      <p:bgPr>
        <a:solidFill>
          <a:srgbClr val="FFFFFF"/>
        </a:solidFill>
        <a:effectLst/>
      </p:bgPr>
    </p:bg>
    <p:spTree>
      <p:nvGrpSpPr>
        <p:cNvPr id="1" name="Shape 408"/>
        <p:cNvGrpSpPr/>
        <p:nvPr/>
      </p:nvGrpSpPr>
      <p:grpSpPr>
        <a:xfrm>
          <a:off x="0" y="0"/>
          <a:ext cx="0" cy="0"/>
          <a:chOff x="0" y="0"/>
          <a:chExt cx="0" cy="0"/>
        </a:xfrm>
      </p:grpSpPr>
      <p:sp>
        <p:nvSpPr>
          <p:cNvPr id="409" name="Google Shape;409;g3b71480ff71_6_265"/>
          <p:cNvSpPr txBox="1">
            <a:spLocks noGrp="1"/>
          </p:cNvSpPr>
          <p:nvPr>
            <p:ph type="title"/>
          </p:nvPr>
        </p:nvSpPr>
        <p:spPr>
          <a:xfrm>
            <a:off x="838080" y="365040"/>
            <a:ext cx="10515240" cy="132516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10" name="Google Shape;410;g3b71480ff71_6_265"/>
          <p:cNvSpPr txBox="1">
            <a:spLocks noGrp="1"/>
          </p:cNvSpPr>
          <p:nvPr>
            <p:ph type="body" idx="1"/>
          </p:nvPr>
        </p:nvSpPr>
        <p:spPr>
          <a:xfrm>
            <a:off x="838080" y="1825560"/>
            <a:ext cx="5181120" cy="435096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1" name="Google Shape;411;g3b71480ff71_6_265"/>
          <p:cNvSpPr txBox="1">
            <a:spLocks noGrp="1"/>
          </p:cNvSpPr>
          <p:nvPr>
            <p:ph type="body" idx="2"/>
          </p:nvPr>
        </p:nvSpPr>
        <p:spPr>
          <a:xfrm>
            <a:off x="6172200" y="1825560"/>
            <a:ext cx="5181120" cy="435096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2" name="Google Shape;412;g3b71480ff71_6_265"/>
          <p:cNvSpPr txBox="1">
            <a:spLocks noGrp="1"/>
          </p:cNvSpPr>
          <p:nvPr>
            <p:ph type="dt" idx="10"/>
          </p:nvPr>
        </p:nvSpPr>
        <p:spPr>
          <a:xfrm>
            <a:off x="838080" y="6356520"/>
            <a:ext cx="2742840" cy="36468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98989"/>
              </a:buClr>
              <a:buSzPts val="1200"/>
              <a:buFont typeface="Calibri"/>
              <a:buNone/>
              <a:defRPr sz="1200" b="0" u="none" strike="noStrike">
                <a:solidFill>
                  <a:srgbClr val="89898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13" name="Google Shape;413;g3b71480ff71_6_265"/>
          <p:cNvSpPr txBox="1">
            <a:spLocks noGrp="1"/>
          </p:cNvSpPr>
          <p:nvPr>
            <p:ph type="ftr" idx="11"/>
          </p:nvPr>
        </p:nvSpPr>
        <p:spPr>
          <a:xfrm>
            <a:off x="4038480" y="6356520"/>
            <a:ext cx="4114440" cy="36468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000000"/>
              </a:buClr>
              <a:buSzPts val="1400"/>
              <a:buFont typeface="Times New Roman"/>
              <a:buNone/>
              <a:defRPr sz="1400" b="0" u="none" strike="noStrike">
                <a:solidFill>
                  <a:srgbClr val="000000"/>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14" name="Google Shape;414;g3b71480ff71_6_265"/>
          <p:cNvSpPr txBox="1">
            <a:spLocks noGrp="1"/>
          </p:cNvSpPr>
          <p:nvPr>
            <p:ph type="sldNum" idx="12"/>
          </p:nvPr>
        </p:nvSpPr>
        <p:spPr>
          <a:xfrm>
            <a:off x="8610480" y="6356520"/>
            <a:ext cx="2742840" cy="36468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1pPr>
            <a:lvl2pPr marL="0" marR="0" lvl="1"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2pPr>
            <a:lvl3pPr marL="0" marR="0" lvl="2"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3pPr>
            <a:lvl4pPr marL="0" marR="0" lvl="3"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4pPr>
            <a:lvl5pPr marL="0" marR="0" lvl="4"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5pPr>
            <a:lvl6pPr marL="0" marR="0" lvl="5"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6pPr>
            <a:lvl7pPr marL="0" marR="0" lvl="6"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7pPr>
            <a:lvl8pPr marL="0" marR="0" lvl="7"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8pPr>
            <a:lvl9pPr marL="0" marR="0" lvl="8"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solidFill>
                <a:srgbClr val="000000"/>
              </a:solidFill>
              <a:latin typeface="Times New Roman"/>
              <a:ea typeface="Times New Roman"/>
              <a:cs typeface="Times New Roman"/>
              <a:sym typeface="Times New Roman"/>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Primerjava">
  <p:cSld name="Primerjava">
    <p:bg>
      <p:bgPr>
        <a:solidFill>
          <a:srgbClr val="FFFFFF"/>
        </a:solidFill>
        <a:effectLst/>
      </p:bgPr>
    </p:bg>
    <p:spTree>
      <p:nvGrpSpPr>
        <p:cNvPr id="1" name="Shape 415"/>
        <p:cNvGrpSpPr/>
        <p:nvPr/>
      </p:nvGrpSpPr>
      <p:grpSpPr>
        <a:xfrm>
          <a:off x="0" y="0"/>
          <a:ext cx="0" cy="0"/>
          <a:chOff x="0" y="0"/>
          <a:chExt cx="0" cy="0"/>
        </a:xfrm>
      </p:grpSpPr>
      <p:sp>
        <p:nvSpPr>
          <p:cNvPr id="416" name="Google Shape;416;g3b71480ff71_6_272"/>
          <p:cNvSpPr txBox="1">
            <a:spLocks noGrp="1"/>
          </p:cNvSpPr>
          <p:nvPr>
            <p:ph type="title"/>
          </p:nvPr>
        </p:nvSpPr>
        <p:spPr>
          <a:xfrm>
            <a:off x="839880" y="365040"/>
            <a:ext cx="10515240" cy="132516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17" name="Google Shape;417;g3b71480ff71_6_272"/>
          <p:cNvSpPr txBox="1">
            <a:spLocks noGrp="1"/>
          </p:cNvSpPr>
          <p:nvPr>
            <p:ph type="body" idx="1"/>
          </p:nvPr>
        </p:nvSpPr>
        <p:spPr>
          <a:xfrm>
            <a:off x="839880" y="1681200"/>
            <a:ext cx="5157360" cy="823680"/>
          </a:xfrm>
          <a:prstGeom prst="rect">
            <a:avLst/>
          </a:prstGeom>
          <a:noFill/>
          <a:ln>
            <a:noFill/>
          </a:ln>
        </p:spPr>
        <p:txBody>
          <a:bodyPr spcFirstLastPara="1" wrap="square" lIns="91425" tIns="45700" rIns="91425" bIns="45700" anchor="b"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8" name="Google Shape;418;g3b71480ff71_6_272"/>
          <p:cNvSpPr txBox="1">
            <a:spLocks noGrp="1"/>
          </p:cNvSpPr>
          <p:nvPr>
            <p:ph type="body" idx="2"/>
          </p:nvPr>
        </p:nvSpPr>
        <p:spPr>
          <a:xfrm>
            <a:off x="839880" y="2505240"/>
            <a:ext cx="5157360" cy="368424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9" name="Google Shape;419;g3b71480ff71_6_272"/>
          <p:cNvSpPr txBox="1">
            <a:spLocks noGrp="1"/>
          </p:cNvSpPr>
          <p:nvPr>
            <p:ph type="body" idx="3"/>
          </p:nvPr>
        </p:nvSpPr>
        <p:spPr>
          <a:xfrm>
            <a:off x="6172200" y="1681200"/>
            <a:ext cx="5182920" cy="823680"/>
          </a:xfrm>
          <a:prstGeom prst="rect">
            <a:avLst/>
          </a:prstGeom>
          <a:noFill/>
          <a:ln>
            <a:noFill/>
          </a:ln>
        </p:spPr>
        <p:txBody>
          <a:bodyPr spcFirstLastPara="1" wrap="square" lIns="91425" tIns="45700" rIns="91425" bIns="45700" anchor="b"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0" name="Google Shape;420;g3b71480ff71_6_272"/>
          <p:cNvSpPr txBox="1">
            <a:spLocks noGrp="1"/>
          </p:cNvSpPr>
          <p:nvPr>
            <p:ph type="body" idx="4"/>
          </p:nvPr>
        </p:nvSpPr>
        <p:spPr>
          <a:xfrm>
            <a:off x="6172200" y="2505240"/>
            <a:ext cx="5182920" cy="368424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1" name="Google Shape;421;g3b71480ff71_6_272"/>
          <p:cNvSpPr txBox="1">
            <a:spLocks noGrp="1"/>
          </p:cNvSpPr>
          <p:nvPr>
            <p:ph type="dt" idx="10"/>
          </p:nvPr>
        </p:nvSpPr>
        <p:spPr>
          <a:xfrm>
            <a:off x="838080" y="6356520"/>
            <a:ext cx="2742840" cy="36468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98989"/>
              </a:buClr>
              <a:buSzPts val="1200"/>
              <a:buFont typeface="Calibri"/>
              <a:buNone/>
              <a:defRPr sz="1200" b="0" u="none" strike="noStrike">
                <a:solidFill>
                  <a:srgbClr val="89898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22" name="Google Shape;422;g3b71480ff71_6_272"/>
          <p:cNvSpPr txBox="1">
            <a:spLocks noGrp="1"/>
          </p:cNvSpPr>
          <p:nvPr>
            <p:ph type="ftr" idx="11"/>
          </p:nvPr>
        </p:nvSpPr>
        <p:spPr>
          <a:xfrm>
            <a:off x="4038480" y="6356520"/>
            <a:ext cx="4114440" cy="36468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000000"/>
              </a:buClr>
              <a:buSzPts val="1400"/>
              <a:buFont typeface="Times New Roman"/>
              <a:buNone/>
              <a:defRPr sz="1400" b="0" u="none" strike="noStrike">
                <a:solidFill>
                  <a:srgbClr val="000000"/>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23" name="Google Shape;423;g3b71480ff71_6_272"/>
          <p:cNvSpPr txBox="1">
            <a:spLocks noGrp="1"/>
          </p:cNvSpPr>
          <p:nvPr>
            <p:ph type="sldNum" idx="12"/>
          </p:nvPr>
        </p:nvSpPr>
        <p:spPr>
          <a:xfrm>
            <a:off x="8610480" y="6356520"/>
            <a:ext cx="2742840" cy="36468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1pPr>
            <a:lvl2pPr marL="0" marR="0" lvl="1"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2pPr>
            <a:lvl3pPr marL="0" marR="0" lvl="2"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3pPr>
            <a:lvl4pPr marL="0" marR="0" lvl="3"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4pPr>
            <a:lvl5pPr marL="0" marR="0" lvl="4"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5pPr>
            <a:lvl6pPr marL="0" marR="0" lvl="5"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6pPr>
            <a:lvl7pPr marL="0" marR="0" lvl="6"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7pPr>
            <a:lvl8pPr marL="0" marR="0" lvl="7"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8pPr>
            <a:lvl9pPr marL="0" marR="0" lvl="8"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solidFill>
                <a:srgbClr val="000000"/>
              </a:solidFill>
              <a:latin typeface="Times New Roman"/>
              <a:ea typeface="Times New Roman"/>
              <a:cs typeface="Times New Roman"/>
              <a:sym typeface="Times New Roman"/>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Samo naslov" type="titleOnly">
  <p:cSld name="TITLE_ONLY">
    <p:bg>
      <p:bgPr>
        <a:solidFill>
          <a:srgbClr val="FFFFFF"/>
        </a:solidFill>
        <a:effectLst/>
      </p:bgPr>
    </p:bg>
    <p:spTree>
      <p:nvGrpSpPr>
        <p:cNvPr id="1" name="Shape 424"/>
        <p:cNvGrpSpPr/>
        <p:nvPr/>
      </p:nvGrpSpPr>
      <p:grpSpPr>
        <a:xfrm>
          <a:off x="0" y="0"/>
          <a:ext cx="0" cy="0"/>
          <a:chOff x="0" y="0"/>
          <a:chExt cx="0" cy="0"/>
        </a:xfrm>
      </p:grpSpPr>
      <p:sp>
        <p:nvSpPr>
          <p:cNvPr id="425" name="Google Shape;425;g3b71480ff71_6_281"/>
          <p:cNvSpPr txBox="1">
            <a:spLocks noGrp="1"/>
          </p:cNvSpPr>
          <p:nvPr>
            <p:ph type="title"/>
          </p:nvPr>
        </p:nvSpPr>
        <p:spPr>
          <a:xfrm>
            <a:off x="838080" y="365040"/>
            <a:ext cx="10515240" cy="132516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26" name="Google Shape;426;g3b71480ff71_6_281"/>
          <p:cNvSpPr txBox="1">
            <a:spLocks noGrp="1"/>
          </p:cNvSpPr>
          <p:nvPr>
            <p:ph type="dt" idx="10"/>
          </p:nvPr>
        </p:nvSpPr>
        <p:spPr>
          <a:xfrm>
            <a:off x="838080" y="6356520"/>
            <a:ext cx="2742840" cy="36468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98989"/>
              </a:buClr>
              <a:buSzPts val="1200"/>
              <a:buFont typeface="Calibri"/>
              <a:buNone/>
              <a:defRPr sz="1200" b="0" u="none" strike="noStrike">
                <a:solidFill>
                  <a:srgbClr val="89898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27" name="Google Shape;427;g3b71480ff71_6_281"/>
          <p:cNvSpPr txBox="1">
            <a:spLocks noGrp="1"/>
          </p:cNvSpPr>
          <p:nvPr>
            <p:ph type="ftr" idx="11"/>
          </p:nvPr>
        </p:nvSpPr>
        <p:spPr>
          <a:xfrm>
            <a:off x="4038480" y="6356520"/>
            <a:ext cx="4114440" cy="36468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000000"/>
              </a:buClr>
              <a:buSzPts val="1400"/>
              <a:buFont typeface="Times New Roman"/>
              <a:buNone/>
              <a:defRPr sz="1400" b="0" u="none" strike="noStrike">
                <a:solidFill>
                  <a:srgbClr val="000000"/>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28" name="Google Shape;428;g3b71480ff71_6_281"/>
          <p:cNvSpPr txBox="1">
            <a:spLocks noGrp="1"/>
          </p:cNvSpPr>
          <p:nvPr>
            <p:ph type="sldNum" idx="12"/>
          </p:nvPr>
        </p:nvSpPr>
        <p:spPr>
          <a:xfrm>
            <a:off x="8610480" y="6356520"/>
            <a:ext cx="2742840" cy="36468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1pPr>
            <a:lvl2pPr marL="0" marR="0" lvl="1"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2pPr>
            <a:lvl3pPr marL="0" marR="0" lvl="2"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3pPr>
            <a:lvl4pPr marL="0" marR="0" lvl="3"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4pPr>
            <a:lvl5pPr marL="0" marR="0" lvl="4"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5pPr>
            <a:lvl6pPr marL="0" marR="0" lvl="5"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6pPr>
            <a:lvl7pPr marL="0" marR="0" lvl="6"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7pPr>
            <a:lvl8pPr marL="0" marR="0" lvl="7"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8pPr>
            <a:lvl9pPr marL="0" marR="0" lvl="8"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solidFill>
                <a:srgbClr val="000000"/>
              </a:solidFill>
              <a:latin typeface="Times New Roman"/>
              <a:ea typeface="Times New Roman"/>
              <a:cs typeface="Times New Roman"/>
              <a:sym typeface="Times New Roman"/>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Prazen">
  <p:cSld name="Prazen">
    <p:bg>
      <p:bgPr>
        <a:solidFill>
          <a:srgbClr val="FFFFFF"/>
        </a:solidFill>
        <a:effectLst/>
      </p:bgPr>
    </p:bg>
    <p:spTree>
      <p:nvGrpSpPr>
        <p:cNvPr id="1" name="Shape 429"/>
        <p:cNvGrpSpPr/>
        <p:nvPr/>
      </p:nvGrpSpPr>
      <p:grpSpPr>
        <a:xfrm>
          <a:off x="0" y="0"/>
          <a:ext cx="0" cy="0"/>
          <a:chOff x="0" y="0"/>
          <a:chExt cx="0" cy="0"/>
        </a:xfrm>
      </p:grpSpPr>
      <p:sp>
        <p:nvSpPr>
          <p:cNvPr id="430" name="Google Shape;430;g3b71480ff71_6_286"/>
          <p:cNvSpPr txBox="1">
            <a:spLocks noGrp="1"/>
          </p:cNvSpPr>
          <p:nvPr>
            <p:ph type="dt" idx="10"/>
          </p:nvPr>
        </p:nvSpPr>
        <p:spPr>
          <a:xfrm>
            <a:off x="838080" y="6356520"/>
            <a:ext cx="2742840" cy="36468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98989"/>
              </a:buClr>
              <a:buSzPts val="1200"/>
              <a:buFont typeface="Calibri"/>
              <a:buNone/>
              <a:defRPr sz="1200" b="0" u="none" strike="noStrike">
                <a:solidFill>
                  <a:srgbClr val="89898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31" name="Google Shape;431;g3b71480ff71_6_286"/>
          <p:cNvSpPr txBox="1">
            <a:spLocks noGrp="1"/>
          </p:cNvSpPr>
          <p:nvPr>
            <p:ph type="ftr" idx="11"/>
          </p:nvPr>
        </p:nvSpPr>
        <p:spPr>
          <a:xfrm>
            <a:off x="4038480" y="6356520"/>
            <a:ext cx="4114440" cy="36468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000000"/>
              </a:buClr>
              <a:buSzPts val="1400"/>
              <a:buFont typeface="Times New Roman"/>
              <a:buNone/>
              <a:defRPr sz="1400" b="0" u="none" strike="noStrike">
                <a:solidFill>
                  <a:srgbClr val="000000"/>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32" name="Google Shape;432;g3b71480ff71_6_286"/>
          <p:cNvSpPr txBox="1">
            <a:spLocks noGrp="1"/>
          </p:cNvSpPr>
          <p:nvPr>
            <p:ph type="sldNum" idx="12"/>
          </p:nvPr>
        </p:nvSpPr>
        <p:spPr>
          <a:xfrm>
            <a:off x="8610480" y="6356520"/>
            <a:ext cx="2742840" cy="36468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1pPr>
            <a:lvl2pPr marL="0" marR="0" lvl="1"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2pPr>
            <a:lvl3pPr marL="0" marR="0" lvl="2"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3pPr>
            <a:lvl4pPr marL="0" marR="0" lvl="3"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4pPr>
            <a:lvl5pPr marL="0" marR="0" lvl="4"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5pPr>
            <a:lvl6pPr marL="0" marR="0" lvl="5"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6pPr>
            <a:lvl7pPr marL="0" marR="0" lvl="6"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7pPr>
            <a:lvl8pPr marL="0" marR="0" lvl="7"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8pPr>
            <a:lvl9pPr marL="0" marR="0" lvl="8"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solidFill>
                <a:srgbClr val="000000"/>
              </a:solidFill>
              <a:latin typeface="Times New Roman"/>
              <a:ea typeface="Times New Roman"/>
              <a:cs typeface="Times New Roman"/>
              <a:sym typeface="Times New Roman"/>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Vsebina z naslovom">
  <p:cSld name="Vsebina z naslovom">
    <p:bg>
      <p:bgPr>
        <a:solidFill>
          <a:srgbClr val="FFFFFF"/>
        </a:solidFill>
        <a:effectLst/>
      </p:bgPr>
    </p:bg>
    <p:spTree>
      <p:nvGrpSpPr>
        <p:cNvPr id="1" name="Shape 433"/>
        <p:cNvGrpSpPr/>
        <p:nvPr/>
      </p:nvGrpSpPr>
      <p:grpSpPr>
        <a:xfrm>
          <a:off x="0" y="0"/>
          <a:ext cx="0" cy="0"/>
          <a:chOff x="0" y="0"/>
          <a:chExt cx="0" cy="0"/>
        </a:xfrm>
      </p:grpSpPr>
      <p:sp>
        <p:nvSpPr>
          <p:cNvPr id="434" name="Google Shape;434;g3b71480ff71_6_290"/>
          <p:cNvSpPr txBox="1">
            <a:spLocks noGrp="1"/>
          </p:cNvSpPr>
          <p:nvPr>
            <p:ph type="title"/>
          </p:nvPr>
        </p:nvSpPr>
        <p:spPr>
          <a:xfrm>
            <a:off x="839880" y="457200"/>
            <a:ext cx="3931920" cy="159984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35" name="Google Shape;435;g3b71480ff71_6_290"/>
          <p:cNvSpPr txBox="1">
            <a:spLocks noGrp="1"/>
          </p:cNvSpPr>
          <p:nvPr>
            <p:ph type="body" idx="1"/>
          </p:nvPr>
        </p:nvSpPr>
        <p:spPr>
          <a:xfrm>
            <a:off x="5183280" y="987480"/>
            <a:ext cx="6171840" cy="487332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6" name="Google Shape;436;g3b71480ff71_6_290"/>
          <p:cNvSpPr txBox="1">
            <a:spLocks noGrp="1"/>
          </p:cNvSpPr>
          <p:nvPr>
            <p:ph type="body" idx="2"/>
          </p:nvPr>
        </p:nvSpPr>
        <p:spPr>
          <a:xfrm>
            <a:off x="839880" y="2057400"/>
            <a:ext cx="3931920" cy="381132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7" name="Google Shape;437;g3b71480ff71_6_290"/>
          <p:cNvSpPr txBox="1">
            <a:spLocks noGrp="1"/>
          </p:cNvSpPr>
          <p:nvPr>
            <p:ph type="dt" idx="10"/>
          </p:nvPr>
        </p:nvSpPr>
        <p:spPr>
          <a:xfrm>
            <a:off x="838080" y="6356520"/>
            <a:ext cx="2742840" cy="36468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98989"/>
              </a:buClr>
              <a:buSzPts val="1200"/>
              <a:buFont typeface="Calibri"/>
              <a:buNone/>
              <a:defRPr sz="1200" b="0" u="none" strike="noStrike">
                <a:solidFill>
                  <a:srgbClr val="89898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38" name="Google Shape;438;g3b71480ff71_6_290"/>
          <p:cNvSpPr txBox="1">
            <a:spLocks noGrp="1"/>
          </p:cNvSpPr>
          <p:nvPr>
            <p:ph type="ftr" idx="11"/>
          </p:nvPr>
        </p:nvSpPr>
        <p:spPr>
          <a:xfrm>
            <a:off x="4038480" y="6356520"/>
            <a:ext cx="4114440" cy="36468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000000"/>
              </a:buClr>
              <a:buSzPts val="1400"/>
              <a:buFont typeface="Times New Roman"/>
              <a:buNone/>
              <a:defRPr sz="1400" b="0" u="none" strike="noStrike">
                <a:solidFill>
                  <a:srgbClr val="000000"/>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39" name="Google Shape;439;g3b71480ff71_6_290"/>
          <p:cNvSpPr txBox="1">
            <a:spLocks noGrp="1"/>
          </p:cNvSpPr>
          <p:nvPr>
            <p:ph type="sldNum" idx="12"/>
          </p:nvPr>
        </p:nvSpPr>
        <p:spPr>
          <a:xfrm>
            <a:off x="8610480" y="6356520"/>
            <a:ext cx="2742840" cy="36468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1pPr>
            <a:lvl2pPr marL="0" marR="0" lvl="1"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2pPr>
            <a:lvl3pPr marL="0" marR="0" lvl="2"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3pPr>
            <a:lvl4pPr marL="0" marR="0" lvl="3"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4pPr>
            <a:lvl5pPr marL="0" marR="0" lvl="4"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5pPr>
            <a:lvl6pPr marL="0" marR="0" lvl="5"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6pPr>
            <a:lvl7pPr marL="0" marR="0" lvl="6"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7pPr>
            <a:lvl8pPr marL="0" marR="0" lvl="7"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8pPr>
            <a:lvl9pPr marL="0" marR="0" lvl="8"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solidFill>
                <a:srgbClr val="000000"/>
              </a:solidFill>
              <a:latin typeface="Times New Roman"/>
              <a:ea typeface="Times New Roman"/>
              <a:cs typeface="Times New Roman"/>
              <a:sym typeface="Times New Roman"/>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Naslov in slika">
  <p:cSld name="Naslov in slika">
    <p:bg>
      <p:bgPr>
        <a:solidFill>
          <a:srgbClr val="FFFFFF"/>
        </a:solidFill>
        <a:effectLst/>
      </p:bgPr>
    </p:bg>
    <p:spTree>
      <p:nvGrpSpPr>
        <p:cNvPr id="1" name="Shape 440"/>
        <p:cNvGrpSpPr/>
        <p:nvPr/>
      </p:nvGrpSpPr>
      <p:grpSpPr>
        <a:xfrm>
          <a:off x="0" y="0"/>
          <a:ext cx="0" cy="0"/>
          <a:chOff x="0" y="0"/>
          <a:chExt cx="0" cy="0"/>
        </a:xfrm>
      </p:grpSpPr>
      <p:sp>
        <p:nvSpPr>
          <p:cNvPr id="441" name="Google Shape;441;g3b71480ff71_6_297"/>
          <p:cNvSpPr txBox="1">
            <a:spLocks noGrp="1"/>
          </p:cNvSpPr>
          <p:nvPr>
            <p:ph type="title"/>
          </p:nvPr>
        </p:nvSpPr>
        <p:spPr>
          <a:xfrm>
            <a:off x="839880" y="457200"/>
            <a:ext cx="3931920" cy="159984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42" name="Google Shape;442;g3b71480ff71_6_297"/>
          <p:cNvSpPr txBox="1">
            <a:spLocks noGrp="1"/>
          </p:cNvSpPr>
          <p:nvPr>
            <p:ph type="body" idx="1"/>
          </p:nvPr>
        </p:nvSpPr>
        <p:spPr>
          <a:xfrm>
            <a:off x="5183280" y="987480"/>
            <a:ext cx="6171840" cy="4873320"/>
          </a:xfrm>
          <a:prstGeom prst="rect">
            <a:avLst/>
          </a:prstGeom>
          <a:noFill/>
          <a:ln>
            <a:noFill/>
          </a:ln>
        </p:spPr>
        <p:txBody>
          <a:bodyPr spcFirstLastPara="1" wrap="square" lIns="90000" tIns="45000" rIns="90000" bIns="450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3" name="Google Shape;443;g3b71480ff71_6_297"/>
          <p:cNvSpPr txBox="1">
            <a:spLocks noGrp="1"/>
          </p:cNvSpPr>
          <p:nvPr>
            <p:ph type="body" idx="2"/>
          </p:nvPr>
        </p:nvSpPr>
        <p:spPr>
          <a:xfrm>
            <a:off x="839880" y="2057400"/>
            <a:ext cx="3931920" cy="381132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4" name="Google Shape;444;g3b71480ff71_6_297"/>
          <p:cNvSpPr txBox="1">
            <a:spLocks noGrp="1"/>
          </p:cNvSpPr>
          <p:nvPr>
            <p:ph type="dt" idx="10"/>
          </p:nvPr>
        </p:nvSpPr>
        <p:spPr>
          <a:xfrm>
            <a:off x="838080" y="6356520"/>
            <a:ext cx="2742840" cy="36468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98989"/>
              </a:buClr>
              <a:buSzPts val="1200"/>
              <a:buFont typeface="Calibri"/>
              <a:buNone/>
              <a:defRPr sz="1200" b="0" u="none" strike="noStrike">
                <a:solidFill>
                  <a:srgbClr val="89898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45" name="Google Shape;445;g3b71480ff71_6_297"/>
          <p:cNvSpPr txBox="1">
            <a:spLocks noGrp="1"/>
          </p:cNvSpPr>
          <p:nvPr>
            <p:ph type="ftr" idx="11"/>
          </p:nvPr>
        </p:nvSpPr>
        <p:spPr>
          <a:xfrm>
            <a:off x="4038480" y="6356520"/>
            <a:ext cx="4114440" cy="36468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000000"/>
              </a:buClr>
              <a:buSzPts val="1400"/>
              <a:buFont typeface="Times New Roman"/>
              <a:buNone/>
              <a:defRPr sz="1400" b="0" u="none" strike="noStrike">
                <a:solidFill>
                  <a:srgbClr val="000000"/>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46" name="Google Shape;446;g3b71480ff71_6_297"/>
          <p:cNvSpPr txBox="1">
            <a:spLocks noGrp="1"/>
          </p:cNvSpPr>
          <p:nvPr>
            <p:ph type="sldNum" idx="12"/>
          </p:nvPr>
        </p:nvSpPr>
        <p:spPr>
          <a:xfrm>
            <a:off x="8610480" y="6356520"/>
            <a:ext cx="2742840" cy="36468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1pPr>
            <a:lvl2pPr marL="0" marR="0" lvl="1"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2pPr>
            <a:lvl3pPr marL="0" marR="0" lvl="2"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3pPr>
            <a:lvl4pPr marL="0" marR="0" lvl="3"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4pPr>
            <a:lvl5pPr marL="0" marR="0" lvl="4"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5pPr>
            <a:lvl6pPr marL="0" marR="0" lvl="5"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6pPr>
            <a:lvl7pPr marL="0" marR="0" lvl="6"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7pPr>
            <a:lvl8pPr marL="0" marR="0" lvl="7"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8pPr>
            <a:lvl9pPr marL="0" marR="0" lvl="8" indent="0" algn="r" rtl="0">
              <a:lnSpc>
                <a:spcPct val="100000"/>
              </a:lnSpc>
              <a:spcBef>
                <a:spcPts val="0"/>
              </a:spcBef>
              <a:buClr>
                <a:srgbClr val="898989"/>
              </a:buClr>
              <a:buSzPts val="1200"/>
              <a:buFont typeface="Calibri"/>
              <a:buNone/>
              <a:defRPr sz="1200" b="0" u="none" strike="noStrik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solidFill>
                <a:srgbClr val="000000"/>
              </a:solidFill>
              <a:latin typeface="Times New Roman"/>
              <a:ea typeface="Times New Roman"/>
              <a:cs typeface="Times New Roman"/>
              <a:sym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sebina z naslovom" type="objTx">
  <p:cSld name="OBJECT_WITH_CAPTION_TEXT">
    <p:spTree>
      <p:nvGrpSpPr>
        <p:cNvPr id="1" name="Shape 54"/>
        <p:cNvGrpSpPr/>
        <p:nvPr/>
      </p:nvGrpSpPr>
      <p:grpSpPr>
        <a:xfrm>
          <a:off x="0" y="0"/>
          <a:ext cx="0" cy="0"/>
          <a:chOff x="0" y="0"/>
          <a:chExt cx="0" cy="0"/>
        </a:xfrm>
      </p:grpSpPr>
      <p:sp>
        <p:nvSpPr>
          <p:cNvPr id="55" name="Google Shape;55;p12"/>
          <p:cNvSpPr txBox="1">
            <a:spLocks noGrp="1"/>
          </p:cNvSpPr>
          <p:nvPr>
            <p:ph type="title"/>
          </p:nvPr>
        </p:nvSpPr>
        <p:spPr>
          <a:xfrm>
            <a:off x="839784" y="457200"/>
            <a:ext cx="393224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2"/>
          <p:cNvSpPr txBox="1">
            <a:spLocks noGrp="1"/>
          </p:cNvSpPr>
          <p:nvPr>
            <p:ph type="body" idx="1"/>
          </p:nvPr>
        </p:nvSpPr>
        <p:spPr>
          <a:xfrm>
            <a:off x="5183184" y="987423"/>
            <a:ext cx="6172200" cy="4873623"/>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000000"/>
              </a:buClr>
              <a:buSzPts val="3200"/>
              <a:buChar char="•"/>
              <a:defRPr sz="3200"/>
            </a:lvl1pPr>
            <a:lvl2pPr marL="914400" lvl="1" indent="-406400" algn="l">
              <a:lnSpc>
                <a:spcPct val="90000"/>
              </a:lnSpc>
              <a:spcBef>
                <a:spcPts val="500"/>
              </a:spcBef>
              <a:spcAft>
                <a:spcPts val="0"/>
              </a:spcAft>
              <a:buClr>
                <a:srgbClr val="000000"/>
              </a:buClr>
              <a:buSzPts val="2800"/>
              <a:buChar char="•"/>
              <a:defRPr sz="2800"/>
            </a:lvl2pPr>
            <a:lvl3pPr marL="1371600" lvl="2" indent="-381000" algn="l">
              <a:lnSpc>
                <a:spcPct val="90000"/>
              </a:lnSpc>
              <a:spcBef>
                <a:spcPts val="500"/>
              </a:spcBef>
              <a:spcAft>
                <a:spcPts val="0"/>
              </a:spcAft>
              <a:buClr>
                <a:srgbClr val="000000"/>
              </a:buClr>
              <a:buSzPts val="2400"/>
              <a:buChar char="•"/>
              <a:defRPr sz="2400"/>
            </a:lvl3pPr>
            <a:lvl4pPr marL="1828800" lvl="3" indent="-355600" algn="l">
              <a:lnSpc>
                <a:spcPct val="90000"/>
              </a:lnSpc>
              <a:spcBef>
                <a:spcPts val="500"/>
              </a:spcBef>
              <a:spcAft>
                <a:spcPts val="0"/>
              </a:spcAft>
              <a:buClr>
                <a:srgbClr val="000000"/>
              </a:buClr>
              <a:buSzPts val="2000"/>
              <a:buChar char="•"/>
              <a:defRPr sz="2000"/>
            </a:lvl4pPr>
            <a:lvl5pPr marL="2286000" lvl="4" indent="-355600" algn="l">
              <a:lnSpc>
                <a:spcPct val="90000"/>
              </a:lnSpc>
              <a:spcBef>
                <a:spcPts val="500"/>
              </a:spcBef>
              <a:spcAft>
                <a:spcPts val="0"/>
              </a:spcAft>
              <a:buClr>
                <a:srgbClr val="000000"/>
              </a:buClr>
              <a:buSzPts val="2000"/>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12"/>
          <p:cNvSpPr txBox="1">
            <a:spLocks noGrp="1"/>
          </p:cNvSpPr>
          <p:nvPr>
            <p:ph type="body" idx="2"/>
          </p:nvPr>
        </p:nvSpPr>
        <p:spPr>
          <a:xfrm>
            <a:off x="839784" y="2057400"/>
            <a:ext cx="3932240" cy="381158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1600"/>
              <a:buNone/>
              <a:defRPr sz="1600"/>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12"/>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2"/>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2"/>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Naslov in slika" type="picTx">
  <p:cSld name="PICTURE_WITH_CAPTION_TEXT">
    <p:spTree>
      <p:nvGrpSpPr>
        <p:cNvPr id="1" name="Shape 61"/>
        <p:cNvGrpSpPr/>
        <p:nvPr/>
      </p:nvGrpSpPr>
      <p:grpSpPr>
        <a:xfrm>
          <a:off x="0" y="0"/>
          <a:ext cx="0" cy="0"/>
          <a:chOff x="0" y="0"/>
          <a:chExt cx="0" cy="0"/>
        </a:xfrm>
      </p:grpSpPr>
      <p:sp>
        <p:nvSpPr>
          <p:cNvPr id="62" name="Google Shape;62;p13"/>
          <p:cNvSpPr txBox="1">
            <a:spLocks noGrp="1"/>
          </p:cNvSpPr>
          <p:nvPr>
            <p:ph type="title"/>
          </p:nvPr>
        </p:nvSpPr>
        <p:spPr>
          <a:xfrm>
            <a:off x="839784" y="457200"/>
            <a:ext cx="393224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3"/>
          <p:cNvSpPr>
            <a:spLocks noGrp="1"/>
          </p:cNvSpPr>
          <p:nvPr>
            <p:ph type="pic" idx="2"/>
          </p:nvPr>
        </p:nvSpPr>
        <p:spPr>
          <a:xfrm>
            <a:off x="5183184" y="987423"/>
            <a:ext cx="6172200" cy="4873623"/>
          </a:xfrm>
          <a:prstGeom prst="rect">
            <a:avLst/>
          </a:prstGeom>
          <a:noFill/>
          <a:ln>
            <a:noFill/>
          </a:ln>
        </p:spPr>
      </p:sp>
      <p:sp>
        <p:nvSpPr>
          <p:cNvPr id="64" name="Google Shape;64;p13"/>
          <p:cNvSpPr txBox="1">
            <a:spLocks noGrp="1"/>
          </p:cNvSpPr>
          <p:nvPr>
            <p:ph type="body" idx="1"/>
          </p:nvPr>
        </p:nvSpPr>
        <p:spPr>
          <a:xfrm>
            <a:off x="839784" y="2057400"/>
            <a:ext cx="3932240" cy="381158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1600"/>
              <a:buNone/>
              <a:defRPr sz="1600"/>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13"/>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3"/>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3"/>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theme" Target="../theme/theme5.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image" Target="../media/image1.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slideLayout" Target="../slideLayouts/slideLayout78.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
          <p:cNvSpPr txBox="1">
            <a:spLocks noGrp="1"/>
          </p:cNvSpPr>
          <p:nvPr>
            <p:ph type="body" idx="1"/>
          </p:nvPr>
        </p:nvSpPr>
        <p:spPr>
          <a:xfrm>
            <a:off x="838203" y="1825627"/>
            <a:ext cx="10515600" cy="4351336"/>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4"/>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marR="0" lvl="0" algn="ct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4B6079"/>
        </a:solidFill>
        <a:effectLst/>
      </p:bgPr>
    </p:bg>
    <p:spTree>
      <p:nvGrpSpPr>
        <p:cNvPr id="1" name="Shape 80"/>
        <p:cNvGrpSpPr/>
        <p:nvPr/>
      </p:nvGrpSpPr>
      <p:grpSpPr>
        <a:xfrm>
          <a:off x="0" y="0"/>
          <a:ext cx="0" cy="0"/>
          <a:chOff x="0" y="0"/>
          <a:chExt cx="0" cy="0"/>
        </a:xfrm>
      </p:grpSpPr>
      <p:sp>
        <p:nvSpPr>
          <p:cNvPr id="81" name="Google Shape;81;g3b69a139642_2_0"/>
          <p:cNvSpPr txBox="1">
            <a:spLocks noGrp="1"/>
          </p:cNvSpPr>
          <p:nvPr>
            <p:ph type="title"/>
          </p:nvPr>
        </p:nvSpPr>
        <p:spPr>
          <a:xfrm>
            <a:off x="603250" y="317500"/>
            <a:ext cx="10985500" cy="844550"/>
          </a:xfrm>
          <a:prstGeom prst="rect">
            <a:avLst/>
          </a:prstGeom>
          <a:noFill/>
          <a:ln>
            <a:noFill/>
          </a:ln>
        </p:spPr>
        <p:txBody>
          <a:bodyPr spcFirstLastPara="1" wrap="square" lIns="25400" tIns="25400" rIns="25400" bIns="25400" anchor="t" anchorCtr="0">
            <a:normAutofit/>
          </a:bodyPr>
          <a:lstStyle>
            <a:lvl1pPr marR="0" lvl="0" algn="l" rtl="0">
              <a:lnSpc>
                <a:spcPct val="90000"/>
              </a:lnSpc>
              <a:spcBef>
                <a:spcPts val="0"/>
              </a:spcBef>
              <a:spcAft>
                <a:spcPts val="0"/>
              </a:spcAft>
              <a:buClr>
                <a:srgbClr val="FFFFFF"/>
              </a:buClr>
              <a:buSzPts val="5000"/>
              <a:buFont typeface="Arial"/>
              <a:buNone/>
              <a:defRPr sz="5000" b="0" i="0" u="none" strike="noStrike" cap="none">
                <a:solidFill>
                  <a:srgbClr val="FFFFFF"/>
                </a:solidFill>
                <a:latin typeface="Arial"/>
                <a:ea typeface="Arial"/>
                <a:cs typeface="Arial"/>
                <a:sym typeface="Arial"/>
              </a:defRPr>
            </a:lvl1pPr>
            <a:lvl2pPr marR="0" lvl="1" algn="l" rtl="0">
              <a:lnSpc>
                <a:spcPct val="90000"/>
              </a:lnSpc>
              <a:spcBef>
                <a:spcPts val="0"/>
              </a:spcBef>
              <a:spcAft>
                <a:spcPts val="0"/>
              </a:spcAft>
              <a:buClr>
                <a:srgbClr val="FFFFFF"/>
              </a:buClr>
              <a:buSzPts val="5000"/>
              <a:buFont typeface="Arial"/>
              <a:buNone/>
              <a:defRPr sz="5000" b="0" i="0" u="none" strike="noStrike" cap="none">
                <a:solidFill>
                  <a:srgbClr val="FFFFFF"/>
                </a:solidFill>
                <a:latin typeface="Arial"/>
                <a:ea typeface="Arial"/>
                <a:cs typeface="Arial"/>
                <a:sym typeface="Arial"/>
              </a:defRPr>
            </a:lvl2pPr>
            <a:lvl3pPr marR="0" lvl="2" algn="l" rtl="0">
              <a:lnSpc>
                <a:spcPct val="90000"/>
              </a:lnSpc>
              <a:spcBef>
                <a:spcPts val="0"/>
              </a:spcBef>
              <a:spcAft>
                <a:spcPts val="0"/>
              </a:spcAft>
              <a:buClr>
                <a:srgbClr val="FFFFFF"/>
              </a:buClr>
              <a:buSzPts val="5000"/>
              <a:buFont typeface="Arial"/>
              <a:buNone/>
              <a:defRPr sz="5000" b="0" i="0" u="none" strike="noStrike" cap="none">
                <a:solidFill>
                  <a:srgbClr val="FFFFFF"/>
                </a:solidFill>
                <a:latin typeface="Arial"/>
                <a:ea typeface="Arial"/>
                <a:cs typeface="Arial"/>
                <a:sym typeface="Arial"/>
              </a:defRPr>
            </a:lvl3pPr>
            <a:lvl4pPr marR="0" lvl="3" algn="l" rtl="0">
              <a:lnSpc>
                <a:spcPct val="90000"/>
              </a:lnSpc>
              <a:spcBef>
                <a:spcPts val="0"/>
              </a:spcBef>
              <a:spcAft>
                <a:spcPts val="0"/>
              </a:spcAft>
              <a:buClr>
                <a:srgbClr val="FFFFFF"/>
              </a:buClr>
              <a:buSzPts val="5000"/>
              <a:buFont typeface="Arial"/>
              <a:buNone/>
              <a:defRPr sz="5000" b="0" i="0" u="none" strike="noStrike" cap="none">
                <a:solidFill>
                  <a:srgbClr val="FFFFFF"/>
                </a:solidFill>
                <a:latin typeface="Arial"/>
                <a:ea typeface="Arial"/>
                <a:cs typeface="Arial"/>
                <a:sym typeface="Arial"/>
              </a:defRPr>
            </a:lvl4pPr>
            <a:lvl5pPr marR="0" lvl="4" algn="l" rtl="0">
              <a:lnSpc>
                <a:spcPct val="90000"/>
              </a:lnSpc>
              <a:spcBef>
                <a:spcPts val="0"/>
              </a:spcBef>
              <a:spcAft>
                <a:spcPts val="0"/>
              </a:spcAft>
              <a:buClr>
                <a:srgbClr val="FFFFFF"/>
              </a:buClr>
              <a:buSzPts val="5000"/>
              <a:buFont typeface="Arial"/>
              <a:buNone/>
              <a:defRPr sz="5000" b="0" i="0" u="none" strike="noStrike" cap="none">
                <a:solidFill>
                  <a:srgbClr val="FFFFFF"/>
                </a:solidFill>
                <a:latin typeface="Arial"/>
                <a:ea typeface="Arial"/>
                <a:cs typeface="Arial"/>
                <a:sym typeface="Arial"/>
              </a:defRPr>
            </a:lvl5pPr>
            <a:lvl6pPr marR="0" lvl="5" algn="l" rtl="0">
              <a:lnSpc>
                <a:spcPct val="90000"/>
              </a:lnSpc>
              <a:spcBef>
                <a:spcPts val="0"/>
              </a:spcBef>
              <a:spcAft>
                <a:spcPts val="0"/>
              </a:spcAft>
              <a:buClr>
                <a:srgbClr val="FFFFFF"/>
              </a:buClr>
              <a:buSzPts val="5000"/>
              <a:buFont typeface="Arial"/>
              <a:buNone/>
              <a:defRPr sz="5000" b="0" i="0" u="none" strike="noStrike" cap="none">
                <a:solidFill>
                  <a:srgbClr val="FFFFFF"/>
                </a:solidFill>
                <a:latin typeface="Arial"/>
                <a:ea typeface="Arial"/>
                <a:cs typeface="Arial"/>
                <a:sym typeface="Arial"/>
              </a:defRPr>
            </a:lvl6pPr>
            <a:lvl7pPr marR="0" lvl="6" algn="l" rtl="0">
              <a:lnSpc>
                <a:spcPct val="90000"/>
              </a:lnSpc>
              <a:spcBef>
                <a:spcPts val="0"/>
              </a:spcBef>
              <a:spcAft>
                <a:spcPts val="0"/>
              </a:spcAft>
              <a:buClr>
                <a:srgbClr val="FFFFFF"/>
              </a:buClr>
              <a:buSzPts val="5000"/>
              <a:buFont typeface="Arial"/>
              <a:buNone/>
              <a:defRPr sz="5000" b="0" i="0" u="none" strike="noStrike" cap="none">
                <a:solidFill>
                  <a:srgbClr val="FFFFFF"/>
                </a:solidFill>
                <a:latin typeface="Arial"/>
                <a:ea typeface="Arial"/>
                <a:cs typeface="Arial"/>
                <a:sym typeface="Arial"/>
              </a:defRPr>
            </a:lvl7pPr>
            <a:lvl8pPr marR="0" lvl="7" algn="l" rtl="0">
              <a:lnSpc>
                <a:spcPct val="90000"/>
              </a:lnSpc>
              <a:spcBef>
                <a:spcPts val="0"/>
              </a:spcBef>
              <a:spcAft>
                <a:spcPts val="0"/>
              </a:spcAft>
              <a:buClr>
                <a:srgbClr val="FFFFFF"/>
              </a:buClr>
              <a:buSzPts val="5000"/>
              <a:buFont typeface="Arial"/>
              <a:buNone/>
              <a:defRPr sz="5000" b="0" i="0" u="none" strike="noStrike" cap="none">
                <a:solidFill>
                  <a:srgbClr val="FFFFFF"/>
                </a:solidFill>
                <a:latin typeface="Arial"/>
                <a:ea typeface="Arial"/>
                <a:cs typeface="Arial"/>
                <a:sym typeface="Arial"/>
              </a:defRPr>
            </a:lvl8pPr>
            <a:lvl9pPr marR="0" lvl="8" algn="l" rtl="0">
              <a:lnSpc>
                <a:spcPct val="90000"/>
              </a:lnSpc>
              <a:spcBef>
                <a:spcPts val="0"/>
              </a:spcBef>
              <a:spcAft>
                <a:spcPts val="0"/>
              </a:spcAft>
              <a:buClr>
                <a:srgbClr val="FFFFFF"/>
              </a:buClr>
              <a:buSzPts val="5000"/>
              <a:buFont typeface="Arial"/>
              <a:buNone/>
              <a:defRPr sz="5000" b="0" i="0" u="none" strike="noStrike" cap="none">
                <a:solidFill>
                  <a:srgbClr val="FFFFFF"/>
                </a:solidFill>
                <a:latin typeface="Arial"/>
                <a:ea typeface="Arial"/>
                <a:cs typeface="Arial"/>
                <a:sym typeface="Arial"/>
              </a:defRPr>
            </a:lvl9pPr>
          </a:lstStyle>
          <a:p>
            <a:endParaRPr/>
          </a:p>
        </p:txBody>
      </p:sp>
      <p:sp>
        <p:nvSpPr>
          <p:cNvPr id="82" name="Google Shape;82;g3b69a139642_2_0"/>
          <p:cNvSpPr txBox="1">
            <a:spLocks noGrp="1"/>
          </p:cNvSpPr>
          <p:nvPr>
            <p:ph type="body" idx="1"/>
          </p:nvPr>
        </p:nvSpPr>
        <p:spPr>
          <a:xfrm>
            <a:off x="603250" y="2130321"/>
            <a:ext cx="10985500" cy="4128006"/>
          </a:xfrm>
          <a:prstGeom prst="rect">
            <a:avLst/>
          </a:prstGeom>
          <a:noFill/>
          <a:ln>
            <a:noFill/>
          </a:ln>
        </p:spPr>
        <p:txBody>
          <a:bodyPr spcFirstLastPara="1" wrap="square" lIns="25400" tIns="25400" rIns="25400" bIns="25400" anchor="t" anchorCtr="0">
            <a:normAutofit/>
          </a:bodyPr>
          <a:lstStyle>
            <a:lvl1pPr marL="457200" marR="0" lvl="0" indent="-355600" algn="l" rtl="0">
              <a:lnSpc>
                <a:spcPct val="100000"/>
              </a:lnSpc>
              <a:spcBef>
                <a:spcPts val="2400"/>
              </a:spcBef>
              <a:spcAft>
                <a:spcPts val="0"/>
              </a:spcAft>
              <a:buClr>
                <a:srgbClr val="FFFFFF"/>
              </a:buClr>
              <a:buSzPts val="2000"/>
              <a:buFont typeface="Arial"/>
              <a:buChar char="•"/>
              <a:defRPr sz="2000" b="0" i="0" u="none" strike="noStrike" cap="none">
                <a:solidFill>
                  <a:srgbClr val="FFFFFF"/>
                </a:solidFill>
                <a:latin typeface="Arial"/>
                <a:ea typeface="Arial"/>
                <a:cs typeface="Arial"/>
                <a:sym typeface="Arial"/>
              </a:defRPr>
            </a:lvl1pPr>
            <a:lvl2pPr marL="914400" marR="0" lvl="1" indent="-355600" algn="l" rtl="0">
              <a:lnSpc>
                <a:spcPct val="100000"/>
              </a:lnSpc>
              <a:spcBef>
                <a:spcPts val="2400"/>
              </a:spcBef>
              <a:spcAft>
                <a:spcPts val="0"/>
              </a:spcAft>
              <a:buClr>
                <a:srgbClr val="FFFFFF"/>
              </a:buClr>
              <a:buSzPts val="2000"/>
              <a:buFont typeface="Arial"/>
              <a:buChar char="•"/>
              <a:defRPr sz="2000" b="0" i="0" u="none" strike="noStrike" cap="none">
                <a:solidFill>
                  <a:srgbClr val="FFFFFF"/>
                </a:solidFill>
                <a:latin typeface="Arial"/>
                <a:ea typeface="Arial"/>
                <a:cs typeface="Arial"/>
                <a:sym typeface="Arial"/>
              </a:defRPr>
            </a:lvl2pPr>
            <a:lvl3pPr marL="1371600" marR="0" lvl="2" indent="-355600" algn="l" rtl="0">
              <a:lnSpc>
                <a:spcPct val="100000"/>
              </a:lnSpc>
              <a:spcBef>
                <a:spcPts val="2400"/>
              </a:spcBef>
              <a:spcAft>
                <a:spcPts val="0"/>
              </a:spcAft>
              <a:buClr>
                <a:srgbClr val="FFFFFF"/>
              </a:buClr>
              <a:buSzPts val="2000"/>
              <a:buFont typeface="Arial"/>
              <a:buChar char="•"/>
              <a:defRPr sz="2000" b="0" i="0" u="none" strike="noStrike" cap="none">
                <a:solidFill>
                  <a:srgbClr val="FFFFFF"/>
                </a:solidFill>
                <a:latin typeface="Arial"/>
                <a:ea typeface="Arial"/>
                <a:cs typeface="Arial"/>
                <a:sym typeface="Arial"/>
              </a:defRPr>
            </a:lvl3pPr>
            <a:lvl4pPr marL="1828800" marR="0" lvl="3" indent="-355600" algn="l" rtl="0">
              <a:lnSpc>
                <a:spcPct val="100000"/>
              </a:lnSpc>
              <a:spcBef>
                <a:spcPts val="2400"/>
              </a:spcBef>
              <a:spcAft>
                <a:spcPts val="0"/>
              </a:spcAft>
              <a:buClr>
                <a:srgbClr val="FFFFFF"/>
              </a:buClr>
              <a:buSzPts val="2000"/>
              <a:buFont typeface="Arial"/>
              <a:buChar char="•"/>
              <a:defRPr sz="2000" b="0" i="0" u="none" strike="noStrike" cap="none">
                <a:solidFill>
                  <a:srgbClr val="FFFFFF"/>
                </a:solidFill>
                <a:latin typeface="Arial"/>
                <a:ea typeface="Arial"/>
                <a:cs typeface="Arial"/>
                <a:sym typeface="Arial"/>
              </a:defRPr>
            </a:lvl4pPr>
            <a:lvl5pPr marL="2286000" marR="0" lvl="4" indent="-355600" algn="l" rtl="0">
              <a:lnSpc>
                <a:spcPct val="100000"/>
              </a:lnSpc>
              <a:spcBef>
                <a:spcPts val="2400"/>
              </a:spcBef>
              <a:spcAft>
                <a:spcPts val="0"/>
              </a:spcAft>
              <a:buClr>
                <a:srgbClr val="FFFFFF"/>
              </a:buClr>
              <a:buSzPts val="2000"/>
              <a:buFont typeface="Arial"/>
              <a:buChar char="•"/>
              <a:defRPr sz="2000" b="0" i="0" u="none" strike="noStrike" cap="none">
                <a:solidFill>
                  <a:srgbClr val="FFFFFF"/>
                </a:solidFill>
                <a:latin typeface="Arial"/>
                <a:ea typeface="Arial"/>
                <a:cs typeface="Arial"/>
                <a:sym typeface="Arial"/>
              </a:defRPr>
            </a:lvl5pPr>
            <a:lvl6pPr marL="2743200" marR="0" lvl="5" indent="-355600" algn="l" rtl="0">
              <a:lnSpc>
                <a:spcPct val="100000"/>
              </a:lnSpc>
              <a:spcBef>
                <a:spcPts val="2400"/>
              </a:spcBef>
              <a:spcAft>
                <a:spcPts val="0"/>
              </a:spcAft>
              <a:buClr>
                <a:srgbClr val="FFFFFF"/>
              </a:buClr>
              <a:buSzPts val="2000"/>
              <a:buFont typeface="Arial"/>
              <a:buChar char="•"/>
              <a:defRPr sz="2000" b="0" i="0" u="none" strike="noStrike" cap="none">
                <a:solidFill>
                  <a:srgbClr val="FFFFFF"/>
                </a:solidFill>
                <a:latin typeface="Arial"/>
                <a:ea typeface="Arial"/>
                <a:cs typeface="Arial"/>
                <a:sym typeface="Arial"/>
              </a:defRPr>
            </a:lvl6pPr>
            <a:lvl7pPr marL="3200400" marR="0" lvl="6" indent="-355600" algn="l" rtl="0">
              <a:lnSpc>
                <a:spcPct val="100000"/>
              </a:lnSpc>
              <a:spcBef>
                <a:spcPts val="2400"/>
              </a:spcBef>
              <a:spcAft>
                <a:spcPts val="0"/>
              </a:spcAft>
              <a:buClr>
                <a:srgbClr val="FFFFFF"/>
              </a:buClr>
              <a:buSzPts val="2000"/>
              <a:buFont typeface="Arial"/>
              <a:buChar char="•"/>
              <a:defRPr sz="2000" b="0" i="0" u="none" strike="noStrike" cap="none">
                <a:solidFill>
                  <a:srgbClr val="FFFFFF"/>
                </a:solidFill>
                <a:latin typeface="Arial"/>
                <a:ea typeface="Arial"/>
                <a:cs typeface="Arial"/>
                <a:sym typeface="Arial"/>
              </a:defRPr>
            </a:lvl7pPr>
            <a:lvl8pPr marL="3657600" marR="0" lvl="7" indent="-355600" algn="l" rtl="0">
              <a:lnSpc>
                <a:spcPct val="100000"/>
              </a:lnSpc>
              <a:spcBef>
                <a:spcPts val="2400"/>
              </a:spcBef>
              <a:spcAft>
                <a:spcPts val="0"/>
              </a:spcAft>
              <a:buClr>
                <a:srgbClr val="FFFFFF"/>
              </a:buClr>
              <a:buSzPts val="2000"/>
              <a:buFont typeface="Arial"/>
              <a:buChar char="•"/>
              <a:defRPr sz="2000" b="0" i="0" u="none" strike="noStrike" cap="none">
                <a:solidFill>
                  <a:srgbClr val="FFFFFF"/>
                </a:solidFill>
                <a:latin typeface="Arial"/>
                <a:ea typeface="Arial"/>
                <a:cs typeface="Arial"/>
                <a:sym typeface="Arial"/>
              </a:defRPr>
            </a:lvl8pPr>
            <a:lvl9pPr marL="4114800" marR="0" lvl="8" indent="-355600" algn="l" rtl="0">
              <a:lnSpc>
                <a:spcPct val="100000"/>
              </a:lnSpc>
              <a:spcBef>
                <a:spcPts val="2400"/>
              </a:spcBef>
              <a:spcAft>
                <a:spcPts val="0"/>
              </a:spcAft>
              <a:buClr>
                <a:srgbClr val="FFFFFF"/>
              </a:buClr>
              <a:buSzPts val="2000"/>
              <a:buFont typeface="Arial"/>
              <a:buChar char="•"/>
              <a:defRPr sz="2000" b="0" i="0" u="none" strike="noStrike" cap="none">
                <a:solidFill>
                  <a:srgbClr val="FFFFFF"/>
                </a:solidFill>
                <a:latin typeface="Arial"/>
                <a:ea typeface="Arial"/>
                <a:cs typeface="Arial"/>
                <a:sym typeface="Arial"/>
              </a:defRPr>
            </a:lvl9pPr>
          </a:lstStyle>
          <a:p>
            <a:endParaRPr/>
          </a:p>
        </p:txBody>
      </p:sp>
      <p:sp>
        <p:nvSpPr>
          <p:cNvPr id="83" name="Google Shape;83;g3b69a139642_2_0"/>
          <p:cNvSpPr txBox="1">
            <a:spLocks noGrp="1"/>
          </p:cNvSpPr>
          <p:nvPr>
            <p:ph type="sldNum" idx="12"/>
          </p:nvPr>
        </p:nvSpPr>
        <p:spPr>
          <a:xfrm>
            <a:off x="11779250" y="6229349"/>
            <a:ext cx="194310" cy="214631"/>
          </a:xfrm>
          <a:prstGeom prst="rect">
            <a:avLst/>
          </a:prstGeom>
          <a:noFill/>
          <a:ln>
            <a:noFill/>
          </a:ln>
        </p:spPr>
        <p:txBody>
          <a:bodyPr spcFirstLastPara="1" wrap="square" lIns="25400" tIns="25400" rIns="25400" bIns="25400" anchor="b" anchorCtr="0">
            <a:spAutoFit/>
          </a:bodyPr>
          <a:lstStyle>
            <a:lvl1pPr marL="0" marR="0" lvl="0" indent="0" algn="l" rtl="0">
              <a:lnSpc>
                <a:spcPct val="100000"/>
              </a:lnSpc>
              <a:spcBef>
                <a:spcPts val="0"/>
              </a:spcBef>
              <a:spcAft>
                <a:spcPts val="0"/>
              </a:spcAft>
              <a:buClr>
                <a:srgbClr val="FFFFFF"/>
              </a:buClr>
              <a:buSzPts val="1000"/>
              <a:buFont typeface="Arial"/>
              <a:buNone/>
              <a:defRPr sz="1000" b="0" i="0" u="none" strike="noStrike" cap="none">
                <a:solidFill>
                  <a:srgbClr val="FFFFFF"/>
                </a:solidFill>
                <a:latin typeface="Arial"/>
                <a:ea typeface="Arial"/>
                <a:cs typeface="Arial"/>
                <a:sym typeface="Arial"/>
              </a:defRPr>
            </a:lvl1pPr>
            <a:lvl2pPr marL="0" marR="0" lvl="1" indent="0" algn="l" rtl="0">
              <a:lnSpc>
                <a:spcPct val="100000"/>
              </a:lnSpc>
              <a:spcBef>
                <a:spcPts val="0"/>
              </a:spcBef>
              <a:spcAft>
                <a:spcPts val="0"/>
              </a:spcAft>
              <a:buClr>
                <a:srgbClr val="FFFFFF"/>
              </a:buClr>
              <a:buSzPts val="1000"/>
              <a:buFont typeface="Arial"/>
              <a:buNone/>
              <a:defRPr sz="1000" b="0" i="0" u="none" strike="noStrike" cap="none">
                <a:solidFill>
                  <a:srgbClr val="FFFFFF"/>
                </a:solidFill>
                <a:latin typeface="Arial"/>
                <a:ea typeface="Arial"/>
                <a:cs typeface="Arial"/>
                <a:sym typeface="Arial"/>
              </a:defRPr>
            </a:lvl2pPr>
            <a:lvl3pPr marL="0" marR="0" lvl="2" indent="0" algn="l" rtl="0">
              <a:lnSpc>
                <a:spcPct val="100000"/>
              </a:lnSpc>
              <a:spcBef>
                <a:spcPts val="0"/>
              </a:spcBef>
              <a:spcAft>
                <a:spcPts val="0"/>
              </a:spcAft>
              <a:buClr>
                <a:srgbClr val="FFFFFF"/>
              </a:buClr>
              <a:buSzPts val="1000"/>
              <a:buFont typeface="Arial"/>
              <a:buNone/>
              <a:defRPr sz="1000" b="0" i="0" u="none" strike="noStrike" cap="none">
                <a:solidFill>
                  <a:srgbClr val="FFFFFF"/>
                </a:solidFill>
                <a:latin typeface="Arial"/>
                <a:ea typeface="Arial"/>
                <a:cs typeface="Arial"/>
                <a:sym typeface="Arial"/>
              </a:defRPr>
            </a:lvl3pPr>
            <a:lvl4pPr marL="0" marR="0" lvl="3" indent="0" algn="l" rtl="0">
              <a:lnSpc>
                <a:spcPct val="100000"/>
              </a:lnSpc>
              <a:spcBef>
                <a:spcPts val="0"/>
              </a:spcBef>
              <a:spcAft>
                <a:spcPts val="0"/>
              </a:spcAft>
              <a:buClr>
                <a:srgbClr val="FFFFFF"/>
              </a:buClr>
              <a:buSzPts val="1000"/>
              <a:buFont typeface="Arial"/>
              <a:buNone/>
              <a:defRPr sz="1000" b="0" i="0" u="none" strike="noStrike" cap="none">
                <a:solidFill>
                  <a:srgbClr val="FFFFFF"/>
                </a:solidFill>
                <a:latin typeface="Arial"/>
                <a:ea typeface="Arial"/>
                <a:cs typeface="Arial"/>
                <a:sym typeface="Arial"/>
              </a:defRPr>
            </a:lvl4pPr>
            <a:lvl5pPr marL="0" marR="0" lvl="4" indent="0" algn="l" rtl="0">
              <a:lnSpc>
                <a:spcPct val="100000"/>
              </a:lnSpc>
              <a:spcBef>
                <a:spcPts val="0"/>
              </a:spcBef>
              <a:spcAft>
                <a:spcPts val="0"/>
              </a:spcAft>
              <a:buClr>
                <a:srgbClr val="FFFFFF"/>
              </a:buClr>
              <a:buSzPts val="1000"/>
              <a:buFont typeface="Arial"/>
              <a:buNone/>
              <a:defRPr sz="1000" b="0" i="0" u="none" strike="noStrike" cap="none">
                <a:solidFill>
                  <a:srgbClr val="FFFFFF"/>
                </a:solidFill>
                <a:latin typeface="Arial"/>
                <a:ea typeface="Arial"/>
                <a:cs typeface="Arial"/>
                <a:sym typeface="Arial"/>
              </a:defRPr>
            </a:lvl5pPr>
            <a:lvl6pPr marL="0" marR="0" lvl="5" indent="0" algn="l" rtl="0">
              <a:lnSpc>
                <a:spcPct val="100000"/>
              </a:lnSpc>
              <a:spcBef>
                <a:spcPts val="0"/>
              </a:spcBef>
              <a:spcAft>
                <a:spcPts val="0"/>
              </a:spcAft>
              <a:buClr>
                <a:srgbClr val="FFFFFF"/>
              </a:buClr>
              <a:buSzPts val="1000"/>
              <a:buFont typeface="Arial"/>
              <a:buNone/>
              <a:defRPr sz="1000" b="0" i="0" u="none" strike="noStrike" cap="none">
                <a:solidFill>
                  <a:srgbClr val="FFFFFF"/>
                </a:solidFill>
                <a:latin typeface="Arial"/>
                <a:ea typeface="Arial"/>
                <a:cs typeface="Arial"/>
                <a:sym typeface="Arial"/>
              </a:defRPr>
            </a:lvl6pPr>
            <a:lvl7pPr marL="0" marR="0" lvl="6" indent="0" algn="l" rtl="0">
              <a:lnSpc>
                <a:spcPct val="100000"/>
              </a:lnSpc>
              <a:spcBef>
                <a:spcPts val="0"/>
              </a:spcBef>
              <a:spcAft>
                <a:spcPts val="0"/>
              </a:spcAft>
              <a:buClr>
                <a:srgbClr val="FFFFFF"/>
              </a:buClr>
              <a:buSzPts val="1000"/>
              <a:buFont typeface="Arial"/>
              <a:buNone/>
              <a:defRPr sz="1000" b="0" i="0" u="none" strike="noStrike" cap="none">
                <a:solidFill>
                  <a:srgbClr val="FFFFFF"/>
                </a:solidFill>
                <a:latin typeface="Arial"/>
                <a:ea typeface="Arial"/>
                <a:cs typeface="Arial"/>
                <a:sym typeface="Arial"/>
              </a:defRPr>
            </a:lvl7pPr>
            <a:lvl8pPr marL="0" marR="0" lvl="7" indent="0" algn="l" rtl="0">
              <a:lnSpc>
                <a:spcPct val="100000"/>
              </a:lnSpc>
              <a:spcBef>
                <a:spcPts val="0"/>
              </a:spcBef>
              <a:spcAft>
                <a:spcPts val="0"/>
              </a:spcAft>
              <a:buClr>
                <a:srgbClr val="FFFFFF"/>
              </a:buClr>
              <a:buSzPts val="1000"/>
              <a:buFont typeface="Arial"/>
              <a:buNone/>
              <a:defRPr sz="1000" b="0" i="0" u="none" strike="noStrike" cap="none">
                <a:solidFill>
                  <a:srgbClr val="FFFFFF"/>
                </a:solidFill>
                <a:latin typeface="Arial"/>
                <a:ea typeface="Arial"/>
                <a:cs typeface="Arial"/>
                <a:sym typeface="Arial"/>
              </a:defRPr>
            </a:lvl8pPr>
            <a:lvl9pPr marL="0" marR="0" lvl="8" indent="0" algn="l" rtl="0">
              <a:lnSpc>
                <a:spcPct val="100000"/>
              </a:lnSpc>
              <a:spcBef>
                <a:spcPts val="0"/>
              </a:spcBef>
              <a:spcAft>
                <a:spcPts val="0"/>
              </a:spcAft>
              <a:buClr>
                <a:srgbClr val="FFFFFF"/>
              </a:buClr>
              <a:buSzPts val="1000"/>
              <a:buFont typeface="Arial"/>
              <a:buNone/>
              <a:defRPr sz="10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sl-SI"/>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731"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65"/>
        <p:cNvGrpSpPr/>
        <p:nvPr/>
      </p:nvGrpSpPr>
      <p:grpSpPr>
        <a:xfrm>
          <a:off x="0" y="0"/>
          <a:ext cx="0" cy="0"/>
          <a:chOff x="0" y="0"/>
          <a:chExt cx="0" cy="0"/>
        </a:xfrm>
      </p:grpSpPr>
      <p:sp>
        <p:nvSpPr>
          <p:cNvPr id="166" name="Google Shape;166;g3b69a139642_4_0"/>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7" name="Google Shape;167;g3b69a139642_4_0"/>
          <p:cNvSpPr txBox="1">
            <a:spLocks noGrp="1"/>
          </p:cNvSpPr>
          <p:nvPr>
            <p:ph type="body" idx="1"/>
          </p:nvPr>
        </p:nvSpPr>
        <p:spPr>
          <a:xfrm>
            <a:off x="838203" y="1825627"/>
            <a:ext cx="10515600" cy="4351336"/>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8" name="Google Shape;168;g3b69a139642_4_0"/>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9" name="Google Shape;169;g3b69a139642_4_0"/>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marR="0" lvl="0" algn="ct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70" name="Google Shape;170;g3b69a139642_4_0"/>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 bg1="lt1" tx1="dk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40"/>
        <p:cNvGrpSpPr/>
        <p:nvPr/>
      </p:nvGrpSpPr>
      <p:grpSpPr>
        <a:xfrm>
          <a:off x="0" y="0"/>
          <a:ext cx="0" cy="0"/>
          <a:chOff x="0" y="0"/>
          <a:chExt cx="0" cy="0"/>
        </a:xfrm>
      </p:grpSpPr>
      <p:sp>
        <p:nvSpPr>
          <p:cNvPr id="241" name="Google Shape;241;g3b71480ff71_2_0"/>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42" name="Google Shape;242;g3b71480ff71_2_0"/>
          <p:cNvSpPr txBox="1">
            <a:spLocks noGrp="1"/>
          </p:cNvSpPr>
          <p:nvPr>
            <p:ph type="body" idx="1"/>
          </p:nvPr>
        </p:nvSpPr>
        <p:spPr>
          <a:xfrm>
            <a:off x="838203" y="1825627"/>
            <a:ext cx="10515600" cy="4351336"/>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3" name="Google Shape;243;g3b71480ff71_2_0"/>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44" name="Google Shape;244;g3b71480ff71_2_0"/>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marR="0" lvl="0" algn="ct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45" name="Google Shape;245;g3b71480ff71_2_0"/>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 bg1="lt1" tx1="dk1" bg2="dk2" tx2="lt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a:blip r:embed="rId14">
            <a:alphaModFix/>
          </a:blip>
          <a:stretch>
            <a:fillRect/>
          </a:stretch>
        </a:blipFill>
        <a:effectLst/>
      </p:bgPr>
    </p:bg>
    <p:spTree>
      <p:nvGrpSpPr>
        <p:cNvPr id="1" name="Shape 315"/>
        <p:cNvGrpSpPr/>
        <p:nvPr/>
      </p:nvGrpSpPr>
      <p:grpSpPr>
        <a:xfrm>
          <a:off x="0" y="0"/>
          <a:ext cx="0" cy="0"/>
          <a:chOff x="0" y="0"/>
          <a:chExt cx="0" cy="0"/>
        </a:xfrm>
      </p:grpSpPr>
      <p:sp>
        <p:nvSpPr>
          <p:cNvPr id="316" name="Google Shape;316;g3b71480ff71_4_0"/>
          <p:cNvSpPr txBox="1">
            <a:spLocks noGrp="1"/>
          </p:cNvSpPr>
          <p:nvPr>
            <p:ph type="title"/>
          </p:nvPr>
        </p:nvSpPr>
        <p:spPr>
          <a:xfrm>
            <a:off x="838203" y="1078860"/>
            <a:ext cx="11160000" cy="61182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ED7D31"/>
              </a:buClr>
              <a:buSzPts val="4400"/>
              <a:buFont typeface="Arial"/>
              <a:buNone/>
              <a:defRPr sz="4400" b="1" i="0" u="none" strike="noStrike" cap="none">
                <a:solidFill>
                  <a:srgbClr val="ED7D3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17" name="Google Shape;317;g3b71480ff71_4_0"/>
          <p:cNvSpPr txBox="1">
            <a:spLocks noGrp="1"/>
          </p:cNvSpPr>
          <p:nvPr>
            <p:ph type="body" idx="1"/>
          </p:nvPr>
        </p:nvSpPr>
        <p:spPr>
          <a:xfrm>
            <a:off x="838201" y="1825626"/>
            <a:ext cx="11160000" cy="4773293"/>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Arial"/>
                <a:ea typeface="Arial"/>
                <a:cs typeface="Arial"/>
                <a:sym typeface="Arial"/>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8.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image" Target="../media/image13.png"/><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18.xml"/><Relationship Id="rId5" Type="http://schemas.openxmlformats.org/officeDocument/2006/relationships/image" Target="../media/image5.jpg"/><Relationship Id="rId4" Type="http://schemas.openxmlformats.org/officeDocument/2006/relationships/image" Target="../media/image4.jp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5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5.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5.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18.xml"/><Relationship Id="rId5" Type="http://schemas.openxmlformats.org/officeDocument/2006/relationships/image" Target="../media/image5.jpg"/><Relationship Id="rId4" Type="http://schemas.openxmlformats.org/officeDocument/2006/relationships/image" Target="../media/image4.jpg"/></Relationships>
</file>

<file path=ppt/slides/_rels/slide3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3.xml"/><Relationship Id="rId1" Type="http://schemas.openxmlformats.org/officeDocument/2006/relationships/slideLayout" Target="../slideLayouts/slideLayout32.xml"/><Relationship Id="rId5" Type="http://schemas.openxmlformats.org/officeDocument/2006/relationships/image" Target="../media/image9.png"/><Relationship Id="rId4" Type="http://schemas.openxmlformats.org/officeDocument/2006/relationships/image" Target="../media/image8.png"/></Relationships>
</file>

<file path=ppt/slides/_rels/slide3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4.xml"/><Relationship Id="rId1" Type="http://schemas.openxmlformats.org/officeDocument/2006/relationships/slideLayout" Target="../slideLayouts/slideLayout33.xml"/></Relationships>
</file>

<file path=ppt/slides/_rels/slide3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5.xml"/><Relationship Id="rId1" Type="http://schemas.openxmlformats.org/officeDocument/2006/relationships/slideLayout" Target="../slideLayouts/slideLayout33.xml"/></Relationships>
</file>

<file path=ppt/slides/_rels/slide3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6.xml"/><Relationship Id="rId1" Type="http://schemas.openxmlformats.org/officeDocument/2006/relationships/slideLayout" Target="../slideLayouts/slideLayout33.xml"/></Relationships>
</file>

<file path=ppt/slides/_rels/slide3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7.xml"/><Relationship Id="rId1" Type="http://schemas.openxmlformats.org/officeDocument/2006/relationships/slideLayout" Target="../slideLayouts/slideLayout33.xml"/></Relationships>
</file>

<file path=ppt/slides/_rels/slide3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8.xml"/><Relationship Id="rId1" Type="http://schemas.openxmlformats.org/officeDocument/2006/relationships/slideLayout" Target="../slideLayouts/slideLayout33.xml"/></Relationships>
</file>

<file path=ppt/slides/_rels/slide3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9.xml"/><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0.xml"/><Relationship Id="rId1" Type="http://schemas.openxmlformats.org/officeDocument/2006/relationships/slideLayout" Target="../slideLayouts/slideLayout33.xml"/></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1.xml"/><Relationship Id="rId1" Type="http://schemas.openxmlformats.org/officeDocument/2006/relationships/slideLayout" Target="../slideLayouts/slideLayout18.xml"/><Relationship Id="rId5" Type="http://schemas.openxmlformats.org/officeDocument/2006/relationships/image" Target="../media/image5.jpg"/><Relationship Id="rId4" Type="http://schemas.openxmlformats.org/officeDocument/2006/relationships/image" Target="../media/image4.jpg"/></Relationships>
</file>

<file path=ppt/slides/_rels/slide4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2.xml"/><Relationship Id="rId1" Type="http://schemas.openxmlformats.org/officeDocument/2006/relationships/slideLayout" Target="../slideLayouts/slideLayout32.xml"/><Relationship Id="rId5" Type="http://schemas.openxmlformats.org/officeDocument/2006/relationships/image" Target="../media/image9.png"/><Relationship Id="rId4" Type="http://schemas.openxmlformats.org/officeDocument/2006/relationships/image" Target="../media/image8.png"/></Relationships>
</file>

<file path=ppt/slides/_rels/slide4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3.xml"/><Relationship Id="rId1" Type="http://schemas.openxmlformats.org/officeDocument/2006/relationships/slideLayout" Target="../slideLayouts/slideLayout3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4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4.xml"/><Relationship Id="rId1" Type="http://schemas.openxmlformats.org/officeDocument/2006/relationships/slideLayout" Target="../slideLayouts/slideLayout33.xml"/><Relationship Id="rId4" Type="http://schemas.openxmlformats.org/officeDocument/2006/relationships/hyperlink" Target="https://erc-deagency.eu/"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5.xml"/><Relationship Id="rId1" Type="http://schemas.openxmlformats.org/officeDocument/2006/relationships/slideLayout" Target="../slideLayouts/slideLayout33.xml"/></Relationships>
</file>

<file path=ppt/slides/_rels/slide4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6.xml"/><Relationship Id="rId1" Type="http://schemas.openxmlformats.org/officeDocument/2006/relationships/slideLayout" Target="../slideLayouts/slideLayout33.xml"/></Relationships>
</file>

<file path=ppt/slides/_rels/slide4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7.xml"/><Relationship Id="rId1" Type="http://schemas.openxmlformats.org/officeDocument/2006/relationships/slideLayout" Target="../slideLayouts/slideLayout33.xml"/></Relationships>
</file>

<file path=ppt/slides/_rels/slide4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8.xml"/><Relationship Id="rId1" Type="http://schemas.openxmlformats.org/officeDocument/2006/relationships/slideLayout" Target="../slideLayouts/slideLayout33.xml"/></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9.xml"/><Relationship Id="rId1" Type="http://schemas.openxmlformats.org/officeDocument/2006/relationships/slideLayout" Target="../slideLayouts/slideLayout18.xml"/><Relationship Id="rId5" Type="http://schemas.openxmlformats.org/officeDocument/2006/relationships/image" Target="../media/image5.jp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0.xml"/><Relationship Id="rId1" Type="http://schemas.openxmlformats.org/officeDocument/2006/relationships/slideLayout" Target="../slideLayouts/slideLayout43.xml"/><Relationship Id="rId5" Type="http://schemas.openxmlformats.org/officeDocument/2006/relationships/image" Target="../media/image9.png"/><Relationship Id="rId4" Type="http://schemas.openxmlformats.org/officeDocument/2006/relationships/image" Target="../media/image8.png"/></Relationships>
</file>

<file path=ppt/slides/_rels/slide51.xml.rels><?xml version="1.0" encoding="UTF-8" standalone="yes"?>
<Relationships xmlns="http://schemas.openxmlformats.org/package/2006/relationships"><Relationship Id="rId8" Type="http://schemas.openxmlformats.org/officeDocument/2006/relationships/hyperlink" Target="http://korpusi.muzikologijaff.si/" TargetMode="External"/><Relationship Id="rId3" Type="http://schemas.openxmlformats.org/officeDocument/2006/relationships/image" Target="../media/image10.jpg"/><Relationship Id="rId7" Type="http://schemas.openxmlformats.org/officeDocument/2006/relationships/hyperlink" Target="https://doi.org/10.57745/SINZFK" TargetMode="External"/><Relationship Id="rId2" Type="http://schemas.openxmlformats.org/officeDocument/2006/relationships/notesSlide" Target="../notesSlides/notesSlide51.xml"/><Relationship Id="rId1" Type="http://schemas.openxmlformats.org/officeDocument/2006/relationships/slideLayout" Target="../slideLayouts/slideLayout44.xml"/><Relationship Id="rId6" Type="http://schemas.openxmlformats.org/officeDocument/2006/relationships/hyperlink" Target="https://dezrann.net/explore/slovenian-folk-song-ballads" TargetMode="External"/><Relationship Id="rId5" Type="http://schemas.openxmlformats.org/officeDocument/2006/relationships/hyperlink" Target="https://gitlab.com/algomus.fr/slovenian-folksongs/-/tree/main?ref_type=heads" TargetMode="External"/><Relationship Id="rId4" Type="http://schemas.openxmlformats.org/officeDocument/2006/relationships/hyperlink" Target="https://gitlab.com/algomus.fr/slovenian-folksongs/-/tree/main/ISMIR_2023?ref_type=heads" TargetMode="External"/></Relationships>
</file>

<file path=ppt/slides/_rels/slide52.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hyperlink" Target="https://gitlab.com/algomus.fr/slovenian-folksongs/-/tree/main/ISMIR_2023?ref_type=heads" TargetMode="External"/><Relationship Id="rId3" Type="http://schemas.openxmlformats.org/officeDocument/2006/relationships/image" Target="../media/image10.jpg"/><Relationship Id="rId7" Type="http://schemas.openxmlformats.org/officeDocument/2006/relationships/image" Target="../media/image29.png"/><Relationship Id="rId12" Type="http://schemas.openxmlformats.org/officeDocument/2006/relationships/image" Target="../media/image31.png"/><Relationship Id="rId2" Type="http://schemas.openxmlformats.org/officeDocument/2006/relationships/notesSlide" Target="../notesSlides/notesSlide52.xml"/><Relationship Id="rId1" Type="http://schemas.openxmlformats.org/officeDocument/2006/relationships/slideLayout" Target="../slideLayouts/slideLayout44.xml"/><Relationship Id="rId6" Type="http://schemas.openxmlformats.org/officeDocument/2006/relationships/image" Target="../media/image28.png"/><Relationship Id="rId11" Type="http://schemas.openxmlformats.org/officeDocument/2006/relationships/hyperlink" Target="http://korpusi.muzikologijaff.si/" TargetMode="External"/><Relationship Id="rId5" Type="http://schemas.openxmlformats.org/officeDocument/2006/relationships/image" Target="../media/image27.png"/><Relationship Id="rId10" Type="http://schemas.openxmlformats.org/officeDocument/2006/relationships/hyperlink" Target="https://entrepot.recherche.data.gouv.fr/dataset.xhtml?persistentId=doi:10.57745/SINZFK" TargetMode="External"/><Relationship Id="rId4" Type="http://schemas.openxmlformats.org/officeDocument/2006/relationships/image" Target="../media/image26.png"/><Relationship Id="rId9" Type="http://schemas.openxmlformats.org/officeDocument/2006/relationships/hyperlink" Target="https://dezrann.net/explore/slovenian-folk-song-ballads"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3.xml"/><Relationship Id="rId1" Type="http://schemas.openxmlformats.org/officeDocument/2006/relationships/slideLayout" Target="../slideLayouts/slideLayout44.xml"/><Relationship Id="rId5" Type="http://schemas.openxmlformats.org/officeDocument/2006/relationships/hyperlink" Target="https://gitlab.com/algomus.fr/slovenian-folksongs/-/tree/main/ISMIR_2023?ref_type=heads" TargetMode="External"/><Relationship Id="rId4" Type="http://schemas.openxmlformats.org/officeDocument/2006/relationships/hyperlink" Target="http://korpusi.muzikologijaff.si/"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4.xml"/><Relationship Id="rId1" Type="http://schemas.openxmlformats.org/officeDocument/2006/relationships/slideLayout" Target="../slideLayouts/slideLayout44.xml"/></Relationships>
</file>

<file path=ppt/slides/_rels/slide5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5.xml"/><Relationship Id="rId1" Type="http://schemas.openxmlformats.org/officeDocument/2006/relationships/slideLayout" Target="../slideLayouts/slideLayout44.xml"/></Relationships>
</file>

<file path=ppt/slides/_rels/slide5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6.xml"/><Relationship Id="rId1" Type="http://schemas.openxmlformats.org/officeDocument/2006/relationships/slideLayout" Target="../slideLayouts/slideLayout44.xml"/></Relationships>
</file>

<file path=ppt/slides/_rels/slide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7.xml"/><Relationship Id="rId1" Type="http://schemas.openxmlformats.org/officeDocument/2006/relationships/slideLayout" Target="../slideLayouts/slideLayout18.xml"/><Relationship Id="rId5" Type="http://schemas.openxmlformats.org/officeDocument/2006/relationships/image" Target="../media/image5.jpg"/><Relationship Id="rId4" Type="http://schemas.openxmlformats.org/officeDocument/2006/relationships/image" Target="../media/image4.jpg"/></Relationships>
</file>

<file path=ppt/slides/_rels/slide5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8.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5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0.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6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62.xml"/><Relationship Id="rId1" Type="http://schemas.openxmlformats.org/officeDocument/2006/relationships/slideLayout" Target="../slideLayouts/slideLayout32.xml"/><Relationship Id="rId5" Type="http://schemas.openxmlformats.org/officeDocument/2006/relationships/image" Target="../media/image34.png"/><Relationship Id="rId4" Type="http://schemas.openxmlformats.org/officeDocument/2006/relationships/image" Target="../media/image3.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3.xml"/></Relationships>
</file>

<file path=ppt/slides/_rels/slide6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4.xml"/><Relationship Id="rId1" Type="http://schemas.openxmlformats.org/officeDocument/2006/relationships/slideLayout" Target="../slideLayouts/slideLayout33.xml"/></Relationships>
</file>

<file path=ppt/slides/_rels/slide6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5.xml"/><Relationship Id="rId1" Type="http://schemas.openxmlformats.org/officeDocument/2006/relationships/slideLayout" Target="../slideLayouts/slideLayout33.xml"/></Relationships>
</file>

<file path=ppt/slides/_rels/slide6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6.xml"/><Relationship Id="rId1" Type="http://schemas.openxmlformats.org/officeDocument/2006/relationships/slideLayout" Target="../slideLayouts/slideLayout33.xml"/></Relationships>
</file>

<file path=ppt/slides/_rels/slide67.xml.rels><?xml version="1.0" encoding="UTF-8" standalone="yes"?>
<Relationships xmlns="http://schemas.openxmlformats.org/package/2006/relationships"><Relationship Id="rId8" Type="http://schemas.openxmlformats.org/officeDocument/2006/relationships/hyperlink" Target="https://www.7-zip.org/" TargetMode="External"/><Relationship Id="rId3" Type="http://schemas.openxmlformats.org/officeDocument/2006/relationships/image" Target="../media/image10.jpg"/><Relationship Id="rId7" Type="http://schemas.openxmlformats.org/officeDocument/2006/relationships/hyperlink" Target="https://veracrypt.io/en/Downloads.html" TargetMode="External"/><Relationship Id="rId2" Type="http://schemas.openxmlformats.org/officeDocument/2006/relationships/notesSlide" Target="../notesSlides/notesSlide67.xml"/><Relationship Id="rId1" Type="http://schemas.openxmlformats.org/officeDocument/2006/relationships/slideLayout" Target="../slideLayouts/slideLayout33.xml"/><Relationship Id="rId6" Type="http://schemas.openxmlformats.org/officeDocument/2006/relationships/hyperlink" Target="https://support.apple.com/guide/deployment/intro-to-filevault-dep82064ec40/web" TargetMode="External"/><Relationship Id="rId5" Type="http://schemas.openxmlformats.org/officeDocument/2006/relationships/hyperlink" Target="https://en.wikipedia.org/wiki/BitLocker" TargetMode="External"/><Relationship Id="rId4" Type="http://schemas.openxmlformats.org/officeDocument/2006/relationships/hyperlink" Target="https://heimdalsecurity.com/blog/free-encryption-software-tools/"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8.xml"/><Relationship Id="rId1" Type="http://schemas.openxmlformats.org/officeDocument/2006/relationships/slideLayout" Target="../slideLayouts/slideLayout33.xml"/><Relationship Id="rId4" Type="http://schemas.openxmlformats.org/officeDocument/2006/relationships/hyperlink" Target="https://veracrypt.io/en/Downloads.html" TargetMode="External"/></Relationships>
</file>

<file path=ppt/slides/_rels/slide6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9.xml"/><Relationship Id="rId1" Type="http://schemas.openxmlformats.org/officeDocument/2006/relationships/slideLayout" Target="../slideLayouts/slideLayout33.xml"/><Relationship Id="rId6" Type="http://schemas.openxmlformats.org/officeDocument/2006/relationships/hyperlink" Target="https://www.youtube.com/watch?v=C25VWAGl7Tw" TargetMode="External"/><Relationship Id="rId5" Type="http://schemas.openxmlformats.org/officeDocument/2006/relationships/hyperlink" Target="https://veracrypt.jp/en/Beginner%27s%20Tutorial.html" TargetMode="External"/><Relationship Id="rId4" Type="http://schemas.openxmlformats.org/officeDocument/2006/relationships/hyperlink" Target="https://veracrypt.io/en/Downloads.htm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7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0.xml"/><Relationship Id="rId1" Type="http://schemas.openxmlformats.org/officeDocument/2006/relationships/slideLayout" Target="../slideLayouts/slideLayout33.xml"/><Relationship Id="rId4" Type="http://schemas.openxmlformats.org/officeDocument/2006/relationships/image" Target="../media/image35.png"/></Relationships>
</file>

<file path=ppt/slides/_rels/slide7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1.xml"/><Relationship Id="rId1" Type="http://schemas.openxmlformats.org/officeDocument/2006/relationships/slideLayout" Target="../slideLayouts/slideLayout33.xml"/><Relationship Id="rId5" Type="http://schemas.openxmlformats.org/officeDocument/2006/relationships/image" Target="../media/image36.png"/><Relationship Id="rId4" Type="http://schemas.openxmlformats.org/officeDocument/2006/relationships/hyperlink" Target="https://veracrypt.jp/en/Documentation.html" TargetMode="External"/></Relationships>
</file>

<file path=ppt/slides/_rels/slide7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2.xml"/><Relationship Id="rId1" Type="http://schemas.openxmlformats.org/officeDocument/2006/relationships/slideLayout" Target="../slideLayouts/slideLayout33.xml"/><Relationship Id="rId4" Type="http://schemas.openxmlformats.org/officeDocument/2006/relationships/hyperlink" Target="https://veracrypt.jp/en/Beginner%27s%20Tutorial.html" TargetMode="External"/></Relationships>
</file>

<file path=ppt/slides/_rels/slide7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3.xml"/><Relationship Id="rId1" Type="http://schemas.openxmlformats.org/officeDocument/2006/relationships/slideLayout" Target="../slideLayouts/slideLayout33.xml"/></Relationships>
</file>

<file path=ppt/slides/_rels/slide7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4.xml"/><Relationship Id="rId1" Type="http://schemas.openxmlformats.org/officeDocument/2006/relationships/slideLayout" Target="../slideLayouts/slideLayout33.xml"/></Relationships>
</file>

<file path=ppt/slides/_rels/slide75.xml.rels><?xml version="1.0" encoding="UTF-8" standalone="yes"?>
<Relationships xmlns="http://schemas.openxmlformats.org/package/2006/relationships"><Relationship Id="rId8" Type="http://schemas.openxmlformats.org/officeDocument/2006/relationships/hyperlink" Target="https://dmptool.org/" TargetMode="External"/><Relationship Id="rId3" Type="http://schemas.openxmlformats.org/officeDocument/2006/relationships/image" Target="../media/image10.jpg"/><Relationship Id="rId7" Type="http://schemas.openxmlformats.org/officeDocument/2006/relationships/hyperlink" Target="https://argos.openaire.eu/" TargetMode="External"/><Relationship Id="rId2" Type="http://schemas.openxmlformats.org/officeDocument/2006/relationships/notesSlide" Target="../notesSlides/notesSlide75.xml"/><Relationship Id="rId1" Type="http://schemas.openxmlformats.org/officeDocument/2006/relationships/slideLayout" Target="../slideLayouts/slideLayout33.xml"/><Relationship Id="rId6" Type="http://schemas.openxmlformats.org/officeDocument/2006/relationships/hyperlink" Target="https://ds-wizard.org/" TargetMode="External"/><Relationship Id="rId5" Type="http://schemas.openxmlformats.org/officeDocument/2006/relationships/hyperlink" Target="https://nrrp.openscience.si/" TargetMode="External"/><Relationship Id="rId4" Type="http://schemas.openxmlformats.org/officeDocument/2006/relationships/hyperlink" Target="https://dmponline.dcc.ac.uk/" TargetMode="External"/><Relationship Id="rId9" Type="http://schemas.openxmlformats.org/officeDocument/2006/relationships/hyperlink" Target="https://dmeg.cessda.eu/" TargetMode="External"/></Relationships>
</file>

<file path=ppt/slides/_rels/slide76.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37.png"/><Relationship Id="rId2" Type="http://schemas.openxmlformats.org/officeDocument/2006/relationships/notesSlide" Target="../notesSlides/notesSlide76.xml"/><Relationship Id="rId1" Type="http://schemas.openxmlformats.org/officeDocument/2006/relationships/slideLayout" Target="../slideLayouts/slideLayout33.xml"/><Relationship Id="rId6" Type="http://schemas.openxmlformats.org/officeDocument/2006/relationships/hyperlink" Target="https://uc3.cdlib.org/" TargetMode="External"/><Relationship Id="rId5" Type="http://schemas.openxmlformats.org/officeDocument/2006/relationships/hyperlink" Target="https://dcc.ac.uk/about/" TargetMode="External"/><Relationship Id="rId4" Type="http://schemas.openxmlformats.org/officeDocument/2006/relationships/hyperlink" Target="https://dmponline.dcc.ac.uk/" TargetMode="External"/></Relationships>
</file>

<file path=ppt/slides/_rels/slide7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7.xml"/><Relationship Id="rId1" Type="http://schemas.openxmlformats.org/officeDocument/2006/relationships/slideLayout" Target="../slideLayouts/slideLayout33.xml"/><Relationship Id="rId4" Type="http://schemas.openxmlformats.org/officeDocument/2006/relationships/image" Target="../media/image38.png"/></Relationships>
</file>

<file path=ppt/slides/_rels/slide7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8.xml"/><Relationship Id="rId1" Type="http://schemas.openxmlformats.org/officeDocument/2006/relationships/slideLayout" Target="../slideLayouts/slideLayout33.xml"/><Relationship Id="rId4" Type="http://schemas.openxmlformats.org/officeDocument/2006/relationships/image" Target="../media/image39.png"/></Relationships>
</file>

<file path=ppt/slides/_rels/slide7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9.xml"/><Relationship Id="rId1" Type="http://schemas.openxmlformats.org/officeDocument/2006/relationships/slideLayout" Target="../slideLayouts/slideLayout33.xml"/><Relationship Id="rId4" Type="http://schemas.openxmlformats.org/officeDocument/2006/relationships/hyperlink" Target="https://dmponline.dcc.ac.uk/"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13.png"/><Relationship Id="rId4" Type="http://schemas.openxmlformats.org/officeDocument/2006/relationships/image" Target="../media/image12.png"/></Relationships>
</file>

<file path=ppt/slides/_rels/slide8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0.xml"/><Relationship Id="rId1" Type="http://schemas.openxmlformats.org/officeDocument/2006/relationships/slideLayout" Target="../slideLayouts/slideLayout33.xml"/><Relationship Id="rId4" Type="http://schemas.openxmlformats.org/officeDocument/2006/relationships/image" Target="../media/image40.png"/></Relationships>
</file>

<file path=ppt/slides/_rels/slide8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1.xml"/><Relationship Id="rId1" Type="http://schemas.openxmlformats.org/officeDocument/2006/relationships/slideLayout" Target="../slideLayouts/slideLayout33.xml"/><Relationship Id="rId5" Type="http://schemas.openxmlformats.org/officeDocument/2006/relationships/image" Target="../media/image42.png"/><Relationship Id="rId4" Type="http://schemas.openxmlformats.org/officeDocument/2006/relationships/image" Target="../media/image41.png"/></Relationships>
</file>

<file path=ppt/slides/_rels/slide8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2.xml"/><Relationship Id="rId1" Type="http://schemas.openxmlformats.org/officeDocument/2006/relationships/slideLayout" Target="../slideLayouts/slideLayout33.xml"/><Relationship Id="rId5" Type="http://schemas.openxmlformats.org/officeDocument/2006/relationships/image" Target="../media/image43.png"/><Relationship Id="rId4" Type="http://schemas.openxmlformats.org/officeDocument/2006/relationships/hyperlink" Target="https://nrrp.openscience.si/" TargetMode="External"/></Relationships>
</file>

<file path=ppt/slides/_rels/slide8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3.xml"/><Relationship Id="rId1" Type="http://schemas.openxmlformats.org/officeDocument/2006/relationships/slideLayout" Target="../slideLayouts/slideLayout33.xml"/><Relationship Id="rId4" Type="http://schemas.openxmlformats.org/officeDocument/2006/relationships/image" Target="../media/image43.png"/></Relationships>
</file>

<file path=ppt/slides/_rels/slide8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4.xml"/><Relationship Id="rId1" Type="http://schemas.openxmlformats.org/officeDocument/2006/relationships/slideLayout" Target="../slideLayouts/slideLayout33.xml"/><Relationship Id="rId5" Type="http://schemas.openxmlformats.org/officeDocument/2006/relationships/hyperlink" Target="https://podpora.arnes.si/aai-racun/" TargetMode="External"/><Relationship Id="rId4" Type="http://schemas.openxmlformats.org/officeDocument/2006/relationships/image" Target="../media/image44.png"/></Relationships>
</file>

<file path=ppt/slides/_rels/slide8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5.xml"/><Relationship Id="rId1" Type="http://schemas.openxmlformats.org/officeDocument/2006/relationships/slideLayout" Target="../slideLayouts/slideLayout66.xml"/><Relationship Id="rId5" Type="http://schemas.openxmlformats.org/officeDocument/2006/relationships/image" Target="../media/image45.png"/><Relationship Id="rId4" Type="http://schemas.openxmlformats.org/officeDocument/2006/relationships/hyperlink" Target="https://nrrp.openscience.si/" TargetMode="External"/></Relationships>
</file>

<file path=ppt/slides/_rels/slide8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6.xml"/><Relationship Id="rId1" Type="http://schemas.openxmlformats.org/officeDocument/2006/relationships/slideLayout" Target="../slideLayouts/slideLayout66.xml"/><Relationship Id="rId4" Type="http://schemas.openxmlformats.org/officeDocument/2006/relationships/hyperlink" Target="https://nrrp.openscience.si/"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7.xml"/><Relationship Id="rId1" Type="http://schemas.openxmlformats.org/officeDocument/2006/relationships/slideLayout" Target="../slideLayouts/slideLayout33.xml"/><Relationship Id="rId5" Type="http://schemas.openxmlformats.org/officeDocument/2006/relationships/hyperlink" Target="https://nrrp.openscience.si/" TargetMode="External"/><Relationship Id="rId4" Type="http://schemas.openxmlformats.org/officeDocument/2006/relationships/image" Target="../media/image46.png"/></Relationships>
</file>

<file path=ppt/slides/_rels/slide88.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88.xml"/><Relationship Id="rId1" Type="http://schemas.openxmlformats.org/officeDocument/2006/relationships/slideLayout" Target="../slideLayouts/slideLayout33.xml"/><Relationship Id="rId6" Type="http://schemas.openxmlformats.org/officeDocument/2006/relationships/image" Target="../media/image49.png"/><Relationship Id="rId5" Type="http://schemas.openxmlformats.org/officeDocument/2006/relationships/image" Target="../media/image5.jpg"/><Relationship Id="rId4" Type="http://schemas.openxmlformats.org/officeDocument/2006/relationships/image" Target="../media/image48.jpg"/></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0.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50"/>
        <p:cNvGrpSpPr/>
        <p:nvPr/>
      </p:nvGrpSpPr>
      <p:grpSpPr>
        <a:xfrm>
          <a:off x="0" y="0"/>
          <a:ext cx="0" cy="0"/>
          <a:chOff x="0" y="0"/>
          <a:chExt cx="0" cy="0"/>
        </a:xfrm>
      </p:grpSpPr>
      <p:sp>
        <p:nvSpPr>
          <p:cNvPr id="451" name="Google Shape;451;p1"/>
          <p:cNvSpPr txBox="1"/>
          <p:nvPr/>
        </p:nvSpPr>
        <p:spPr>
          <a:xfrm>
            <a:off x="601339" y="355300"/>
            <a:ext cx="11454826" cy="1569620"/>
          </a:xfrm>
          <a:prstGeom prst="rect">
            <a:avLst/>
          </a:prstGeom>
          <a:noFill/>
          <a:ln>
            <a:noFill/>
          </a:ln>
        </p:spPr>
        <p:txBody>
          <a:bodyPr spcFirstLastPara="1" wrap="square" lIns="91425" tIns="45700" rIns="91425" bIns="45700" anchor="t" anchorCtr="0">
            <a:spAutoFit/>
          </a:bodyPr>
          <a:lstStyle/>
          <a:p>
            <a:r>
              <a:rPr lang="sl-SI" sz="4800" b="1">
                <a:solidFill>
                  <a:schemeClr val="accent2"/>
                </a:solidFill>
                <a:latin typeface="Calibri"/>
                <a:ea typeface="Calibri"/>
                <a:cs typeface="Calibri"/>
                <a:sym typeface="Calibri"/>
              </a:rPr>
              <a:t>Delavnica izdelave NRRP: družboslovje in humanistika</a:t>
            </a:r>
            <a:r>
              <a:rPr lang="sl-SI" sz="4800" b="1" dirty="0">
                <a:solidFill>
                  <a:schemeClr val="accent2"/>
                </a:solidFill>
                <a:latin typeface="Calibri"/>
                <a:ea typeface="Calibri"/>
                <a:cs typeface="Calibri"/>
                <a:sym typeface="Calibri"/>
              </a:rPr>
              <a:t>  </a:t>
            </a:r>
            <a:endParaRPr sz="4800" b="1" dirty="0">
              <a:solidFill>
                <a:schemeClr val="accent2"/>
              </a:solidFill>
              <a:latin typeface="Calibri"/>
              <a:ea typeface="Calibri"/>
              <a:cs typeface="Calibri"/>
              <a:sym typeface="Calibri"/>
            </a:endParaRPr>
          </a:p>
        </p:txBody>
      </p:sp>
      <p:sp>
        <p:nvSpPr>
          <p:cNvPr id="7" name="PoljeZBesedilom 5">
            <a:extLst>
              <a:ext uri="{FF2B5EF4-FFF2-40B4-BE49-F238E27FC236}">
                <a16:creationId xmlns:a16="http://schemas.microsoft.com/office/drawing/2014/main" id="{EDC9A9E8-1C23-4AE9-A738-DB1F864192E0}"/>
              </a:ext>
            </a:extLst>
          </p:cNvPr>
          <p:cNvSpPr txBox="1"/>
          <p:nvPr/>
        </p:nvSpPr>
        <p:spPr>
          <a:xfrm>
            <a:off x="601339" y="3161745"/>
            <a:ext cx="8527752" cy="707886"/>
          </a:xfrm>
          <a:prstGeom prst="rect">
            <a:avLst/>
          </a:prstGeom>
          <a:noFill/>
        </p:spPr>
        <p:txBody>
          <a:bodyPr wrap="square" lIns="91440" tIns="45720" rIns="91440" bIns="45720" rtlCol="0" anchor="t">
            <a:spAutoFit/>
          </a:bodyPr>
          <a:lstStyle/>
          <a:p>
            <a:pPr>
              <a:buClrTx/>
              <a:buFontTx/>
              <a:buNone/>
            </a:pPr>
            <a:r>
              <a:rPr lang="sl-SI" sz="2000" kern="1200">
                <a:solidFill>
                  <a:prstClr val="white"/>
                </a:solidFill>
                <a:latin typeface="Calibri" panose="020F0502020204030204"/>
                <a:ea typeface="+mn-ea"/>
                <a:cs typeface="+mn-cs"/>
              </a:rPr>
              <a:t>Ljubljana in online, Centralna tehniška knjižnica Univerze v Ljubljani,</a:t>
            </a:r>
            <a:endParaRPr lang="en-US">
              <a:ea typeface="+mn-ea"/>
              <a:cs typeface="+mn-cs"/>
            </a:endParaRPr>
          </a:p>
          <a:p>
            <a:pPr>
              <a:buClrTx/>
              <a:buFontTx/>
              <a:buNone/>
            </a:pPr>
            <a:r>
              <a:rPr lang="sl-SI" sz="2000" kern="1200">
                <a:solidFill>
                  <a:prstClr val="white"/>
                </a:solidFill>
                <a:latin typeface="Calibri" panose="020F0502020204030204"/>
                <a:ea typeface="+mn-ea"/>
                <a:cs typeface="+mn-cs"/>
              </a:rPr>
              <a:t>2. usposabljanje za podatkovne strokovnjake, 14.-16. 1. 2026</a:t>
            </a:r>
            <a:endParaRPr lang="sl-SI" sz="2000" kern="1200" dirty="0">
              <a:solidFill>
                <a:prstClr val="white"/>
              </a:solidFill>
              <a:latin typeface="Calibri" panose="020F0502020204030204"/>
              <a:ea typeface="+mn-ea"/>
              <a:cs typeface="+mn-cs"/>
            </a:endParaRPr>
          </a:p>
        </p:txBody>
      </p:sp>
      <p:pic>
        <p:nvPicPr>
          <p:cNvPr id="8" name="Slika 2">
            <a:extLst>
              <a:ext uri="{FF2B5EF4-FFF2-40B4-BE49-F238E27FC236}">
                <a16:creationId xmlns:a16="http://schemas.microsoft.com/office/drawing/2014/main" id="{3765CB3A-3DFE-4889-B5DF-92D7E2BB9832}"/>
              </a:ext>
            </a:extLst>
          </p:cNvPr>
          <p:cNvPicPr>
            <a:picLocks noChangeAspect="1"/>
          </p:cNvPicPr>
          <p:nvPr/>
        </p:nvPicPr>
        <p:blipFill>
          <a:blip r:embed="rId4"/>
          <a:stretch>
            <a:fillRect/>
          </a:stretch>
        </p:blipFill>
        <p:spPr>
          <a:xfrm>
            <a:off x="601339" y="4983346"/>
            <a:ext cx="941394" cy="331694"/>
          </a:xfrm>
          <a:prstGeom prst="rect">
            <a:avLst/>
          </a:prstGeom>
        </p:spPr>
      </p:pic>
      <p:pic>
        <p:nvPicPr>
          <p:cNvPr id="9" name="Picture 8">
            <a:extLst>
              <a:ext uri="{FF2B5EF4-FFF2-40B4-BE49-F238E27FC236}">
                <a16:creationId xmlns:a16="http://schemas.microsoft.com/office/drawing/2014/main" id="{E4AA01A3-ABA4-483B-9461-C001E8078B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46739" y="5951272"/>
            <a:ext cx="620146" cy="34937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g3b69a139642_2_113"/>
          <p:cNvSpPr txBox="1">
            <a:spLocks noGrp="1"/>
          </p:cNvSpPr>
          <p:nvPr>
            <p:ph type="title"/>
          </p:nvPr>
        </p:nvSpPr>
        <p:spPr>
          <a:xfrm>
            <a:off x="127000" y="317500"/>
            <a:ext cx="4889500" cy="844550"/>
          </a:xfrm>
          <a:prstGeom prst="rect">
            <a:avLst/>
          </a:prstGeom>
          <a:noFill/>
          <a:ln>
            <a:noFill/>
          </a:ln>
        </p:spPr>
        <p:txBody>
          <a:bodyPr spcFirstLastPara="1" wrap="square" lIns="25400" tIns="25400" rIns="25400" bIns="25400" anchor="t" anchorCtr="0">
            <a:normAutofit/>
          </a:bodyPr>
          <a:lstStyle/>
          <a:p>
            <a:pPr marL="0" lvl="0" indent="0" algn="l" rtl="0">
              <a:lnSpc>
                <a:spcPct val="100000"/>
              </a:lnSpc>
              <a:spcBef>
                <a:spcPts val="0"/>
              </a:spcBef>
              <a:spcAft>
                <a:spcPts val="0"/>
              </a:spcAft>
              <a:buClr>
                <a:srgbClr val="ED7D31"/>
              </a:buClr>
              <a:buSzPts val="4400"/>
              <a:buFont typeface="Calibri"/>
              <a:buNone/>
            </a:pPr>
            <a:r>
              <a:rPr lang="sl-SI" sz="4400" b="1">
                <a:solidFill>
                  <a:srgbClr val="ED7D31"/>
                </a:solidFill>
                <a:latin typeface="Calibri"/>
                <a:ea typeface="Calibri"/>
                <a:cs typeface="Calibri"/>
                <a:sym typeface="Calibri"/>
              </a:rPr>
              <a:t>NRRP</a:t>
            </a:r>
            <a:endParaRPr/>
          </a:p>
        </p:txBody>
      </p:sp>
      <p:sp>
        <p:nvSpPr>
          <p:cNvPr id="519" name="Google Shape;519;g3b69a139642_2_113"/>
          <p:cNvSpPr txBox="1">
            <a:spLocks noGrp="1"/>
          </p:cNvSpPr>
          <p:nvPr>
            <p:ph type="body" idx="3"/>
          </p:nvPr>
        </p:nvSpPr>
        <p:spPr>
          <a:xfrm>
            <a:off x="126999" y="2123004"/>
            <a:ext cx="4889501" cy="4128315"/>
          </a:xfrm>
          <a:prstGeom prst="rect">
            <a:avLst/>
          </a:prstGeom>
          <a:noFill/>
          <a:ln>
            <a:noFill/>
          </a:ln>
        </p:spPr>
        <p:txBody>
          <a:bodyPr spcFirstLastPara="1" wrap="square" lIns="25400" tIns="25400" rIns="25400" bIns="25400" anchor="t" anchorCtr="0">
            <a:normAutofit/>
          </a:bodyPr>
          <a:lstStyle/>
          <a:p>
            <a:pPr marL="279400" lvl="0" indent="-279400" algn="l" rtl="0">
              <a:lnSpc>
                <a:spcPct val="100000"/>
              </a:lnSpc>
              <a:spcBef>
                <a:spcPts val="0"/>
              </a:spcBef>
              <a:spcAft>
                <a:spcPts val="0"/>
              </a:spcAft>
              <a:buClr>
                <a:srgbClr val="FFFFFF"/>
              </a:buClr>
              <a:buSzPts val="2400"/>
              <a:buFont typeface="Calibri"/>
              <a:buChar char="•"/>
            </a:pPr>
            <a:r>
              <a:rPr lang="sl-SI" sz="2400">
                <a:latin typeface="Calibri"/>
                <a:ea typeface="Calibri"/>
                <a:cs typeface="Calibri"/>
                <a:sym typeface="Calibri"/>
              </a:rPr>
              <a:t>Opis podatkov, ki jih je treba zbrati oziroma ustvariti</a:t>
            </a:r>
            <a:endParaRPr/>
          </a:p>
          <a:p>
            <a:pPr marL="279400" lvl="0" indent="-279400" algn="l" rtl="0">
              <a:lnSpc>
                <a:spcPct val="100000"/>
              </a:lnSpc>
              <a:spcBef>
                <a:spcPts val="400"/>
              </a:spcBef>
              <a:spcAft>
                <a:spcPts val="0"/>
              </a:spcAft>
              <a:buClr>
                <a:srgbClr val="FFFFFF"/>
              </a:buClr>
              <a:buSzPts val="2400"/>
              <a:buFont typeface="Calibri"/>
              <a:buChar char="•"/>
            </a:pPr>
            <a:r>
              <a:rPr lang="sl-SI" sz="2400">
                <a:latin typeface="Calibri"/>
                <a:ea typeface="Calibri"/>
                <a:cs typeface="Calibri"/>
                <a:sym typeface="Calibri"/>
              </a:rPr>
              <a:t>Standardi/metodologije za zbiranje podatkov in ravnanje z njimi</a:t>
            </a:r>
            <a:endParaRPr/>
          </a:p>
          <a:p>
            <a:pPr marL="279400" lvl="0" indent="-279400" algn="l" rtl="0">
              <a:lnSpc>
                <a:spcPct val="100000"/>
              </a:lnSpc>
              <a:spcBef>
                <a:spcPts val="400"/>
              </a:spcBef>
              <a:spcAft>
                <a:spcPts val="0"/>
              </a:spcAft>
              <a:buClr>
                <a:srgbClr val="FFFFFF"/>
              </a:buClr>
              <a:buSzPts val="2400"/>
              <a:buFont typeface="Calibri"/>
              <a:buChar char="•"/>
            </a:pPr>
            <a:r>
              <a:rPr lang="sl-SI" sz="2400">
                <a:latin typeface="Calibri"/>
                <a:ea typeface="Calibri"/>
                <a:cs typeface="Calibri"/>
                <a:sym typeface="Calibri"/>
              </a:rPr>
              <a:t>Etika in pravice intelektualne lastnine</a:t>
            </a:r>
            <a:endParaRPr/>
          </a:p>
          <a:p>
            <a:pPr marL="279400" lvl="0" indent="-279400" algn="l" rtl="0">
              <a:lnSpc>
                <a:spcPct val="100000"/>
              </a:lnSpc>
              <a:spcBef>
                <a:spcPts val="400"/>
              </a:spcBef>
              <a:spcAft>
                <a:spcPts val="0"/>
              </a:spcAft>
              <a:buClr>
                <a:srgbClr val="FFFFFF"/>
              </a:buClr>
              <a:buSzPts val="2400"/>
              <a:buFont typeface="Calibri"/>
              <a:buChar char="•"/>
            </a:pPr>
            <a:r>
              <a:rPr lang="sl-SI" sz="2400">
                <a:latin typeface="Calibri"/>
                <a:ea typeface="Calibri"/>
                <a:cs typeface="Calibri"/>
                <a:sym typeface="Calibri"/>
              </a:rPr>
              <a:t>Načrti za deljenje podatkov z drugimi</a:t>
            </a:r>
            <a:endParaRPr/>
          </a:p>
          <a:p>
            <a:pPr marL="279400" lvl="0" indent="-279400" algn="l" rtl="0">
              <a:lnSpc>
                <a:spcPct val="100000"/>
              </a:lnSpc>
              <a:spcBef>
                <a:spcPts val="400"/>
              </a:spcBef>
              <a:spcAft>
                <a:spcPts val="0"/>
              </a:spcAft>
              <a:buClr>
                <a:srgbClr val="FFFFFF"/>
              </a:buClr>
              <a:buSzPts val="2400"/>
              <a:buFont typeface="Calibri"/>
              <a:buChar char="•"/>
            </a:pPr>
            <a:r>
              <a:rPr lang="sl-SI" sz="2400">
                <a:latin typeface="Calibri"/>
                <a:ea typeface="Calibri"/>
                <a:cs typeface="Calibri"/>
                <a:sym typeface="Calibri"/>
              </a:rPr>
              <a:t>Strategija dolgoročne hrambe</a:t>
            </a:r>
            <a:endParaRPr/>
          </a:p>
        </p:txBody>
      </p:sp>
      <p:pic>
        <p:nvPicPr>
          <p:cNvPr id="520" name="Google Shape;520;g3b69a139642_2_113" descr="Screenshot 2025-03-24 at 14.17.25.png"/>
          <p:cNvPicPr preferRelativeResize="0"/>
          <p:nvPr/>
        </p:nvPicPr>
        <p:blipFill rotWithShape="1">
          <a:blip r:embed="rId3">
            <a:alphaModFix/>
          </a:blip>
          <a:srcRect/>
          <a:stretch/>
        </p:blipFill>
        <p:spPr>
          <a:xfrm>
            <a:off x="4993356" y="0"/>
            <a:ext cx="7190638" cy="685800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g3b69a139642_2_119"/>
          <p:cNvSpPr/>
          <p:nvPr/>
        </p:nvSpPr>
        <p:spPr>
          <a:xfrm>
            <a:off x="7377144" y="1528274"/>
            <a:ext cx="857248" cy="1054828"/>
          </a:xfrm>
          <a:custGeom>
            <a:avLst/>
            <a:gdLst/>
            <a:ahLst/>
            <a:cxnLst/>
            <a:rect l="l" t="t" r="r" b="b"/>
            <a:pathLst>
              <a:path w="21600" h="21600" extrusionOk="0">
                <a:moveTo>
                  <a:pt x="0" y="0"/>
                </a:moveTo>
                <a:cubicBezTo>
                  <a:pt x="9781" y="5132"/>
                  <a:pt x="16981" y="12332"/>
                  <a:pt x="21600" y="21600"/>
                </a:cubicBezTo>
              </a:path>
            </a:pathLst>
          </a:custGeom>
          <a:noFill/>
          <a:ln w="254000" cap="flat" cmpd="sng">
            <a:solidFill>
              <a:srgbClr val="F1B351"/>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526" name="Google Shape;526;g3b69a139642_2_119"/>
          <p:cNvSpPr/>
          <p:nvPr/>
        </p:nvSpPr>
        <p:spPr>
          <a:xfrm>
            <a:off x="4425349" y="1152078"/>
            <a:ext cx="3087017" cy="720947"/>
          </a:xfrm>
          <a:custGeom>
            <a:avLst/>
            <a:gdLst/>
            <a:ahLst/>
            <a:cxnLst/>
            <a:rect l="l" t="t" r="r" b="b"/>
            <a:pathLst>
              <a:path w="21600" h="16371" extrusionOk="0">
                <a:moveTo>
                  <a:pt x="0" y="16371"/>
                </a:moveTo>
                <a:cubicBezTo>
                  <a:pt x="6444" y="-3227"/>
                  <a:pt x="13644" y="-5229"/>
                  <a:pt x="21600" y="10366"/>
                </a:cubicBezTo>
              </a:path>
            </a:pathLst>
          </a:custGeom>
          <a:noFill/>
          <a:ln w="254000" cap="flat" cmpd="sng">
            <a:solidFill>
              <a:srgbClr val="E59635"/>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527" name="Google Shape;527;g3b69a139642_2_119"/>
          <p:cNvSpPr/>
          <p:nvPr/>
        </p:nvSpPr>
        <p:spPr>
          <a:xfrm>
            <a:off x="7453741" y="2602063"/>
            <a:ext cx="854934" cy="1284629"/>
          </a:xfrm>
          <a:custGeom>
            <a:avLst/>
            <a:gdLst/>
            <a:ahLst/>
            <a:cxnLst/>
            <a:rect l="l" t="t" r="r" b="b"/>
            <a:pathLst>
              <a:path w="18127" h="21600" extrusionOk="0">
                <a:moveTo>
                  <a:pt x="2193" y="21600"/>
                </a:moveTo>
                <a:cubicBezTo>
                  <a:pt x="-3473" y="9780"/>
                  <a:pt x="1838" y="2580"/>
                  <a:pt x="18127" y="0"/>
                </a:cubicBezTo>
              </a:path>
            </a:pathLst>
          </a:custGeom>
          <a:noFill/>
          <a:ln w="190500" cap="flat" cmpd="sng">
            <a:solidFill>
              <a:srgbClr val="362143"/>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528" name="Google Shape;528;g3b69a139642_2_119"/>
          <p:cNvSpPr/>
          <p:nvPr/>
        </p:nvSpPr>
        <p:spPr>
          <a:xfrm>
            <a:off x="8304757" y="2625362"/>
            <a:ext cx="729218" cy="1224989"/>
          </a:xfrm>
          <a:custGeom>
            <a:avLst/>
            <a:gdLst/>
            <a:ahLst/>
            <a:cxnLst/>
            <a:rect l="l" t="t" r="r" b="b"/>
            <a:pathLst>
              <a:path w="18487" h="21600" extrusionOk="0">
                <a:moveTo>
                  <a:pt x="0" y="0"/>
                </a:moveTo>
                <a:cubicBezTo>
                  <a:pt x="15979" y="2100"/>
                  <a:pt x="21600" y="9300"/>
                  <a:pt x="16862" y="21600"/>
                </a:cubicBezTo>
              </a:path>
            </a:pathLst>
          </a:custGeom>
          <a:noFill/>
          <a:ln w="190500" cap="flat" cmpd="sng">
            <a:solidFill>
              <a:srgbClr val="744391"/>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529" name="Google Shape;529;g3b69a139642_2_119"/>
          <p:cNvSpPr/>
          <p:nvPr/>
        </p:nvSpPr>
        <p:spPr>
          <a:xfrm>
            <a:off x="7480264" y="3750325"/>
            <a:ext cx="1497312" cy="492608"/>
          </a:xfrm>
          <a:custGeom>
            <a:avLst/>
            <a:gdLst/>
            <a:ahLst/>
            <a:cxnLst/>
            <a:rect l="l" t="t" r="r" b="b"/>
            <a:pathLst>
              <a:path w="21600" h="16228" extrusionOk="0">
                <a:moveTo>
                  <a:pt x="21600" y="2601"/>
                </a:moveTo>
                <a:cubicBezTo>
                  <a:pt x="14668" y="21600"/>
                  <a:pt x="7468" y="20733"/>
                  <a:pt x="0" y="0"/>
                </a:cubicBezTo>
              </a:path>
            </a:pathLst>
          </a:custGeom>
          <a:noFill/>
          <a:ln w="190500" cap="flat" cmpd="sng">
            <a:solidFill>
              <a:srgbClr val="B8AEB7"/>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530" name="Google Shape;530;g3b69a139642_2_119"/>
          <p:cNvSpPr/>
          <p:nvPr/>
        </p:nvSpPr>
        <p:spPr>
          <a:xfrm>
            <a:off x="3817791" y="1726602"/>
            <a:ext cx="754471" cy="2775854"/>
          </a:xfrm>
          <a:custGeom>
            <a:avLst/>
            <a:gdLst/>
            <a:ahLst/>
            <a:cxnLst/>
            <a:rect l="l" t="t" r="r" b="b"/>
            <a:pathLst>
              <a:path w="17030" h="21600" extrusionOk="0">
                <a:moveTo>
                  <a:pt x="5312" y="21600"/>
                </a:moveTo>
                <a:cubicBezTo>
                  <a:pt x="-4570" y="13542"/>
                  <a:pt x="-664" y="6342"/>
                  <a:pt x="17030" y="0"/>
                </a:cubicBezTo>
              </a:path>
            </a:pathLst>
          </a:custGeom>
          <a:noFill/>
          <a:ln w="254000" cap="flat" cmpd="sng">
            <a:solidFill>
              <a:srgbClr val="D44631"/>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531" name="Google Shape;531;g3b69a139642_2_119"/>
          <p:cNvSpPr/>
          <p:nvPr/>
        </p:nvSpPr>
        <p:spPr>
          <a:xfrm>
            <a:off x="3963967" y="4226064"/>
            <a:ext cx="3044890" cy="1532035"/>
          </a:xfrm>
          <a:custGeom>
            <a:avLst/>
            <a:gdLst/>
            <a:ahLst/>
            <a:cxnLst/>
            <a:rect l="l" t="t" r="r" b="b"/>
            <a:pathLst>
              <a:path w="21600" h="18028" extrusionOk="0">
                <a:moveTo>
                  <a:pt x="21600" y="15651"/>
                </a:moveTo>
                <a:cubicBezTo>
                  <a:pt x="12531" y="21600"/>
                  <a:pt x="5331" y="16383"/>
                  <a:pt x="0" y="0"/>
                </a:cubicBezTo>
              </a:path>
            </a:pathLst>
          </a:custGeom>
          <a:noFill/>
          <a:ln w="254000" cap="flat" cmpd="sng">
            <a:solidFill>
              <a:srgbClr val="EEDD57"/>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532" name="Google Shape;532;g3b69a139642_2_119"/>
          <p:cNvSpPr/>
          <p:nvPr/>
        </p:nvSpPr>
        <p:spPr>
          <a:xfrm>
            <a:off x="6831948" y="4225876"/>
            <a:ext cx="1396538" cy="1413570"/>
          </a:xfrm>
          <a:custGeom>
            <a:avLst/>
            <a:gdLst/>
            <a:ahLst/>
            <a:cxnLst/>
            <a:rect l="l" t="t" r="r" b="b"/>
            <a:pathLst>
              <a:path w="21600" h="21600" extrusionOk="0">
                <a:moveTo>
                  <a:pt x="21600" y="0"/>
                </a:moveTo>
                <a:cubicBezTo>
                  <a:pt x="20398" y="7751"/>
                  <a:pt x="13198" y="14951"/>
                  <a:pt x="0" y="21600"/>
                </a:cubicBezTo>
              </a:path>
            </a:pathLst>
          </a:custGeom>
          <a:noFill/>
          <a:ln w="254000" cap="flat" cmpd="sng">
            <a:solidFill>
              <a:srgbClr val="F1B351"/>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533" name="Google Shape;533;g3b69a139642_2_119"/>
          <p:cNvSpPr txBox="1"/>
          <p:nvPr/>
        </p:nvSpPr>
        <p:spPr>
          <a:xfrm>
            <a:off x="2016027" y="3141004"/>
            <a:ext cx="1638077" cy="451918"/>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FFFFFF"/>
              </a:buClr>
              <a:buSzPts val="2800"/>
              <a:buFont typeface="Arial"/>
              <a:buNone/>
            </a:pPr>
            <a:r>
              <a:rPr lang="sl-SI" sz="2800" b="0" i="0" u="none" strike="noStrike" cap="none">
                <a:solidFill>
                  <a:srgbClr val="FFFFFF"/>
                </a:solidFill>
                <a:latin typeface="Arial"/>
                <a:ea typeface="Arial"/>
                <a:cs typeface="Arial"/>
                <a:sym typeface="Arial"/>
              </a:rPr>
              <a:t>Promocija</a:t>
            </a:r>
            <a:endParaRPr sz="700"/>
          </a:p>
        </p:txBody>
      </p:sp>
      <p:sp>
        <p:nvSpPr>
          <p:cNvPr id="534" name="Google Shape;534;g3b69a139642_2_119"/>
          <p:cNvSpPr txBox="1"/>
          <p:nvPr/>
        </p:nvSpPr>
        <p:spPr>
          <a:xfrm>
            <a:off x="3655903" y="359521"/>
            <a:ext cx="4582493" cy="464202"/>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FFFFFF"/>
              </a:buClr>
              <a:buSzPts val="2900"/>
              <a:buFont typeface="Arial"/>
              <a:buNone/>
            </a:pPr>
            <a:r>
              <a:rPr lang="sl-SI" sz="2900" b="0" i="0" u="none" strike="noStrike" cap="none">
                <a:solidFill>
                  <a:srgbClr val="FFFFFF"/>
                </a:solidFill>
                <a:latin typeface="Arial"/>
                <a:ea typeface="Arial"/>
                <a:cs typeface="Arial"/>
                <a:sym typeface="Arial"/>
              </a:rPr>
              <a:t>Iskanje in ponovna uporaba</a:t>
            </a:r>
            <a:endParaRPr sz="700"/>
          </a:p>
        </p:txBody>
      </p:sp>
      <p:sp>
        <p:nvSpPr>
          <p:cNvPr id="535" name="Google Shape;535;g3b69a139642_2_119"/>
          <p:cNvSpPr txBox="1"/>
          <p:nvPr/>
        </p:nvSpPr>
        <p:spPr>
          <a:xfrm>
            <a:off x="3567286" y="5935976"/>
            <a:ext cx="5057428" cy="451918"/>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FFFFFF"/>
              </a:buClr>
              <a:buSzPts val="2800"/>
              <a:buFont typeface="Arial"/>
              <a:buNone/>
            </a:pPr>
            <a:r>
              <a:rPr lang="sl-SI" sz="2800" b="0" i="0" u="none" strike="noStrike" cap="none">
                <a:solidFill>
                  <a:srgbClr val="FFFFFF"/>
                </a:solidFill>
                <a:latin typeface="Arial"/>
                <a:ea typeface="Arial"/>
                <a:cs typeface="Arial"/>
                <a:sym typeface="Arial"/>
              </a:rPr>
              <a:t>Dolgotrajna hramba (repozitorij)</a:t>
            </a:r>
            <a:endParaRPr sz="700"/>
          </a:p>
        </p:txBody>
      </p:sp>
      <p:sp>
        <p:nvSpPr>
          <p:cNvPr id="536" name="Google Shape;536;g3b69a139642_2_119"/>
          <p:cNvSpPr txBox="1"/>
          <p:nvPr/>
        </p:nvSpPr>
        <p:spPr>
          <a:xfrm>
            <a:off x="8233260" y="1609397"/>
            <a:ext cx="1064742" cy="451918"/>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FFFFFF"/>
              </a:buClr>
              <a:buSzPts val="2800"/>
              <a:buFont typeface="Arial"/>
              <a:buNone/>
            </a:pPr>
            <a:r>
              <a:rPr lang="sl-SI" sz="2800" b="0" i="0" u="none" strike="noStrike" cap="none">
                <a:solidFill>
                  <a:srgbClr val="FFFFFF"/>
                </a:solidFill>
                <a:latin typeface="Arial"/>
                <a:ea typeface="Arial"/>
                <a:cs typeface="Arial"/>
                <a:sym typeface="Arial"/>
              </a:rPr>
              <a:t>NRRP</a:t>
            </a:r>
            <a:endParaRPr sz="700"/>
          </a:p>
        </p:txBody>
      </p:sp>
      <p:sp>
        <p:nvSpPr>
          <p:cNvPr id="537" name="Google Shape;537;g3b69a139642_2_119"/>
          <p:cNvSpPr txBox="1"/>
          <p:nvPr/>
        </p:nvSpPr>
        <p:spPr>
          <a:xfrm>
            <a:off x="7627672" y="2885114"/>
            <a:ext cx="1340682" cy="989472"/>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FFFFFF"/>
              </a:buClr>
              <a:buSzPts val="2800"/>
              <a:buFont typeface="Arial"/>
              <a:buNone/>
            </a:pPr>
            <a:r>
              <a:rPr lang="sl-SI" sz="2800" b="0" i="0" u="none" strike="noStrike" cap="none">
                <a:solidFill>
                  <a:srgbClr val="FFFFFF"/>
                </a:solidFill>
                <a:latin typeface="Arial"/>
                <a:ea typeface="Arial"/>
                <a:cs typeface="Arial"/>
                <a:sym typeface="Arial"/>
              </a:rPr>
              <a:t>Hramba</a:t>
            </a:r>
            <a:endParaRPr sz="700"/>
          </a:p>
          <a:p>
            <a:pPr marL="0" marR="0" lvl="0" indent="0" algn="l" rtl="0">
              <a:lnSpc>
                <a:spcPct val="100000"/>
              </a:lnSpc>
              <a:spcBef>
                <a:spcPts val="0"/>
              </a:spcBef>
              <a:spcAft>
                <a:spcPts val="0"/>
              </a:spcAft>
              <a:buClr>
                <a:srgbClr val="FFFFFF"/>
              </a:buClr>
              <a:buSzPts val="1800"/>
              <a:buFont typeface="Arial"/>
              <a:buNone/>
            </a:pPr>
            <a:r>
              <a:rPr lang="sl-SI" sz="1800" b="0" i="0" u="none" strike="noStrike" cap="none">
                <a:solidFill>
                  <a:srgbClr val="FFFFFF"/>
                </a:solidFill>
                <a:latin typeface="Arial"/>
                <a:ea typeface="Arial"/>
                <a:cs typeface="Arial"/>
                <a:sym typeface="Arial"/>
              </a:rPr>
              <a:t>(Podatkovne</a:t>
            </a:r>
            <a:endParaRPr sz="700"/>
          </a:p>
          <a:p>
            <a:pPr marL="0" marR="0" lvl="0" indent="0" algn="l" rtl="0">
              <a:lnSpc>
                <a:spcPct val="100000"/>
              </a:lnSpc>
              <a:spcBef>
                <a:spcPts val="0"/>
              </a:spcBef>
              <a:spcAft>
                <a:spcPts val="0"/>
              </a:spcAft>
              <a:buClr>
                <a:srgbClr val="FFFFFF"/>
              </a:buClr>
              <a:buSzPts val="1800"/>
              <a:buFont typeface="Arial"/>
              <a:buNone/>
            </a:pPr>
            <a:r>
              <a:rPr lang="sl-SI" sz="1800" b="0" i="0" u="none" strike="noStrike" cap="none">
                <a:solidFill>
                  <a:srgbClr val="FFFFFF"/>
                </a:solidFill>
                <a:latin typeface="Arial"/>
                <a:ea typeface="Arial"/>
                <a:cs typeface="Arial"/>
                <a:sym typeface="Arial"/>
              </a:rPr>
              <a:t>zbirke ipd.)</a:t>
            </a:r>
            <a:endParaRPr sz="700"/>
          </a:p>
        </p:txBody>
      </p:sp>
      <p:sp>
        <p:nvSpPr>
          <p:cNvPr id="538" name="Google Shape;538;g3b69a139642_2_119"/>
          <p:cNvSpPr txBox="1"/>
          <p:nvPr/>
        </p:nvSpPr>
        <p:spPr>
          <a:xfrm>
            <a:off x="9017643" y="2579307"/>
            <a:ext cx="1158330" cy="390079"/>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D5D5D5"/>
              </a:buClr>
              <a:buSzPts val="2400"/>
              <a:buFont typeface="Arial"/>
              <a:buNone/>
            </a:pPr>
            <a:r>
              <a:rPr lang="sl-SI" sz="2400" b="0" i="0" u="none" strike="noStrike" cap="none">
                <a:solidFill>
                  <a:srgbClr val="D5D5D5"/>
                </a:solidFill>
                <a:latin typeface="Arial"/>
                <a:ea typeface="Arial"/>
                <a:cs typeface="Arial"/>
                <a:sym typeface="Arial"/>
              </a:rPr>
              <a:t>Zbiranje</a:t>
            </a:r>
            <a:endParaRPr sz="700"/>
          </a:p>
        </p:txBody>
      </p:sp>
      <p:sp>
        <p:nvSpPr>
          <p:cNvPr id="539" name="Google Shape;539;g3b69a139642_2_119"/>
          <p:cNvSpPr txBox="1"/>
          <p:nvPr/>
        </p:nvSpPr>
        <p:spPr>
          <a:xfrm>
            <a:off x="6215788" y="2877674"/>
            <a:ext cx="1056829" cy="390079"/>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D5D5D5"/>
              </a:buClr>
              <a:buSzPts val="2400"/>
              <a:buFont typeface="Arial"/>
              <a:buNone/>
            </a:pPr>
            <a:r>
              <a:rPr lang="sl-SI" sz="2400" b="0" i="0" u="none" strike="noStrike" cap="none">
                <a:solidFill>
                  <a:srgbClr val="D5D5D5"/>
                </a:solidFill>
                <a:latin typeface="Arial"/>
                <a:ea typeface="Arial"/>
                <a:cs typeface="Arial"/>
                <a:sym typeface="Arial"/>
              </a:rPr>
              <a:t>Analiza</a:t>
            </a:r>
            <a:endParaRPr sz="700"/>
          </a:p>
        </p:txBody>
      </p:sp>
      <p:sp>
        <p:nvSpPr>
          <p:cNvPr id="540" name="Google Shape;540;g3b69a139642_2_119"/>
          <p:cNvSpPr txBox="1"/>
          <p:nvPr/>
        </p:nvSpPr>
        <p:spPr>
          <a:xfrm>
            <a:off x="8661944" y="4279104"/>
            <a:ext cx="2886373" cy="739329"/>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D5D5D5"/>
              </a:buClr>
              <a:buSzPts val="2400"/>
              <a:buFont typeface="Arial"/>
              <a:buNone/>
            </a:pPr>
            <a:r>
              <a:rPr lang="sl-SI" sz="2400" b="0" i="0" u="none" strike="noStrike" cap="none">
                <a:solidFill>
                  <a:srgbClr val="D5D5D5"/>
                </a:solidFill>
                <a:latin typeface="Arial"/>
                <a:ea typeface="Arial"/>
                <a:cs typeface="Arial"/>
                <a:sym typeface="Arial"/>
              </a:rPr>
              <a:t>Strukturiranje</a:t>
            </a:r>
            <a:endParaRPr sz="700"/>
          </a:p>
          <a:p>
            <a:pPr marL="0" marR="0" lvl="0" indent="0" algn="l" rtl="0">
              <a:lnSpc>
                <a:spcPct val="100000"/>
              </a:lnSpc>
              <a:spcBef>
                <a:spcPts val="0"/>
              </a:spcBef>
              <a:spcAft>
                <a:spcPts val="0"/>
              </a:spcAft>
              <a:buClr>
                <a:srgbClr val="D5D5D5"/>
              </a:buClr>
              <a:buSzPts val="2400"/>
              <a:buFont typeface="Arial"/>
              <a:buNone/>
            </a:pPr>
            <a:r>
              <a:rPr lang="sl-SI" sz="2400" b="0" i="0" u="none" strike="noStrike" cap="none">
                <a:solidFill>
                  <a:srgbClr val="D5D5D5"/>
                </a:solidFill>
                <a:latin typeface="Arial"/>
                <a:ea typeface="Arial"/>
                <a:cs typeface="Arial"/>
                <a:sym typeface="Arial"/>
              </a:rPr>
              <a:t>in opis (metapodatki)</a:t>
            </a:r>
            <a:endParaRPr sz="7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g3b69a139642_2_138"/>
          <p:cNvSpPr/>
          <p:nvPr/>
        </p:nvSpPr>
        <p:spPr>
          <a:xfrm rot="1289188">
            <a:off x="6618768" y="1131114"/>
            <a:ext cx="805504" cy="1901129"/>
          </a:xfrm>
          <a:custGeom>
            <a:avLst/>
            <a:gdLst/>
            <a:ahLst/>
            <a:cxnLst/>
            <a:rect l="l" t="t" r="r" b="b"/>
            <a:pathLst>
              <a:path w="21489" h="21600" extrusionOk="0">
                <a:moveTo>
                  <a:pt x="5" y="21600"/>
                </a:moveTo>
                <a:cubicBezTo>
                  <a:pt x="-111" y="17739"/>
                  <a:pt x="1573" y="13907"/>
                  <a:pt x="4959" y="10326"/>
                </a:cubicBezTo>
                <a:cubicBezTo>
                  <a:pt x="8656" y="6416"/>
                  <a:pt x="14295" y="2894"/>
                  <a:pt x="21489" y="0"/>
                </a:cubicBezTo>
              </a:path>
            </a:pathLst>
          </a:custGeom>
          <a:noFill/>
          <a:ln w="254000" cap="flat" cmpd="sng">
            <a:solidFill>
              <a:srgbClr val="744391"/>
            </a:solidFill>
            <a:prstDash val="solid"/>
            <a:miter lim="400000"/>
            <a:headEnd type="none" w="sm" len="sm"/>
            <a:tailEnd type="none" w="sm" len="sm"/>
          </a:ln>
        </p:spPr>
        <p:txBody>
          <a:bodyPr spcFirstLastPara="1" wrap="square" lIns="25400" tIns="25400" rIns="25400" bIns="25400" anchor="ctr"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546" name="Google Shape;546;g3b69a139642_2_138"/>
          <p:cNvSpPr/>
          <p:nvPr/>
        </p:nvSpPr>
        <p:spPr>
          <a:xfrm>
            <a:off x="5416273" y="1482135"/>
            <a:ext cx="857248" cy="1054828"/>
          </a:xfrm>
          <a:custGeom>
            <a:avLst/>
            <a:gdLst/>
            <a:ahLst/>
            <a:cxnLst/>
            <a:rect l="l" t="t" r="r" b="b"/>
            <a:pathLst>
              <a:path w="21600" h="21600" extrusionOk="0">
                <a:moveTo>
                  <a:pt x="0" y="0"/>
                </a:moveTo>
                <a:cubicBezTo>
                  <a:pt x="9781" y="5132"/>
                  <a:pt x="16981" y="12332"/>
                  <a:pt x="21600" y="21600"/>
                </a:cubicBezTo>
              </a:path>
            </a:pathLst>
          </a:custGeom>
          <a:noFill/>
          <a:ln w="254000" cap="flat" cmpd="sng">
            <a:solidFill>
              <a:srgbClr val="F1B351"/>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547" name="Google Shape;547;g3b69a139642_2_138"/>
          <p:cNvSpPr/>
          <p:nvPr/>
        </p:nvSpPr>
        <p:spPr>
          <a:xfrm>
            <a:off x="2464478" y="1105940"/>
            <a:ext cx="3087018" cy="720947"/>
          </a:xfrm>
          <a:custGeom>
            <a:avLst/>
            <a:gdLst/>
            <a:ahLst/>
            <a:cxnLst/>
            <a:rect l="l" t="t" r="r" b="b"/>
            <a:pathLst>
              <a:path w="21600" h="16371" extrusionOk="0">
                <a:moveTo>
                  <a:pt x="0" y="16371"/>
                </a:moveTo>
                <a:cubicBezTo>
                  <a:pt x="6444" y="-3227"/>
                  <a:pt x="13644" y="-5229"/>
                  <a:pt x="21600" y="10366"/>
                </a:cubicBezTo>
              </a:path>
            </a:pathLst>
          </a:custGeom>
          <a:noFill/>
          <a:ln w="254000" cap="flat" cmpd="sng">
            <a:solidFill>
              <a:srgbClr val="E59635"/>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548" name="Google Shape;548;g3b69a139642_2_138"/>
          <p:cNvSpPr/>
          <p:nvPr/>
        </p:nvSpPr>
        <p:spPr>
          <a:xfrm>
            <a:off x="1856921" y="1680464"/>
            <a:ext cx="754472" cy="2775854"/>
          </a:xfrm>
          <a:custGeom>
            <a:avLst/>
            <a:gdLst/>
            <a:ahLst/>
            <a:cxnLst/>
            <a:rect l="l" t="t" r="r" b="b"/>
            <a:pathLst>
              <a:path w="17030" h="21600" extrusionOk="0">
                <a:moveTo>
                  <a:pt x="5312" y="21600"/>
                </a:moveTo>
                <a:cubicBezTo>
                  <a:pt x="-4570" y="13542"/>
                  <a:pt x="-664" y="6342"/>
                  <a:pt x="17030" y="0"/>
                </a:cubicBezTo>
              </a:path>
            </a:pathLst>
          </a:custGeom>
          <a:noFill/>
          <a:ln w="254000" cap="flat" cmpd="sng">
            <a:solidFill>
              <a:srgbClr val="D44631"/>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549" name="Google Shape;549;g3b69a139642_2_138"/>
          <p:cNvSpPr/>
          <p:nvPr/>
        </p:nvSpPr>
        <p:spPr>
          <a:xfrm>
            <a:off x="2003097" y="4179926"/>
            <a:ext cx="3044889" cy="1532035"/>
          </a:xfrm>
          <a:custGeom>
            <a:avLst/>
            <a:gdLst/>
            <a:ahLst/>
            <a:cxnLst/>
            <a:rect l="l" t="t" r="r" b="b"/>
            <a:pathLst>
              <a:path w="21600" h="18028" extrusionOk="0">
                <a:moveTo>
                  <a:pt x="21600" y="15651"/>
                </a:moveTo>
                <a:cubicBezTo>
                  <a:pt x="12531" y="21600"/>
                  <a:pt x="5331" y="16383"/>
                  <a:pt x="0" y="0"/>
                </a:cubicBezTo>
              </a:path>
            </a:pathLst>
          </a:custGeom>
          <a:noFill/>
          <a:ln w="254000" cap="flat" cmpd="sng">
            <a:solidFill>
              <a:srgbClr val="EEDD57"/>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550" name="Google Shape;550;g3b69a139642_2_138"/>
          <p:cNvSpPr/>
          <p:nvPr/>
        </p:nvSpPr>
        <p:spPr>
          <a:xfrm>
            <a:off x="4871077" y="4179738"/>
            <a:ext cx="1396537" cy="1413570"/>
          </a:xfrm>
          <a:custGeom>
            <a:avLst/>
            <a:gdLst/>
            <a:ahLst/>
            <a:cxnLst/>
            <a:rect l="l" t="t" r="r" b="b"/>
            <a:pathLst>
              <a:path w="21600" h="21600" extrusionOk="0">
                <a:moveTo>
                  <a:pt x="21600" y="0"/>
                </a:moveTo>
                <a:cubicBezTo>
                  <a:pt x="20398" y="7751"/>
                  <a:pt x="13198" y="14951"/>
                  <a:pt x="0" y="21600"/>
                </a:cubicBezTo>
              </a:path>
            </a:pathLst>
          </a:custGeom>
          <a:noFill/>
          <a:ln w="254000" cap="flat" cmpd="sng">
            <a:solidFill>
              <a:srgbClr val="F1B351"/>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551" name="Google Shape;551;g3b69a139642_2_138"/>
          <p:cNvSpPr txBox="1"/>
          <p:nvPr/>
        </p:nvSpPr>
        <p:spPr>
          <a:xfrm>
            <a:off x="55156" y="3094866"/>
            <a:ext cx="1638078" cy="451917"/>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FFFFFF"/>
              </a:buClr>
              <a:buSzPts val="2800"/>
              <a:buFont typeface="Arial"/>
              <a:buNone/>
            </a:pPr>
            <a:r>
              <a:rPr lang="sl-SI" sz="2800" b="0" i="0" u="none" strike="noStrike" cap="none">
                <a:solidFill>
                  <a:srgbClr val="FFFFFF"/>
                </a:solidFill>
                <a:latin typeface="Arial"/>
                <a:ea typeface="Arial"/>
                <a:cs typeface="Arial"/>
                <a:sym typeface="Arial"/>
              </a:rPr>
              <a:t>Promocija</a:t>
            </a:r>
            <a:endParaRPr sz="700"/>
          </a:p>
        </p:txBody>
      </p:sp>
      <p:sp>
        <p:nvSpPr>
          <p:cNvPr id="552" name="Google Shape;552;g3b69a139642_2_138"/>
          <p:cNvSpPr txBox="1"/>
          <p:nvPr/>
        </p:nvSpPr>
        <p:spPr>
          <a:xfrm>
            <a:off x="1695032" y="313383"/>
            <a:ext cx="4582493" cy="464202"/>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FFFFFF"/>
              </a:buClr>
              <a:buSzPts val="2900"/>
              <a:buFont typeface="Arial"/>
              <a:buNone/>
            </a:pPr>
            <a:r>
              <a:rPr lang="sl-SI" sz="2900" b="0" i="0" u="none" strike="noStrike" cap="none">
                <a:solidFill>
                  <a:srgbClr val="FFFFFF"/>
                </a:solidFill>
                <a:latin typeface="Arial"/>
                <a:ea typeface="Arial"/>
                <a:cs typeface="Arial"/>
                <a:sym typeface="Arial"/>
              </a:rPr>
              <a:t>Iskanje in ponovna uporaba</a:t>
            </a:r>
            <a:endParaRPr sz="700"/>
          </a:p>
        </p:txBody>
      </p:sp>
      <p:sp>
        <p:nvSpPr>
          <p:cNvPr id="553" name="Google Shape;553;g3b69a139642_2_138"/>
          <p:cNvSpPr txBox="1"/>
          <p:nvPr/>
        </p:nvSpPr>
        <p:spPr>
          <a:xfrm>
            <a:off x="1606415" y="5889838"/>
            <a:ext cx="5057428" cy="451918"/>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FFFFFF"/>
              </a:buClr>
              <a:buSzPts val="2800"/>
              <a:buFont typeface="Arial"/>
              <a:buNone/>
            </a:pPr>
            <a:r>
              <a:rPr lang="sl-SI" sz="2800" b="0" i="0" u="none" strike="noStrike" cap="none">
                <a:solidFill>
                  <a:srgbClr val="FFFFFF"/>
                </a:solidFill>
                <a:latin typeface="Arial"/>
                <a:ea typeface="Arial"/>
                <a:cs typeface="Arial"/>
                <a:sym typeface="Arial"/>
              </a:rPr>
              <a:t>Dolgotrajna hramba (repozitorij)</a:t>
            </a:r>
            <a:endParaRPr sz="700"/>
          </a:p>
        </p:txBody>
      </p:sp>
      <p:sp>
        <p:nvSpPr>
          <p:cNvPr id="554" name="Google Shape;554;g3b69a139642_2_138"/>
          <p:cNvSpPr txBox="1"/>
          <p:nvPr/>
        </p:nvSpPr>
        <p:spPr>
          <a:xfrm>
            <a:off x="4736313" y="1824353"/>
            <a:ext cx="1064742" cy="451917"/>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FFFFFF"/>
              </a:buClr>
              <a:buSzPts val="2800"/>
              <a:buFont typeface="Arial"/>
              <a:buNone/>
            </a:pPr>
            <a:r>
              <a:rPr lang="sl-SI" sz="2800" b="0" i="0" u="none" strike="noStrike" cap="none">
                <a:solidFill>
                  <a:srgbClr val="FFFFFF"/>
                </a:solidFill>
                <a:latin typeface="Arial"/>
                <a:ea typeface="Arial"/>
                <a:cs typeface="Arial"/>
                <a:sym typeface="Arial"/>
              </a:rPr>
              <a:t>NRRP</a:t>
            </a:r>
            <a:endParaRPr sz="700"/>
          </a:p>
        </p:txBody>
      </p:sp>
      <p:sp>
        <p:nvSpPr>
          <p:cNvPr id="555" name="Google Shape;555;g3b69a139642_2_138"/>
          <p:cNvSpPr txBox="1"/>
          <p:nvPr/>
        </p:nvSpPr>
        <p:spPr>
          <a:xfrm>
            <a:off x="7824549" y="2934264"/>
            <a:ext cx="1340682" cy="989472"/>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FFFFFF"/>
              </a:buClr>
              <a:buSzPts val="2800"/>
              <a:buFont typeface="Arial"/>
              <a:buNone/>
            </a:pPr>
            <a:r>
              <a:rPr lang="sl-SI" sz="2800" b="0" i="0" u="none" strike="noStrike" cap="none">
                <a:solidFill>
                  <a:srgbClr val="FFFFFF"/>
                </a:solidFill>
                <a:latin typeface="Arial"/>
                <a:ea typeface="Arial"/>
                <a:cs typeface="Arial"/>
                <a:sym typeface="Arial"/>
              </a:rPr>
              <a:t>Hramba</a:t>
            </a:r>
            <a:endParaRPr sz="700"/>
          </a:p>
          <a:p>
            <a:pPr marL="0" marR="0" lvl="0" indent="0" algn="l" rtl="0">
              <a:lnSpc>
                <a:spcPct val="100000"/>
              </a:lnSpc>
              <a:spcBef>
                <a:spcPts val="0"/>
              </a:spcBef>
              <a:spcAft>
                <a:spcPts val="0"/>
              </a:spcAft>
              <a:buClr>
                <a:srgbClr val="FFFFFF"/>
              </a:buClr>
              <a:buSzPts val="1800"/>
              <a:buFont typeface="Arial"/>
              <a:buNone/>
            </a:pPr>
            <a:r>
              <a:rPr lang="sl-SI" sz="1800" b="0" i="0" u="none" strike="noStrike" cap="none">
                <a:solidFill>
                  <a:srgbClr val="FFFFFF"/>
                </a:solidFill>
                <a:latin typeface="Arial"/>
                <a:ea typeface="Arial"/>
                <a:cs typeface="Arial"/>
                <a:sym typeface="Arial"/>
              </a:rPr>
              <a:t>(Podatkovne</a:t>
            </a:r>
            <a:endParaRPr sz="700"/>
          </a:p>
          <a:p>
            <a:pPr marL="0" marR="0" lvl="0" indent="0" algn="l" rtl="0">
              <a:lnSpc>
                <a:spcPct val="100000"/>
              </a:lnSpc>
              <a:spcBef>
                <a:spcPts val="0"/>
              </a:spcBef>
              <a:spcAft>
                <a:spcPts val="0"/>
              </a:spcAft>
              <a:buClr>
                <a:srgbClr val="FFFFFF"/>
              </a:buClr>
              <a:buSzPts val="1800"/>
              <a:buFont typeface="Arial"/>
              <a:buNone/>
            </a:pPr>
            <a:r>
              <a:rPr lang="sl-SI" sz="1800" b="0" i="0" u="none" strike="noStrike" cap="none">
                <a:solidFill>
                  <a:srgbClr val="FFFFFF"/>
                </a:solidFill>
                <a:latin typeface="Arial"/>
                <a:ea typeface="Arial"/>
                <a:cs typeface="Arial"/>
                <a:sym typeface="Arial"/>
              </a:rPr>
              <a:t>zbirke ipd.)</a:t>
            </a:r>
            <a:endParaRPr sz="700"/>
          </a:p>
        </p:txBody>
      </p:sp>
      <p:sp>
        <p:nvSpPr>
          <p:cNvPr id="556" name="Google Shape;556;g3b69a139642_2_138"/>
          <p:cNvSpPr txBox="1"/>
          <p:nvPr/>
        </p:nvSpPr>
        <p:spPr>
          <a:xfrm rot="-2452489">
            <a:off x="6100348" y="1364206"/>
            <a:ext cx="1158330" cy="390079"/>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D5D5D5"/>
              </a:buClr>
              <a:buSzPts val="2400"/>
              <a:buFont typeface="Arial"/>
              <a:buNone/>
            </a:pPr>
            <a:r>
              <a:rPr lang="sl-SI" sz="2400" b="0" i="0" u="none" strike="noStrike" cap="none">
                <a:solidFill>
                  <a:srgbClr val="D5D5D5"/>
                </a:solidFill>
                <a:latin typeface="Arial"/>
                <a:ea typeface="Arial"/>
                <a:cs typeface="Arial"/>
                <a:sym typeface="Arial"/>
              </a:rPr>
              <a:t>Zbiranje</a:t>
            </a:r>
            <a:endParaRPr sz="700"/>
          </a:p>
        </p:txBody>
      </p:sp>
      <p:sp>
        <p:nvSpPr>
          <p:cNvPr id="557" name="Google Shape;557;g3b69a139642_2_138"/>
          <p:cNvSpPr txBox="1"/>
          <p:nvPr/>
        </p:nvSpPr>
        <p:spPr>
          <a:xfrm>
            <a:off x="4998804" y="3538658"/>
            <a:ext cx="1056829" cy="390079"/>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D5D5D5"/>
              </a:buClr>
              <a:buSzPts val="2400"/>
              <a:buFont typeface="Arial"/>
              <a:buNone/>
            </a:pPr>
            <a:r>
              <a:rPr lang="sl-SI" sz="2400" b="0" i="0" u="none" strike="noStrike" cap="none">
                <a:solidFill>
                  <a:srgbClr val="D5D5D5"/>
                </a:solidFill>
                <a:latin typeface="Arial"/>
                <a:ea typeface="Arial"/>
                <a:cs typeface="Arial"/>
                <a:sym typeface="Arial"/>
              </a:rPr>
              <a:t>Analiza</a:t>
            </a:r>
            <a:endParaRPr sz="700"/>
          </a:p>
        </p:txBody>
      </p:sp>
      <p:sp>
        <p:nvSpPr>
          <p:cNvPr id="558" name="Google Shape;558;g3b69a139642_2_138"/>
          <p:cNvSpPr txBox="1"/>
          <p:nvPr/>
        </p:nvSpPr>
        <p:spPr>
          <a:xfrm rot="5400000">
            <a:off x="9781305" y="3059336"/>
            <a:ext cx="2886373" cy="739329"/>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D5D5D5"/>
              </a:buClr>
              <a:buSzPts val="2400"/>
              <a:buFont typeface="Arial"/>
              <a:buNone/>
            </a:pPr>
            <a:r>
              <a:rPr lang="sl-SI" sz="2400" b="0" i="0" u="none" strike="noStrike" cap="none">
                <a:solidFill>
                  <a:srgbClr val="D5D5D5"/>
                </a:solidFill>
                <a:latin typeface="Arial"/>
                <a:ea typeface="Arial"/>
                <a:cs typeface="Arial"/>
                <a:sym typeface="Arial"/>
              </a:rPr>
              <a:t>Strukturiranje</a:t>
            </a:r>
            <a:endParaRPr sz="700"/>
          </a:p>
          <a:p>
            <a:pPr marL="0" marR="0" lvl="0" indent="0" algn="l" rtl="0">
              <a:lnSpc>
                <a:spcPct val="100000"/>
              </a:lnSpc>
              <a:spcBef>
                <a:spcPts val="0"/>
              </a:spcBef>
              <a:spcAft>
                <a:spcPts val="0"/>
              </a:spcAft>
              <a:buClr>
                <a:srgbClr val="D5D5D5"/>
              </a:buClr>
              <a:buSzPts val="2400"/>
              <a:buFont typeface="Arial"/>
              <a:buNone/>
            </a:pPr>
            <a:r>
              <a:rPr lang="sl-SI" sz="2400" b="0" i="0" u="none" strike="noStrike" cap="none">
                <a:solidFill>
                  <a:srgbClr val="D5D5D5"/>
                </a:solidFill>
                <a:latin typeface="Arial"/>
                <a:ea typeface="Arial"/>
                <a:cs typeface="Arial"/>
                <a:sym typeface="Arial"/>
              </a:rPr>
              <a:t>in opis (metapodatki)</a:t>
            </a:r>
            <a:endParaRPr sz="700"/>
          </a:p>
        </p:txBody>
      </p:sp>
      <p:sp>
        <p:nvSpPr>
          <p:cNvPr id="559" name="Google Shape;559;g3b69a139642_2_138"/>
          <p:cNvSpPr/>
          <p:nvPr/>
        </p:nvSpPr>
        <p:spPr>
          <a:xfrm rot="-1895614">
            <a:off x="6115535" y="2733202"/>
            <a:ext cx="854497" cy="1967398"/>
          </a:xfrm>
          <a:custGeom>
            <a:avLst/>
            <a:gdLst/>
            <a:ahLst/>
            <a:cxnLst/>
            <a:rect l="l" t="t" r="r" b="b"/>
            <a:pathLst>
              <a:path w="21544" h="21600" extrusionOk="0">
                <a:moveTo>
                  <a:pt x="1" y="21600"/>
                </a:moveTo>
                <a:cubicBezTo>
                  <a:pt x="-56" y="17871"/>
                  <a:pt x="1533" y="14173"/>
                  <a:pt x="4683" y="10706"/>
                </a:cubicBezTo>
                <a:cubicBezTo>
                  <a:pt x="8384" y="6631"/>
                  <a:pt x="14148" y="2971"/>
                  <a:pt x="21544" y="0"/>
                </a:cubicBezTo>
              </a:path>
            </a:pathLst>
          </a:custGeom>
          <a:noFill/>
          <a:ln w="254000" cap="flat" cmpd="sng">
            <a:solidFill>
              <a:srgbClr val="362143"/>
            </a:solidFill>
            <a:prstDash val="solid"/>
            <a:miter lim="400000"/>
            <a:headEnd type="none" w="sm" len="sm"/>
            <a:tailEnd type="none" w="sm" len="sm"/>
          </a:ln>
        </p:spPr>
        <p:txBody>
          <a:bodyPr spcFirstLastPara="1" wrap="square" lIns="25400" tIns="25400" rIns="25400" bIns="25400" anchor="ctr"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560" name="Google Shape;560;g3b69a139642_2_138"/>
          <p:cNvSpPr/>
          <p:nvPr/>
        </p:nvSpPr>
        <p:spPr>
          <a:xfrm rot="5400000">
            <a:off x="6435586" y="1377877"/>
            <a:ext cx="4426392" cy="4080565"/>
          </a:xfrm>
          <a:custGeom>
            <a:avLst/>
            <a:gdLst/>
            <a:ahLst/>
            <a:cxnLst/>
            <a:rect l="l" t="t" r="r" b="b"/>
            <a:pathLst>
              <a:path w="18960" h="20866" extrusionOk="0">
                <a:moveTo>
                  <a:pt x="618" y="15066"/>
                </a:moveTo>
                <a:cubicBezTo>
                  <a:pt x="-1834" y="7351"/>
                  <a:pt x="3341" y="-734"/>
                  <a:pt x="10221" y="53"/>
                </a:cubicBezTo>
                <a:cubicBezTo>
                  <a:pt x="14323" y="522"/>
                  <a:pt x="17278" y="3679"/>
                  <a:pt x="18426" y="7639"/>
                </a:cubicBezTo>
                <a:cubicBezTo>
                  <a:pt x="19766" y="12262"/>
                  <a:pt x="18617" y="17777"/>
                  <a:pt x="14593" y="20866"/>
                </a:cubicBezTo>
              </a:path>
            </a:pathLst>
          </a:custGeom>
          <a:noFill/>
          <a:ln w="254000" cap="flat" cmpd="sng">
            <a:solidFill>
              <a:srgbClr val="B8AEB7"/>
            </a:solidFill>
            <a:prstDash val="solid"/>
            <a:miter lim="400000"/>
            <a:headEnd type="none" w="sm" len="sm"/>
            <a:tailEnd type="none" w="sm" len="sm"/>
          </a:ln>
        </p:spPr>
        <p:txBody>
          <a:bodyPr spcFirstLastPara="1" wrap="square" lIns="25400" tIns="25400" rIns="25400" bIns="25400" anchor="ctr"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g3b69a139642_2_157"/>
          <p:cNvSpPr txBox="1">
            <a:spLocks noGrp="1"/>
          </p:cNvSpPr>
          <p:nvPr>
            <p:ph type="title"/>
          </p:nvPr>
        </p:nvSpPr>
        <p:spPr>
          <a:xfrm>
            <a:off x="603250" y="317500"/>
            <a:ext cx="10985500" cy="1097544"/>
          </a:xfrm>
          <a:prstGeom prst="rect">
            <a:avLst/>
          </a:prstGeom>
          <a:noFill/>
          <a:ln>
            <a:noFill/>
          </a:ln>
        </p:spPr>
        <p:txBody>
          <a:bodyPr spcFirstLastPara="1" wrap="square" lIns="25400" tIns="25400" rIns="25400" bIns="25400" anchor="t" anchorCtr="0">
            <a:normAutofit fontScale="90000"/>
          </a:bodyPr>
          <a:lstStyle/>
          <a:p>
            <a:pPr marL="0" lvl="0" indent="0" algn="l" rtl="0">
              <a:lnSpc>
                <a:spcPct val="100000"/>
              </a:lnSpc>
              <a:spcBef>
                <a:spcPts val="0"/>
              </a:spcBef>
              <a:spcAft>
                <a:spcPts val="0"/>
              </a:spcAft>
              <a:buClr>
                <a:srgbClr val="ED7D31"/>
              </a:buClr>
              <a:buSzPts val="3700"/>
              <a:buFont typeface="Calibri"/>
              <a:buNone/>
            </a:pPr>
            <a:r>
              <a:rPr lang="sl-SI" sz="3700" b="1">
                <a:solidFill>
                  <a:srgbClr val="ED7D31"/>
                </a:solidFill>
                <a:latin typeface="Calibri"/>
                <a:ea typeface="Calibri"/>
                <a:cs typeface="Calibri"/>
                <a:sym typeface="Calibri"/>
              </a:rPr>
              <a:t>Primer projekta “Settlement of the eastern Alpine region in the Early Middle Ages” (2019-2022)</a:t>
            </a:r>
            <a:endParaRPr/>
          </a:p>
        </p:txBody>
      </p:sp>
      <p:sp>
        <p:nvSpPr>
          <p:cNvPr id="566" name="Google Shape;566;g3b69a139642_2_157"/>
          <p:cNvSpPr/>
          <p:nvPr/>
        </p:nvSpPr>
        <p:spPr>
          <a:xfrm>
            <a:off x="6404099" y="5116591"/>
            <a:ext cx="854934" cy="1284629"/>
          </a:xfrm>
          <a:custGeom>
            <a:avLst/>
            <a:gdLst/>
            <a:ahLst/>
            <a:cxnLst/>
            <a:rect l="l" t="t" r="r" b="b"/>
            <a:pathLst>
              <a:path w="18127" h="21600" extrusionOk="0">
                <a:moveTo>
                  <a:pt x="2193" y="21600"/>
                </a:moveTo>
                <a:cubicBezTo>
                  <a:pt x="-3473" y="9780"/>
                  <a:pt x="1838" y="2580"/>
                  <a:pt x="18127" y="0"/>
                </a:cubicBezTo>
              </a:path>
            </a:pathLst>
          </a:custGeom>
          <a:noFill/>
          <a:ln w="190500" cap="flat" cmpd="sng">
            <a:solidFill>
              <a:srgbClr val="362143"/>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567" name="Google Shape;567;g3b69a139642_2_157"/>
          <p:cNvSpPr/>
          <p:nvPr/>
        </p:nvSpPr>
        <p:spPr>
          <a:xfrm>
            <a:off x="7255115" y="5139890"/>
            <a:ext cx="729218" cy="1224989"/>
          </a:xfrm>
          <a:custGeom>
            <a:avLst/>
            <a:gdLst/>
            <a:ahLst/>
            <a:cxnLst/>
            <a:rect l="l" t="t" r="r" b="b"/>
            <a:pathLst>
              <a:path w="18487" h="21600" extrusionOk="0">
                <a:moveTo>
                  <a:pt x="0" y="0"/>
                </a:moveTo>
                <a:cubicBezTo>
                  <a:pt x="15979" y="2100"/>
                  <a:pt x="21600" y="9300"/>
                  <a:pt x="16862" y="21600"/>
                </a:cubicBezTo>
              </a:path>
            </a:pathLst>
          </a:custGeom>
          <a:noFill/>
          <a:ln w="190500" cap="flat" cmpd="sng">
            <a:solidFill>
              <a:srgbClr val="744391"/>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568" name="Google Shape;568;g3b69a139642_2_157"/>
          <p:cNvSpPr/>
          <p:nvPr/>
        </p:nvSpPr>
        <p:spPr>
          <a:xfrm>
            <a:off x="6430622" y="6264853"/>
            <a:ext cx="1497312" cy="492608"/>
          </a:xfrm>
          <a:custGeom>
            <a:avLst/>
            <a:gdLst/>
            <a:ahLst/>
            <a:cxnLst/>
            <a:rect l="l" t="t" r="r" b="b"/>
            <a:pathLst>
              <a:path w="21600" h="16228" extrusionOk="0">
                <a:moveTo>
                  <a:pt x="21600" y="2601"/>
                </a:moveTo>
                <a:cubicBezTo>
                  <a:pt x="14668" y="21600"/>
                  <a:pt x="7468" y="20733"/>
                  <a:pt x="0" y="0"/>
                </a:cubicBezTo>
              </a:path>
            </a:pathLst>
          </a:custGeom>
          <a:noFill/>
          <a:ln w="190500" cap="flat" cmpd="sng">
            <a:solidFill>
              <a:srgbClr val="B8AEB7"/>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569" name="Google Shape;569;g3b69a139642_2_157"/>
          <p:cNvSpPr txBox="1"/>
          <p:nvPr/>
        </p:nvSpPr>
        <p:spPr>
          <a:xfrm>
            <a:off x="8120401" y="5284335"/>
            <a:ext cx="1158330" cy="390079"/>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D5D5D5"/>
              </a:buClr>
              <a:buSzPts val="2400"/>
              <a:buFont typeface="Arial"/>
              <a:buNone/>
            </a:pPr>
            <a:r>
              <a:rPr lang="sl-SI" sz="2400" b="0" i="0" u="none" strike="noStrike" cap="none">
                <a:solidFill>
                  <a:srgbClr val="D5D5D5"/>
                </a:solidFill>
                <a:latin typeface="Arial"/>
                <a:ea typeface="Arial"/>
                <a:cs typeface="Arial"/>
                <a:sym typeface="Arial"/>
              </a:rPr>
              <a:t>Zbiranje</a:t>
            </a:r>
            <a:endParaRPr sz="700"/>
          </a:p>
        </p:txBody>
      </p:sp>
      <p:sp>
        <p:nvSpPr>
          <p:cNvPr id="570" name="Google Shape;570;g3b69a139642_2_157"/>
          <p:cNvSpPr txBox="1"/>
          <p:nvPr/>
        </p:nvSpPr>
        <p:spPr>
          <a:xfrm>
            <a:off x="8269770" y="6032352"/>
            <a:ext cx="2886373" cy="739329"/>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D5D5D5"/>
              </a:buClr>
              <a:buSzPts val="2400"/>
              <a:buFont typeface="Arial"/>
              <a:buNone/>
            </a:pPr>
            <a:r>
              <a:rPr lang="sl-SI" sz="2400" b="0" i="0" u="none" strike="noStrike" cap="none">
                <a:solidFill>
                  <a:srgbClr val="D5D5D5"/>
                </a:solidFill>
                <a:latin typeface="Arial"/>
                <a:ea typeface="Arial"/>
                <a:cs typeface="Arial"/>
                <a:sym typeface="Arial"/>
              </a:rPr>
              <a:t>Strukturiranje</a:t>
            </a:r>
            <a:endParaRPr sz="700"/>
          </a:p>
          <a:p>
            <a:pPr marL="0" marR="0" lvl="0" indent="0" algn="l" rtl="0">
              <a:lnSpc>
                <a:spcPct val="100000"/>
              </a:lnSpc>
              <a:spcBef>
                <a:spcPts val="0"/>
              </a:spcBef>
              <a:spcAft>
                <a:spcPts val="0"/>
              </a:spcAft>
              <a:buClr>
                <a:srgbClr val="D5D5D5"/>
              </a:buClr>
              <a:buSzPts val="2400"/>
              <a:buFont typeface="Arial"/>
              <a:buNone/>
            </a:pPr>
            <a:r>
              <a:rPr lang="sl-SI" sz="2400" b="0" i="0" u="none" strike="noStrike" cap="none">
                <a:solidFill>
                  <a:srgbClr val="D5D5D5"/>
                </a:solidFill>
                <a:latin typeface="Arial"/>
                <a:ea typeface="Arial"/>
                <a:cs typeface="Arial"/>
                <a:sym typeface="Arial"/>
              </a:rPr>
              <a:t>in opis (metapodatki)</a:t>
            </a:r>
            <a:endParaRPr sz="700"/>
          </a:p>
        </p:txBody>
      </p:sp>
      <p:sp>
        <p:nvSpPr>
          <p:cNvPr id="571" name="Google Shape;571;g3b69a139642_2_157"/>
          <p:cNvSpPr txBox="1">
            <a:spLocks noGrp="1"/>
          </p:cNvSpPr>
          <p:nvPr>
            <p:ph type="body" idx="2"/>
          </p:nvPr>
        </p:nvSpPr>
        <p:spPr>
          <a:xfrm>
            <a:off x="603250" y="1717206"/>
            <a:ext cx="10985500" cy="4541121"/>
          </a:xfrm>
          <a:prstGeom prst="rect">
            <a:avLst/>
          </a:prstGeom>
          <a:noFill/>
          <a:ln>
            <a:noFill/>
          </a:ln>
        </p:spPr>
        <p:txBody>
          <a:bodyPr spcFirstLastPara="1" wrap="square" lIns="45725" tIns="45725" rIns="45725" bIns="45725" anchor="t" anchorCtr="0">
            <a:noAutofit/>
          </a:bodyPr>
          <a:lstStyle/>
          <a:p>
            <a:pPr marL="279400" lvl="0" indent="-279400" algn="l" rtl="0">
              <a:lnSpc>
                <a:spcPct val="100000"/>
              </a:lnSpc>
              <a:spcBef>
                <a:spcPts val="0"/>
              </a:spcBef>
              <a:spcAft>
                <a:spcPts val="0"/>
              </a:spcAft>
              <a:buClr>
                <a:srgbClr val="FFFFFF"/>
              </a:buClr>
              <a:buSzPts val="2400"/>
              <a:buFont typeface="Calibri"/>
              <a:buChar char="•"/>
            </a:pPr>
            <a:r>
              <a:rPr lang="sl-SI" sz="2400">
                <a:latin typeface="Calibri"/>
                <a:ea typeface="Calibri"/>
                <a:cs typeface="Calibri"/>
                <a:sym typeface="Calibri"/>
              </a:rPr>
              <a:t>Namen projekta: analiza in interpretacija zgodnjesrednjeveške poselitve v Vzhodnih alpah</a:t>
            </a:r>
            <a:endParaRPr/>
          </a:p>
          <a:p>
            <a:pPr marL="279400" lvl="0" indent="-279400" algn="l" rtl="0">
              <a:lnSpc>
                <a:spcPct val="100000"/>
              </a:lnSpc>
              <a:spcBef>
                <a:spcPts val="800"/>
              </a:spcBef>
              <a:spcAft>
                <a:spcPts val="0"/>
              </a:spcAft>
              <a:buClr>
                <a:srgbClr val="FFFFFF"/>
              </a:buClr>
              <a:buSzPts val="2400"/>
              <a:buFont typeface="Calibri"/>
              <a:buChar char="•"/>
            </a:pPr>
            <a:r>
              <a:rPr lang="sl-SI" sz="2400">
                <a:latin typeface="Calibri"/>
                <a:ea typeface="Calibri"/>
                <a:cs typeface="Calibri"/>
                <a:sym typeface="Calibri"/>
              </a:rPr>
              <a:t>Zbiranje podatkov:</a:t>
            </a:r>
            <a:endParaRPr/>
          </a:p>
          <a:p>
            <a:pPr marL="508000" lvl="1" indent="-279400" algn="l" rtl="0">
              <a:lnSpc>
                <a:spcPct val="100000"/>
              </a:lnSpc>
              <a:spcBef>
                <a:spcPts val="800"/>
              </a:spcBef>
              <a:spcAft>
                <a:spcPts val="0"/>
              </a:spcAft>
              <a:buClr>
                <a:srgbClr val="FFFFFF"/>
              </a:buClr>
              <a:buSzPts val="2400"/>
              <a:buFont typeface="Calibri"/>
              <a:buChar char="•"/>
            </a:pPr>
            <a:r>
              <a:rPr lang="sl-SI" sz="2400">
                <a:latin typeface="Calibri"/>
                <a:ea typeface="Calibri"/>
                <a:cs typeface="Calibri"/>
                <a:sym typeface="Calibri"/>
              </a:rPr>
              <a:t>Izhodiščni podatki: ‘Zbiva’, skrbno kurirana podatkovna zbirka (Deep data), 3000+ arheoloških najdišč, približno 650k podatkovnih točk (data fields)</a:t>
            </a:r>
            <a:endParaRPr/>
          </a:p>
          <a:p>
            <a:pPr marL="508000" lvl="1" indent="-279400" algn="l" rtl="0">
              <a:lnSpc>
                <a:spcPct val="100000"/>
              </a:lnSpc>
              <a:spcBef>
                <a:spcPts val="800"/>
              </a:spcBef>
              <a:spcAft>
                <a:spcPts val="0"/>
              </a:spcAft>
              <a:buClr>
                <a:srgbClr val="FFFFFF"/>
              </a:buClr>
              <a:buSzPts val="2400"/>
              <a:buFont typeface="Calibri"/>
              <a:buChar char="•"/>
            </a:pPr>
            <a:r>
              <a:rPr lang="sl-SI" sz="2400">
                <a:latin typeface="Calibri"/>
                <a:ea typeface="Calibri"/>
                <a:cs typeface="Calibri"/>
                <a:sym typeface="Calibri"/>
              </a:rPr>
              <a:t>Novi podatki: moderna kronologija za najdišča s primernimi podatki, 1105 najdišč</a:t>
            </a:r>
            <a:endParaRPr/>
          </a:p>
          <a:p>
            <a:pPr marL="279400" lvl="0" indent="-279400" algn="l" rtl="0">
              <a:lnSpc>
                <a:spcPct val="100000"/>
              </a:lnSpc>
              <a:spcBef>
                <a:spcPts val="800"/>
              </a:spcBef>
              <a:spcAft>
                <a:spcPts val="0"/>
              </a:spcAft>
              <a:buClr>
                <a:srgbClr val="FFFFFF"/>
              </a:buClr>
              <a:buSzPts val="2400"/>
              <a:buFont typeface="Calibri"/>
              <a:buChar char="•"/>
            </a:pPr>
            <a:r>
              <a:rPr lang="sl-SI" sz="2400">
                <a:latin typeface="Calibri"/>
                <a:ea typeface="Calibri"/>
                <a:cs typeface="Calibri"/>
                <a:sym typeface="Calibri"/>
              </a:rPr>
              <a:t>Strukturiranje in opis podatkov:</a:t>
            </a:r>
            <a:endParaRPr/>
          </a:p>
          <a:p>
            <a:pPr marL="508000" lvl="1" indent="-279400" algn="l" rtl="0">
              <a:lnSpc>
                <a:spcPct val="100000"/>
              </a:lnSpc>
              <a:spcBef>
                <a:spcPts val="800"/>
              </a:spcBef>
              <a:spcAft>
                <a:spcPts val="0"/>
              </a:spcAft>
              <a:buClr>
                <a:srgbClr val="FFFFFF"/>
              </a:buClr>
              <a:buSzPts val="2400"/>
              <a:buFont typeface="Calibri"/>
              <a:buChar char="•"/>
            </a:pPr>
            <a:r>
              <a:rPr lang="sl-SI" sz="2400">
                <a:latin typeface="Calibri"/>
                <a:ea typeface="Calibri"/>
                <a:cs typeface="Calibri"/>
                <a:sym typeface="Calibri"/>
              </a:rPr>
              <a:t>relacijska podatkovna zbirka z nestandardno strukturo, ki je toga in namenska</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g3b69a139642_2_167"/>
          <p:cNvSpPr txBox="1">
            <a:spLocks noGrp="1"/>
          </p:cNvSpPr>
          <p:nvPr>
            <p:ph type="title"/>
          </p:nvPr>
        </p:nvSpPr>
        <p:spPr>
          <a:xfrm>
            <a:off x="603250" y="317500"/>
            <a:ext cx="10985500" cy="1097544"/>
          </a:xfrm>
          <a:prstGeom prst="rect">
            <a:avLst/>
          </a:prstGeom>
          <a:noFill/>
          <a:ln>
            <a:noFill/>
          </a:ln>
        </p:spPr>
        <p:txBody>
          <a:bodyPr spcFirstLastPara="1" wrap="square" lIns="25400" tIns="25400" rIns="25400" bIns="25400" anchor="t" anchorCtr="0">
            <a:normAutofit fontScale="90000"/>
          </a:bodyPr>
          <a:lstStyle/>
          <a:p>
            <a:pPr marL="0" lvl="0" indent="0" algn="l" rtl="0">
              <a:lnSpc>
                <a:spcPct val="100000"/>
              </a:lnSpc>
              <a:spcBef>
                <a:spcPts val="0"/>
              </a:spcBef>
              <a:spcAft>
                <a:spcPts val="0"/>
              </a:spcAft>
              <a:buClr>
                <a:srgbClr val="ED7D31"/>
              </a:buClr>
              <a:buSzPts val="3700"/>
              <a:buFont typeface="Calibri"/>
              <a:buNone/>
            </a:pPr>
            <a:r>
              <a:rPr lang="sl-SI" sz="3700" b="1">
                <a:solidFill>
                  <a:srgbClr val="ED7D31"/>
                </a:solidFill>
                <a:latin typeface="Calibri"/>
                <a:ea typeface="Calibri"/>
                <a:cs typeface="Calibri"/>
                <a:sym typeface="Calibri"/>
              </a:rPr>
              <a:t>Primer projekta “Settlement of the eastern Alpine region in the Early Middle Ages”</a:t>
            </a:r>
            <a:endParaRPr/>
          </a:p>
        </p:txBody>
      </p:sp>
      <p:sp>
        <p:nvSpPr>
          <p:cNvPr id="577" name="Google Shape;577;g3b69a139642_2_167"/>
          <p:cNvSpPr txBox="1">
            <a:spLocks noGrp="1"/>
          </p:cNvSpPr>
          <p:nvPr>
            <p:ph type="body" idx="2"/>
          </p:nvPr>
        </p:nvSpPr>
        <p:spPr>
          <a:xfrm>
            <a:off x="555580" y="1717206"/>
            <a:ext cx="11033171" cy="2048085"/>
          </a:xfrm>
          <a:prstGeom prst="rect">
            <a:avLst/>
          </a:prstGeom>
          <a:noFill/>
          <a:ln>
            <a:noFill/>
          </a:ln>
        </p:spPr>
        <p:txBody>
          <a:bodyPr spcFirstLastPara="1" wrap="square" lIns="45725" tIns="45725" rIns="45725" bIns="45725" anchor="t" anchorCtr="0">
            <a:noAutofit/>
          </a:bodyPr>
          <a:lstStyle/>
          <a:p>
            <a:pPr marL="279400" lvl="0" indent="-279400" algn="l" rtl="0">
              <a:lnSpc>
                <a:spcPct val="100000"/>
              </a:lnSpc>
              <a:spcBef>
                <a:spcPts val="0"/>
              </a:spcBef>
              <a:spcAft>
                <a:spcPts val="0"/>
              </a:spcAft>
              <a:buClr>
                <a:srgbClr val="FFFFFF"/>
              </a:buClr>
              <a:buSzPts val="2400"/>
              <a:buFont typeface="Calibri"/>
              <a:buChar char="•"/>
            </a:pPr>
            <a:r>
              <a:rPr lang="sl-SI" sz="2400">
                <a:latin typeface="Calibri"/>
                <a:ea typeface="Calibri"/>
                <a:cs typeface="Calibri"/>
                <a:sym typeface="Calibri"/>
              </a:rPr>
              <a:t>Analiza podatkov:</a:t>
            </a:r>
            <a:endParaRPr/>
          </a:p>
          <a:p>
            <a:pPr marL="508000" lvl="1" indent="-279400" algn="l" rtl="0">
              <a:lnSpc>
                <a:spcPct val="100000"/>
              </a:lnSpc>
              <a:spcBef>
                <a:spcPts val="800"/>
              </a:spcBef>
              <a:spcAft>
                <a:spcPts val="0"/>
              </a:spcAft>
              <a:buClr>
                <a:srgbClr val="FFFFFF"/>
              </a:buClr>
              <a:buSzPts val="2400"/>
              <a:buFont typeface="Calibri"/>
              <a:buChar char="•"/>
            </a:pPr>
            <a:r>
              <a:rPr lang="sl-SI" sz="2400">
                <a:latin typeface="Calibri"/>
                <a:ea typeface="Calibri"/>
                <a:cs typeface="Calibri"/>
                <a:sym typeface="Calibri"/>
              </a:rPr>
              <a:t>Prostorsko-časovno rudarjenje podatkov</a:t>
            </a:r>
            <a:endParaRPr/>
          </a:p>
          <a:p>
            <a:pPr marL="508000" lvl="1" indent="-279400" algn="l" rtl="0">
              <a:lnSpc>
                <a:spcPct val="100000"/>
              </a:lnSpc>
              <a:spcBef>
                <a:spcPts val="800"/>
              </a:spcBef>
              <a:spcAft>
                <a:spcPts val="0"/>
              </a:spcAft>
              <a:buClr>
                <a:srgbClr val="FFFFFF"/>
              </a:buClr>
              <a:buSzPts val="2400"/>
              <a:buFont typeface="Calibri"/>
              <a:buChar char="•"/>
            </a:pPr>
            <a:r>
              <a:rPr lang="sl-SI" sz="2400">
                <a:latin typeface="Calibri"/>
                <a:ea typeface="Calibri"/>
                <a:cs typeface="Calibri"/>
                <a:sym typeface="Calibri"/>
              </a:rPr>
              <a:t>Grozdenje časovnih vrst (ML)</a:t>
            </a:r>
            <a:endParaRPr/>
          </a:p>
          <a:p>
            <a:pPr marL="508000" lvl="1" indent="-279400" algn="l" rtl="0">
              <a:lnSpc>
                <a:spcPct val="100000"/>
              </a:lnSpc>
              <a:spcBef>
                <a:spcPts val="800"/>
              </a:spcBef>
              <a:spcAft>
                <a:spcPts val="0"/>
              </a:spcAft>
              <a:buClr>
                <a:srgbClr val="FFFFFF"/>
              </a:buClr>
              <a:buSzPts val="2400"/>
              <a:buFont typeface="Calibri"/>
              <a:buChar char="•"/>
            </a:pPr>
            <a:r>
              <a:rPr lang="sl-SI" sz="2400">
                <a:latin typeface="Calibri"/>
                <a:ea typeface="Calibri"/>
                <a:cs typeface="Calibri"/>
                <a:sym typeface="Calibri"/>
              </a:rPr>
              <a:t>Nastajajoče vroče točke</a:t>
            </a:r>
            <a:endParaRPr/>
          </a:p>
        </p:txBody>
      </p:sp>
      <p:pic>
        <p:nvPicPr>
          <p:cNvPr id="578" name="Google Shape;578;g3b69a139642_2_167" descr="Screenshot 2025-03-24 at 15.22.58.png"/>
          <p:cNvPicPr preferRelativeResize="0"/>
          <p:nvPr/>
        </p:nvPicPr>
        <p:blipFill rotWithShape="1">
          <a:blip r:embed="rId3">
            <a:alphaModFix/>
          </a:blip>
          <a:srcRect/>
          <a:stretch/>
        </p:blipFill>
        <p:spPr>
          <a:xfrm>
            <a:off x="6166130" y="1264913"/>
            <a:ext cx="5610483" cy="5077188"/>
          </a:xfrm>
          <a:prstGeom prst="rect">
            <a:avLst/>
          </a:prstGeom>
          <a:noFill/>
          <a:ln>
            <a:noFill/>
          </a:ln>
          <a:effectLst>
            <a:outerShdw blurRad="190500" dist="12700" dir="5400000" rotWithShape="0">
              <a:srgbClr val="000000"/>
            </a:outerShdw>
          </a:effectLst>
        </p:spPr>
      </p:pic>
      <p:sp>
        <p:nvSpPr>
          <p:cNvPr id="579" name="Google Shape;579;g3b69a139642_2_167"/>
          <p:cNvSpPr/>
          <p:nvPr/>
        </p:nvSpPr>
        <p:spPr>
          <a:xfrm>
            <a:off x="2470823" y="4632141"/>
            <a:ext cx="854934" cy="1284629"/>
          </a:xfrm>
          <a:custGeom>
            <a:avLst/>
            <a:gdLst/>
            <a:ahLst/>
            <a:cxnLst/>
            <a:rect l="l" t="t" r="r" b="b"/>
            <a:pathLst>
              <a:path w="18127" h="21600" extrusionOk="0">
                <a:moveTo>
                  <a:pt x="2193" y="21600"/>
                </a:moveTo>
                <a:cubicBezTo>
                  <a:pt x="-3473" y="9780"/>
                  <a:pt x="1838" y="2580"/>
                  <a:pt x="18127" y="0"/>
                </a:cubicBezTo>
              </a:path>
            </a:pathLst>
          </a:custGeom>
          <a:noFill/>
          <a:ln w="190500" cap="flat" cmpd="sng">
            <a:solidFill>
              <a:srgbClr val="362143"/>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580" name="Google Shape;580;g3b69a139642_2_167"/>
          <p:cNvSpPr/>
          <p:nvPr/>
        </p:nvSpPr>
        <p:spPr>
          <a:xfrm>
            <a:off x="3321840" y="4655440"/>
            <a:ext cx="729218" cy="1224989"/>
          </a:xfrm>
          <a:custGeom>
            <a:avLst/>
            <a:gdLst/>
            <a:ahLst/>
            <a:cxnLst/>
            <a:rect l="l" t="t" r="r" b="b"/>
            <a:pathLst>
              <a:path w="18487" h="21600" extrusionOk="0">
                <a:moveTo>
                  <a:pt x="0" y="0"/>
                </a:moveTo>
                <a:cubicBezTo>
                  <a:pt x="15979" y="2100"/>
                  <a:pt x="21600" y="9300"/>
                  <a:pt x="16862" y="21600"/>
                </a:cubicBezTo>
              </a:path>
            </a:pathLst>
          </a:custGeom>
          <a:noFill/>
          <a:ln w="190500" cap="flat" cmpd="sng">
            <a:solidFill>
              <a:srgbClr val="744391"/>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581" name="Google Shape;581;g3b69a139642_2_167"/>
          <p:cNvSpPr/>
          <p:nvPr/>
        </p:nvSpPr>
        <p:spPr>
          <a:xfrm>
            <a:off x="2497346" y="5780403"/>
            <a:ext cx="1497312" cy="492608"/>
          </a:xfrm>
          <a:custGeom>
            <a:avLst/>
            <a:gdLst/>
            <a:ahLst/>
            <a:cxnLst/>
            <a:rect l="l" t="t" r="r" b="b"/>
            <a:pathLst>
              <a:path w="21600" h="16228" extrusionOk="0">
                <a:moveTo>
                  <a:pt x="21600" y="2601"/>
                </a:moveTo>
                <a:cubicBezTo>
                  <a:pt x="14668" y="21600"/>
                  <a:pt x="7468" y="20733"/>
                  <a:pt x="0" y="0"/>
                </a:cubicBezTo>
              </a:path>
            </a:pathLst>
          </a:custGeom>
          <a:noFill/>
          <a:ln w="190500" cap="flat" cmpd="sng">
            <a:solidFill>
              <a:srgbClr val="B8AEB7"/>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582" name="Google Shape;582;g3b69a139642_2_167"/>
          <p:cNvSpPr txBox="1"/>
          <p:nvPr/>
        </p:nvSpPr>
        <p:spPr>
          <a:xfrm>
            <a:off x="1232870" y="4907752"/>
            <a:ext cx="1056829" cy="390079"/>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D5D5D5"/>
              </a:buClr>
              <a:buSzPts val="2400"/>
              <a:buFont typeface="Arial"/>
              <a:buNone/>
            </a:pPr>
            <a:r>
              <a:rPr lang="sl-SI" sz="2400" b="0" i="0" u="none" strike="noStrike" cap="none">
                <a:solidFill>
                  <a:srgbClr val="D5D5D5"/>
                </a:solidFill>
                <a:latin typeface="Arial"/>
                <a:ea typeface="Arial"/>
                <a:cs typeface="Arial"/>
                <a:sym typeface="Arial"/>
              </a:rPr>
              <a:t>Analiza</a:t>
            </a:r>
            <a:endParaRPr sz="7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Rectangle"/>
          <p:cNvSpPr/>
          <p:nvPr/>
        </p:nvSpPr>
        <p:spPr>
          <a:xfrm>
            <a:off x="-301" y="2361"/>
            <a:ext cx="12192422" cy="6857607"/>
          </a:xfrm>
          <a:prstGeom prst="rect">
            <a:avLst/>
          </a:prstGeom>
          <a:solidFill>
            <a:srgbClr val="000000"/>
          </a:solidFill>
          <a:ln w="12700">
            <a:miter lim="400000"/>
          </a:ln>
        </p:spPr>
        <p:txBody>
          <a:bodyPr lIns="25400" tIns="25400" rIns="25400" bIns="25400" anchor="ctr"/>
          <a:lstStyle/>
          <a:p>
            <a:pPr algn="ctr" defTabSz="412750">
              <a:defRPr sz="3200">
                <a:solidFill>
                  <a:schemeClr val="accent1">
                    <a:satOff val="5092"/>
                    <a:lumOff val="-28652"/>
                  </a:schemeClr>
                </a:solidFill>
              </a:defRPr>
            </a:pPr>
            <a:endParaRPr sz="1600"/>
          </a:p>
        </p:txBody>
      </p:sp>
      <p:pic>
        <p:nvPicPr>
          <p:cNvPr id="300" name="EMA_Animacija_Slo.mp4" descr="EMA_Animacija_Slo.mp4"/>
          <p:cNvPicPr>
            <a:picLocks/>
          </p:cNvPicPr>
          <p:nvPr>
            <a:videoFile r:link="rId2"/>
            <p:extLst>
              <p:ext uri="{DAA4B4D4-6D71-4841-9C94-3DE7FCFB9230}">
                <p14:media xmlns:p14="http://schemas.microsoft.com/office/powerpoint/2010/main" r:embed="rId1"/>
              </p:ext>
            </p:extLst>
          </p:nvPr>
        </p:nvPicPr>
        <p:blipFill>
          <a:blip r:embed="rId5"/>
          <a:stretch>
            <a:fillRect/>
          </a:stretch>
        </p:blipFill>
        <p:spPr>
          <a:xfrm>
            <a:off x="1447800" y="0"/>
            <a:ext cx="9296401" cy="6858001"/>
          </a:xfrm>
          <a:prstGeom prst="rect">
            <a:avLst/>
          </a:prstGeom>
          <a:ln w="12700">
            <a:miter lim="400000"/>
          </a:ln>
        </p:spPr>
      </p:pic>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234" fill="hold"/>
                                        <p:tgtEl>
                                          <p:spTgt spid="30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300"/>
                </p:tgtEl>
              </p:cMediaNode>
            </p:video>
            <p:seq concurrent="1" nextAc="seek">
              <p:cTn id="8" restart="whenNotActive" fill="hold" evtFilter="cancelBubble" nodeType="interactiveSeq">
                <p:stCondLst>
                  <p:cond evt="onClick" delay="0">
                    <p:tgtEl>
                      <p:spTgt spid="30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00"/>
                                        </p:tgtEl>
                                      </p:cBhvr>
                                    </p:cmd>
                                  </p:childTnLst>
                                </p:cTn>
                              </p:par>
                            </p:childTnLst>
                          </p:cTn>
                        </p:par>
                      </p:childTnLst>
                    </p:cTn>
                  </p:par>
                </p:childTnLst>
              </p:cTn>
              <p:nextCondLst>
                <p:cond evt="onClick" delay="0">
                  <p:tgtEl>
                    <p:spTgt spid="300"/>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grpSp>
        <p:nvGrpSpPr>
          <p:cNvPr id="593" name="Google Shape;593;g3b69a139642_2_182"/>
          <p:cNvGrpSpPr/>
          <p:nvPr/>
        </p:nvGrpSpPr>
        <p:grpSpPr>
          <a:xfrm>
            <a:off x="55157" y="313383"/>
            <a:ext cx="11538999" cy="6028372"/>
            <a:chOff x="0" y="0"/>
            <a:chExt cx="23077999" cy="12056743"/>
          </a:xfrm>
        </p:grpSpPr>
        <p:sp>
          <p:nvSpPr>
            <p:cNvPr id="594" name="Google Shape;594;g3b69a139642_2_182"/>
            <p:cNvSpPr/>
            <p:nvPr/>
          </p:nvSpPr>
          <p:spPr>
            <a:xfrm rot="1289189">
              <a:off x="13127222" y="1635461"/>
              <a:ext cx="1611007" cy="3802258"/>
            </a:xfrm>
            <a:custGeom>
              <a:avLst/>
              <a:gdLst/>
              <a:ahLst/>
              <a:cxnLst/>
              <a:rect l="l" t="t" r="r" b="b"/>
              <a:pathLst>
                <a:path w="21489" h="21600" extrusionOk="0">
                  <a:moveTo>
                    <a:pt x="5" y="21600"/>
                  </a:moveTo>
                  <a:cubicBezTo>
                    <a:pt x="-111" y="17739"/>
                    <a:pt x="1573" y="13907"/>
                    <a:pt x="4959" y="10326"/>
                  </a:cubicBezTo>
                  <a:cubicBezTo>
                    <a:pt x="8656" y="6416"/>
                    <a:pt x="14295" y="2894"/>
                    <a:pt x="21489" y="0"/>
                  </a:cubicBezTo>
                </a:path>
              </a:pathLst>
            </a:custGeom>
            <a:noFill/>
            <a:ln w="254000" cap="flat" cmpd="sng">
              <a:solidFill>
                <a:srgbClr val="744391"/>
              </a:solidFill>
              <a:prstDash val="solid"/>
              <a:miter lim="400000"/>
              <a:headEnd type="none" w="sm" len="sm"/>
              <a:tailEnd type="none" w="sm" len="sm"/>
            </a:ln>
          </p:spPr>
          <p:txBody>
            <a:bodyPr spcFirstLastPara="1" wrap="square" lIns="25400" tIns="25400" rIns="25400" bIns="25400" anchor="ctr"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595" name="Google Shape;595;g3b69a139642_2_182"/>
            <p:cNvSpPr/>
            <p:nvPr/>
          </p:nvSpPr>
          <p:spPr>
            <a:xfrm>
              <a:off x="10722232" y="2337504"/>
              <a:ext cx="1714497" cy="2109657"/>
            </a:xfrm>
            <a:custGeom>
              <a:avLst/>
              <a:gdLst/>
              <a:ahLst/>
              <a:cxnLst/>
              <a:rect l="l" t="t" r="r" b="b"/>
              <a:pathLst>
                <a:path w="21600" h="21600" extrusionOk="0">
                  <a:moveTo>
                    <a:pt x="0" y="0"/>
                  </a:moveTo>
                  <a:cubicBezTo>
                    <a:pt x="9781" y="5132"/>
                    <a:pt x="16981" y="12332"/>
                    <a:pt x="21600" y="21600"/>
                  </a:cubicBezTo>
                </a:path>
              </a:pathLst>
            </a:custGeom>
            <a:noFill/>
            <a:ln w="254000" cap="flat" cmpd="sng">
              <a:solidFill>
                <a:srgbClr val="F1B351"/>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596" name="Google Shape;596;g3b69a139642_2_182"/>
            <p:cNvSpPr/>
            <p:nvPr/>
          </p:nvSpPr>
          <p:spPr>
            <a:xfrm>
              <a:off x="4818643" y="1585113"/>
              <a:ext cx="6174035" cy="1441893"/>
            </a:xfrm>
            <a:custGeom>
              <a:avLst/>
              <a:gdLst/>
              <a:ahLst/>
              <a:cxnLst/>
              <a:rect l="l" t="t" r="r" b="b"/>
              <a:pathLst>
                <a:path w="21600" h="16371" extrusionOk="0">
                  <a:moveTo>
                    <a:pt x="0" y="16371"/>
                  </a:moveTo>
                  <a:cubicBezTo>
                    <a:pt x="6444" y="-3227"/>
                    <a:pt x="13644" y="-5229"/>
                    <a:pt x="21600" y="10366"/>
                  </a:cubicBezTo>
                </a:path>
              </a:pathLst>
            </a:custGeom>
            <a:noFill/>
            <a:ln w="254000" cap="flat" cmpd="sng">
              <a:solidFill>
                <a:srgbClr val="E59635"/>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597" name="Google Shape;597;g3b69a139642_2_182"/>
            <p:cNvSpPr/>
            <p:nvPr/>
          </p:nvSpPr>
          <p:spPr>
            <a:xfrm>
              <a:off x="3603527" y="2734162"/>
              <a:ext cx="1508943" cy="5551707"/>
            </a:xfrm>
            <a:custGeom>
              <a:avLst/>
              <a:gdLst/>
              <a:ahLst/>
              <a:cxnLst/>
              <a:rect l="l" t="t" r="r" b="b"/>
              <a:pathLst>
                <a:path w="17030" h="21600" extrusionOk="0">
                  <a:moveTo>
                    <a:pt x="5312" y="21600"/>
                  </a:moveTo>
                  <a:cubicBezTo>
                    <a:pt x="-4570" y="13542"/>
                    <a:pt x="-664" y="6342"/>
                    <a:pt x="17030" y="0"/>
                  </a:cubicBezTo>
                </a:path>
              </a:pathLst>
            </a:custGeom>
            <a:noFill/>
            <a:ln w="254000" cap="flat" cmpd="sng">
              <a:solidFill>
                <a:srgbClr val="D44631"/>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598" name="Google Shape;598;g3b69a139642_2_182"/>
            <p:cNvSpPr/>
            <p:nvPr/>
          </p:nvSpPr>
          <p:spPr>
            <a:xfrm>
              <a:off x="3895880" y="7733086"/>
              <a:ext cx="6089779" cy="3064068"/>
            </a:xfrm>
            <a:custGeom>
              <a:avLst/>
              <a:gdLst/>
              <a:ahLst/>
              <a:cxnLst/>
              <a:rect l="l" t="t" r="r" b="b"/>
              <a:pathLst>
                <a:path w="21600" h="18028" extrusionOk="0">
                  <a:moveTo>
                    <a:pt x="21600" y="15651"/>
                  </a:moveTo>
                  <a:cubicBezTo>
                    <a:pt x="12531" y="21600"/>
                    <a:pt x="5331" y="16383"/>
                    <a:pt x="0" y="0"/>
                  </a:cubicBezTo>
                </a:path>
              </a:pathLst>
            </a:custGeom>
            <a:noFill/>
            <a:ln w="254000" cap="flat" cmpd="sng">
              <a:solidFill>
                <a:srgbClr val="EEDD57"/>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599" name="Google Shape;599;g3b69a139642_2_182"/>
            <p:cNvSpPr/>
            <p:nvPr/>
          </p:nvSpPr>
          <p:spPr>
            <a:xfrm>
              <a:off x="9631841" y="7732709"/>
              <a:ext cx="2793075" cy="2827140"/>
            </a:xfrm>
            <a:custGeom>
              <a:avLst/>
              <a:gdLst/>
              <a:ahLst/>
              <a:cxnLst/>
              <a:rect l="l" t="t" r="r" b="b"/>
              <a:pathLst>
                <a:path w="21600" h="21600" extrusionOk="0">
                  <a:moveTo>
                    <a:pt x="21600" y="0"/>
                  </a:moveTo>
                  <a:cubicBezTo>
                    <a:pt x="20398" y="7751"/>
                    <a:pt x="13198" y="14951"/>
                    <a:pt x="0" y="21600"/>
                  </a:cubicBezTo>
                </a:path>
              </a:pathLst>
            </a:custGeom>
            <a:noFill/>
            <a:ln w="254000" cap="flat" cmpd="sng">
              <a:solidFill>
                <a:srgbClr val="F1B351"/>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600" name="Google Shape;600;g3b69a139642_2_182"/>
            <p:cNvSpPr txBox="1"/>
            <p:nvPr/>
          </p:nvSpPr>
          <p:spPr>
            <a:xfrm>
              <a:off x="0" y="5562965"/>
              <a:ext cx="3276154" cy="903834"/>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FFFFFF"/>
                </a:buClr>
                <a:buSzPts val="2800"/>
                <a:buFont typeface="Arial"/>
                <a:buNone/>
              </a:pPr>
              <a:r>
                <a:rPr lang="sl-SI" sz="2800" b="0" i="0" u="none" strike="noStrike" cap="none">
                  <a:solidFill>
                    <a:srgbClr val="FFFFFF"/>
                  </a:solidFill>
                  <a:latin typeface="Arial"/>
                  <a:ea typeface="Arial"/>
                  <a:cs typeface="Arial"/>
                  <a:sym typeface="Arial"/>
                </a:rPr>
                <a:t>Promocija</a:t>
              </a:r>
              <a:endParaRPr sz="700"/>
            </a:p>
          </p:txBody>
        </p:sp>
        <p:sp>
          <p:nvSpPr>
            <p:cNvPr id="601" name="Google Shape;601;g3b69a139642_2_182"/>
            <p:cNvSpPr txBox="1"/>
            <p:nvPr/>
          </p:nvSpPr>
          <p:spPr>
            <a:xfrm>
              <a:off x="3279750" y="0"/>
              <a:ext cx="9164986" cy="928403"/>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FFFFFF"/>
                </a:buClr>
                <a:buSzPts val="2900"/>
                <a:buFont typeface="Arial"/>
                <a:buNone/>
              </a:pPr>
              <a:r>
                <a:rPr lang="sl-SI" sz="2900" b="0" i="0" u="none" strike="noStrike" cap="none">
                  <a:solidFill>
                    <a:srgbClr val="FFFFFF"/>
                  </a:solidFill>
                  <a:latin typeface="Arial"/>
                  <a:ea typeface="Arial"/>
                  <a:cs typeface="Arial"/>
                  <a:sym typeface="Arial"/>
                </a:rPr>
                <a:t>Iskanje in ponovna uporaba</a:t>
              </a:r>
              <a:endParaRPr sz="700"/>
            </a:p>
          </p:txBody>
        </p:sp>
        <p:sp>
          <p:nvSpPr>
            <p:cNvPr id="602" name="Google Shape;602;g3b69a139642_2_182"/>
            <p:cNvSpPr txBox="1"/>
            <p:nvPr/>
          </p:nvSpPr>
          <p:spPr>
            <a:xfrm>
              <a:off x="3102517" y="11152909"/>
              <a:ext cx="10114856" cy="903834"/>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FFFFFF"/>
                </a:buClr>
                <a:buSzPts val="2800"/>
                <a:buFont typeface="Arial"/>
                <a:buNone/>
              </a:pPr>
              <a:r>
                <a:rPr lang="sl-SI" sz="2800" b="0" i="0" u="none" strike="noStrike" cap="none">
                  <a:solidFill>
                    <a:srgbClr val="FFFFFF"/>
                  </a:solidFill>
                  <a:latin typeface="Arial"/>
                  <a:ea typeface="Arial"/>
                  <a:cs typeface="Arial"/>
                  <a:sym typeface="Arial"/>
                </a:rPr>
                <a:t>Dolgotrajna hramba (repozitorij)</a:t>
              </a:r>
              <a:endParaRPr sz="700"/>
            </a:p>
          </p:txBody>
        </p:sp>
        <p:sp>
          <p:nvSpPr>
            <p:cNvPr id="603" name="Google Shape;603;g3b69a139642_2_182"/>
            <p:cNvSpPr txBox="1"/>
            <p:nvPr/>
          </p:nvSpPr>
          <p:spPr>
            <a:xfrm>
              <a:off x="9362313" y="3021939"/>
              <a:ext cx="2129483" cy="903835"/>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FFFFFF"/>
                </a:buClr>
                <a:buSzPts val="2800"/>
                <a:buFont typeface="Arial"/>
                <a:buNone/>
              </a:pPr>
              <a:r>
                <a:rPr lang="sl-SI" sz="2800" b="0" i="0" u="none" strike="noStrike" cap="none">
                  <a:solidFill>
                    <a:srgbClr val="FFFFFF"/>
                  </a:solidFill>
                  <a:latin typeface="Arial"/>
                  <a:ea typeface="Arial"/>
                  <a:cs typeface="Arial"/>
                  <a:sym typeface="Arial"/>
                </a:rPr>
                <a:t>NRRP</a:t>
              </a:r>
              <a:endParaRPr sz="700"/>
            </a:p>
          </p:txBody>
        </p:sp>
        <p:sp>
          <p:nvSpPr>
            <p:cNvPr id="604" name="Google Shape;604;g3b69a139642_2_182"/>
            <p:cNvSpPr txBox="1"/>
            <p:nvPr/>
          </p:nvSpPr>
          <p:spPr>
            <a:xfrm>
              <a:off x="15538785" y="5241762"/>
              <a:ext cx="2681363" cy="1978943"/>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FFFFFF"/>
                </a:buClr>
                <a:buSzPts val="2800"/>
                <a:buFont typeface="Arial"/>
                <a:buNone/>
              </a:pPr>
              <a:r>
                <a:rPr lang="sl-SI" sz="2800" b="0" i="0" u="none" strike="noStrike" cap="none">
                  <a:solidFill>
                    <a:srgbClr val="FFFFFF"/>
                  </a:solidFill>
                  <a:latin typeface="Arial"/>
                  <a:ea typeface="Arial"/>
                  <a:cs typeface="Arial"/>
                  <a:sym typeface="Arial"/>
                </a:rPr>
                <a:t>Hramba</a:t>
              </a:r>
              <a:endParaRPr sz="700"/>
            </a:p>
            <a:p>
              <a:pPr marL="0" marR="0" lvl="0" indent="0" algn="l" rtl="0">
                <a:lnSpc>
                  <a:spcPct val="100000"/>
                </a:lnSpc>
                <a:spcBef>
                  <a:spcPts val="0"/>
                </a:spcBef>
                <a:spcAft>
                  <a:spcPts val="0"/>
                </a:spcAft>
                <a:buClr>
                  <a:srgbClr val="FFFFFF"/>
                </a:buClr>
                <a:buSzPts val="1800"/>
                <a:buFont typeface="Arial"/>
                <a:buNone/>
              </a:pPr>
              <a:r>
                <a:rPr lang="sl-SI" sz="1800" b="0" i="0" u="none" strike="noStrike" cap="none">
                  <a:solidFill>
                    <a:srgbClr val="FFFFFF"/>
                  </a:solidFill>
                  <a:latin typeface="Arial"/>
                  <a:ea typeface="Arial"/>
                  <a:cs typeface="Arial"/>
                  <a:sym typeface="Arial"/>
                </a:rPr>
                <a:t>(Podatkovne</a:t>
              </a:r>
              <a:endParaRPr sz="700"/>
            </a:p>
            <a:p>
              <a:pPr marL="0" marR="0" lvl="0" indent="0" algn="l" rtl="0">
                <a:lnSpc>
                  <a:spcPct val="100000"/>
                </a:lnSpc>
                <a:spcBef>
                  <a:spcPts val="0"/>
                </a:spcBef>
                <a:spcAft>
                  <a:spcPts val="0"/>
                </a:spcAft>
                <a:buClr>
                  <a:srgbClr val="FFFFFF"/>
                </a:buClr>
                <a:buSzPts val="1800"/>
                <a:buFont typeface="Arial"/>
                <a:buNone/>
              </a:pPr>
              <a:r>
                <a:rPr lang="sl-SI" sz="1800" b="0" i="0" u="none" strike="noStrike" cap="none">
                  <a:solidFill>
                    <a:srgbClr val="FFFFFF"/>
                  </a:solidFill>
                  <a:latin typeface="Arial"/>
                  <a:ea typeface="Arial"/>
                  <a:cs typeface="Arial"/>
                  <a:sym typeface="Arial"/>
                </a:rPr>
                <a:t>zbirke ipd.)</a:t>
              </a:r>
              <a:endParaRPr sz="700"/>
            </a:p>
          </p:txBody>
        </p:sp>
        <p:sp>
          <p:nvSpPr>
            <p:cNvPr id="605" name="Google Shape;605;g3b69a139642_2_182"/>
            <p:cNvSpPr txBox="1"/>
            <p:nvPr/>
          </p:nvSpPr>
          <p:spPr>
            <a:xfrm rot="-2452489">
              <a:off x="12090382" y="2101644"/>
              <a:ext cx="2316660" cy="780158"/>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D5D5D5"/>
                </a:buClr>
                <a:buSzPts val="2400"/>
                <a:buFont typeface="Arial"/>
                <a:buNone/>
              </a:pPr>
              <a:r>
                <a:rPr lang="sl-SI" sz="2400" b="0" i="0" u="none" strike="noStrike" cap="none">
                  <a:solidFill>
                    <a:srgbClr val="D5D5D5"/>
                  </a:solidFill>
                  <a:latin typeface="Arial"/>
                  <a:ea typeface="Arial"/>
                  <a:cs typeface="Arial"/>
                  <a:sym typeface="Arial"/>
                </a:rPr>
                <a:t>Zbiranje</a:t>
              </a:r>
              <a:endParaRPr sz="700"/>
            </a:p>
          </p:txBody>
        </p:sp>
        <p:sp>
          <p:nvSpPr>
            <p:cNvPr id="606" name="Google Shape;606;g3b69a139642_2_182"/>
            <p:cNvSpPr txBox="1"/>
            <p:nvPr/>
          </p:nvSpPr>
          <p:spPr>
            <a:xfrm>
              <a:off x="9887292" y="6450550"/>
              <a:ext cx="2113658" cy="780158"/>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D5D5D5"/>
                </a:buClr>
                <a:buSzPts val="2400"/>
                <a:buFont typeface="Arial"/>
                <a:buNone/>
              </a:pPr>
              <a:r>
                <a:rPr lang="sl-SI" sz="2400" b="0" i="0" u="none" strike="noStrike" cap="none">
                  <a:solidFill>
                    <a:srgbClr val="D5D5D5"/>
                  </a:solidFill>
                  <a:latin typeface="Arial"/>
                  <a:ea typeface="Arial"/>
                  <a:cs typeface="Arial"/>
                  <a:sym typeface="Arial"/>
                </a:rPr>
                <a:t>Analiza</a:t>
              </a:r>
              <a:endParaRPr sz="700"/>
            </a:p>
          </p:txBody>
        </p:sp>
        <p:sp>
          <p:nvSpPr>
            <p:cNvPr id="607" name="Google Shape;607;g3b69a139642_2_182"/>
            <p:cNvSpPr txBox="1"/>
            <p:nvPr/>
          </p:nvSpPr>
          <p:spPr>
            <a:xfrm rot="5400000">
              <a:off x="19452296" y="5491904"/>
              <a:ext cx="5772746" cy="1478659"/>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D5D5D5"/>
                </a:buClr>
                <a:buSzPts val="2400"/>
                <a:buFont typeface="Arial"/>
                <a:buNone/>
              </a:pPr>
              <a:r>
                <a:rPr lang="sl-SI" sz="2400" b="0" i="0" u="none" strike="noStrike" cap="none">
                  <a:solidFill>
                    <a:srgbClr val="D5D5D5"/>
                  </a:solidFill>
                  <a:latin typeface="Arial"/>
                  <a:ea typeface="Arial"/>
                  <a:cs typeface="Arial"/>
                  <a:sym typeface="Arial"/>
                </a:rPr>
                <a:t>Strukturiranje</a:t>
              </a:r>
              <a:endParaRPr sz="700"/>
            </a:p>
            <a:p>
              <a:pPr marL="0" marR="0" lvl="0" indent="0" algn="l" rtl="0">
                <a:lnSpc>
                  <a:spcPct val="100000"/>
                </a:lnSpc>
                <a:spcBef>
                  <a:spcPts val="0"/>
                </a:spcBef>
                <a:spcAft>
                  <a:spcPts val="0"/>
                </a:spcAft>
                <a:buClr>
                  <a:srgbClr val="D5D5D5"/>
                </a:buClr>
                <a:buSzPts val="2400"/>
                <a:buFont typeface="Arial"/>
                <a:buNone/>
              </a:pPr>
              <a:r>
                <a:rPr lang="sl-SI" sz="2400" b="0" i="0" u="none" strike="noStrike" cap="none">
                  <a:solidFill>
                    <a:srgbClr val="D5D5D5"/>
                  </a:solidFill>
                  <a:latin typeface="Arial"/>
                  <a:ea typeface="Arial"/>
                  <a:cs typeface="Arial"/>
                  <a:sym typeface="Arial"/>
                </a:rPr>
                <a:t>in opis (metapodatki)</a:t>
              </a:r>
              <a:endParaRPr sz="700"/>
            </a:p>
          </p:txBody>
        </p:sp>
        <p:sp>
          <p:nvSpPr>
            <p:cNvPr id="608" name="Google Shape;608;g3b69a139642_2_182"/>
            <p:cNvSpPr/>
            <p:nvPr/>
          </p:nvSpPr>
          <p:spPr>
            <a:xfrm rot="-1895614">
              <a:off x="12120756" y="4839636"/>
              <a:ext cx="1708994" cy="3934797"/>
            </a:xfrm>
            <a:custGeom>
              <a:avLst/>
              <a:gdLst/>
              <a:ahLst/>
              <a:cxnLst/>
              <a:rect l="l" t="t" r="r" b="b"/>
              <a:pathLst>
                <a:path w="21544" h="21600" extrusionOk="0">
                  <a:moveTo>
                    <a:pt x="1" y="21600"/>
                  </a:moveTo>
                  <a:cubicBezTo>
                    <a:pt x="-56" y="17871"/>
                    <a:pt x="1533" y="14173"/>
                    <a:pt x="4683" y="10706"/>
                  </a:cubicBezTo>
                  <a:cubicBezTo>
                    <a:pt x="8384" y="6631"/>
                    <a:pt x="14148" y="2971"/>
                    <a:pt x="21544" y="0"/>
                  </a:cubicBezTo>
                </a:path>
              </a:pathLst>
            </a:custGeom>
            <a:noFill/>
            <a:ln w="254000" cap="flat" cmpd="sng">
              <a:solidFill>
                <a:srgbClr val="362143"/>
              </a:solidFill>
              <a:prstDash val="solid"/>
              <a:miter lim="400000"/>
              <a:headEnd type="none" w="sm" len="sm"/>
              <a:tailEnd type="none" w="sm" len="sm"/>
            </a:ln>
          </p:spPr>
          <p:txBody>
            <a:bodyPr spcFirstLastPara="1" wrap="square" lIns="25400" tIns="25400" rIns="25400" bIns="25400" anchor="ctr"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609" name="Google Shape;609;g3b69a139642_2_182"/>
            <p:cNvSpPr/>
            <p:nvPr/>
          </p:nvSpPr>
          <p:spPr>
            <a:xfrm rot="5400000">
              <a:off x="12760857" y="2128987"/>
              <a:ext cx="8852783" cy="8161131"/>
            </a:xfrm>
            <a:custGeom>
              <a:avLst/>
              <a:gdLst/>
              <a:ahLst/>
              <a:cxnLst/>
              <a:rect l="l" t="t" r="r" b="b"/>
              <a:pathLst>
                <a:path w="18960" h="20866" extrusionOk="0">
                  <a:moveTo>
                    <a:pt x="618" y="15066"/>
                  </a:moveTo>
                  <a:cubicBezTo>
                    <a:pt x="-1834" y="7351"/>
                    <a:pt x="3341" y="-734"/>
                    <a:pt x="10221" y="53"/>
                  </a:cubicBezTo>
                  <a:cubicBezTo>
                    <a:pt x="14323" y="522"/>
                    <a:pt x="17278" y="3679"/>
                    <a:pt x="18426" y="7639"/>
                  </a:cubicBezTo>
                  <a:cubicBezTo>
                    <a:pt x="19766" y="12262"/>
                    <a:pt x="18617" y="17777"/>
                    <a:pt x="14593" y="20866"/>
                  </a:cubicBezTo>
                </a:path>
              </a:pathLst>
            </a:custGeom>
            <a:noFill/>
            <a:ln w="254000" cap="flat" cmpd="sng">
              <a:solidFill>
                <a:srgbClr val="B8AEB7"/>
              </a:solidFill>
              <a:prstDash val="solid"/>
              <a:miter lim="400000"/>
              <a:headEnd type="none" w="sm" len="sm"/>
              <a:tailEnd type="none" w="sm" len="sm"/>
            </a:ln>
          </p:spPr>
          <p:txBody>
            <a:bodyPr spcFirstLastPara="1" wrap="square" lIns="25400" tIns="25400" rIns="25400" bIns="25400" anchor="ctr"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g3b69a139642_2_202"/>
          <p:cNvSpPr txBox="1">
            <a:spLocks noGrp="1"/>
          </p:cNvSpPr>
          <p:nvPr>
            <p:ph type="title"/>
          </p:nvPr>
        </p:nvSpPr>
        <p:spPr>
          <a:xfrm>
            <a:off x="603250" y="317500"/>
            <a:ext cx="10985500" cy="1097544"/>
          </a:xfrm>
          <a:prstGeom prst="rect">
            <a:avLst/>
          </a:prstGeom>
          <a:noFill/>
          <a:ln>
            <a:noFill/>
          </a:ln>
        </p:spPr>
        <p:txBody>
          <a:bodyPr spcFirstLastPara="1" wrap="square" lIns="25400" tIns="25400" rIns="25400" bIns="25400" anchor="t" anchorCtr="0">
            <a:normAutofit fontScale="90000"/>
          </a:bodyPr>
          <a:lstStyle/>
          <a:p>
            <a:pPr marL="0" lvl="0" indent="0" algn="l" rtl="0">
              <a:lnSpc>
                <a:spcPct val="100000"/>
              </a:lnSpc>
              <a:spcBef>
                <a:spcPts val="0"/>
              </a:spcBef>
              <a:spcAft>
                <a:spcPts val="0"/>
              </a:spcAft>
              <a:buClr>
                <a:srgbClr val="ED7D31"/>
              </a:buClr>
              <a:buSzPts val="3700"/>
              <a:buFont typeface="Calibri"/>
              <a:buNone/>
            </a:pPr>
            <a:r>
              <a:rPr lang="sl-SI" sz="3700" b="1">
                <a:solidFill>
                  <a:srgbClr val="ED7D31"/>
                </a:solidFill>
                <a:latin typeface="Calibri"/>
                <a:ea typeface="Calibri"/>
                <a:cs typeface="Calibri"/>
                <a:sym typeface="Calibri"/>
              </a:rPr>
              <a:t>‘…relacijska podatkovna zbirka z nestandardno strukturo, ki je toga in namenska’</a:t>
            </a:r>
            <a:endParaRPr/>
          </a:p>
        </p:txBody>
      </p:sp>
      <p:sp>
        <p:nvSpPr>
          <p:cNvPr id="615" name="Google Shape;615;g3b69a139642_2_202"/>
          <p:cNvSpPr txBox="1">
            <a:spLocks noGrp="1"/>
          </p:cNvSpPr>
          <p:nvPr>
            <p:ph type="body" idx="2"/>
          </p:nvPr>
        </p:nvSpPr>
        <p:spPr>
          <a:xfrm>
            <a:off x="603250" y="1717206"/>
            <a:ext cx="10630949" cy="4541121"/>
          </a:xfrm>
          <a:prstGeom prst="rect">
            <a:avLst/>
          </a:prstGeom>
          <a:noFill/>
          <a:ln>
            <a:noFill/>
          </a:ln>
        </p:spPr>
        <p:txBody>
          <a:bodyPr spcFirstLastPara="1" wrap="square" lIns="45725" tIns="45725" rIns="45725" bIns="45725" anchor="t" anchorCtr="0">
            <a:noAutofit/>
          </a:bodyPr>
          <a:lstStyle/>
          <a:p>
            <a:pPr marL="279400" lvl="0" indent="-279400" algn="l" rtl="0">
              <a:lnSpc>
                <a:spcPct val="100000"/>
              </a:lnSpc>
              <a:spcBef>
                <a:spcPts val="0"/>
              </a:spcBef>
              <a:spcAft>
                <a:spcPts val="0"/>
              </a:spcAft>
              <a:buClr>
                <a:srgbClr val="FFFFFF"/>
              </a:buClr>
              <a:buSzPts val="2400"/>
              <a:buFont typeface="Calibri"/>
              <a:buChar char="•"/>
            </a:pPr>
            <a:r>
              <a:rPr lang="sl-SI" sz="2400">
                <a:latin typeface="Calibri"/>
                <a:ea typeface="Calibri"/>
                <a:cs typeface="Calibri"/>
                <a:sym typeface="Calibri"/>
              </a:rPr>
              <a:t>Opisati in utemeljiti nestandardno strukturo -&gt; podatkovni članek (Data paper)</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g3b69a139642_2_207"/>
          <p:cNvSpPr txBox="1">
            <a:spLocks noGrp="1"/>
          </p:cNvSpPr>
          <p:nvPr>
            <p:ph type="body" idx="1"/>
          </p:nvPr>
        </p:nvSpPr>
        <p:spPr>
          <a:xfrm>
            <a:off x="125876" y="1425332"/>
            <a:ext cx="6275756" cy="2214334"/>
          </a:xfrm>
          <a:prstGeom prst="rect">
            <a:avLst/>
          </a:prstGeom>
          <a:noFill/>
          <a:ln>
            <a:noFill/>
          </a:ln>
        </p:spPr>
        <p:txBody>
          <a:bodyPr spcFirstLastPara="1" wrap="square" lIns="25400" tIns="25400" rIns="25400" bIns="25400" anchor="b" anchorCtr="0">
            <a:normAutofit fontScale="92500" lnSpcReduction="20000"/>
          </a:bodyPr>
          <a:lstStyle/>
          <a:p>
            <a:pPr marL="76200" lvl="0" indent="-76200" algn="l" rtl="0">
              <a:lnSpc>
                <a:spcPct val="90000"/>
              </a:lnSpc>
              <a:spcBef>
                <a:spcPts val="0"/>
              </a:spcBef>
              <a:spcAft>
                <a:spcPts val="0"/>
              </a:spcAft>
              <a:buClr>
                <a:srgbClr val="FFFFFF"/>
              </a:buClr>
              <a:buSzPts val="2600"/>
              <a:buFont typeface="Arial"/>
              <a:buNone/>
            </a:pPr>
            <a:r>
              <a:rPr lang="sl-SI" sz="2600"/>
              <a:t>Štular, B., &amp; Belak, M. (2022). Deep Data Example: Zbiva, Early Medieval Data Set for the Eastern Alps: Archaeology. </a:t>
            </a:r>
            <a:r>
              <a:rPr lang="sl-SI" i="1">
                <a:latin typeface="Arial"/>
                <a:ea typeface="Arial"/>
                <a:cs typeface="Arial"/>
                <a:sym typeface="Arial"/>
              </a:rPr>
              <a:t>Research Data Journal for the Humanities and Social Sciences</a:t>
            </a:r>
            <a:r>
              <a:rPr lang="sl-SI" sz="2600"/>
              <a:t>, 7(1), 1-13.</a:t>
            </a:r>
            <a:endParaRPr/>
          </a:p>
        </p:txBody>
      </p:sp>
      <p:sp>
        <p:nvSpPr>
          <p:cNvPr id="621" name="Google Shape;621;g3b69a139642_2_207"/>
          <p:cNvSpPr txBox="1">
            <a:spLocks noGrp="1"/>
          </p:cNvSpPr>
          <p:nvPr>
            <p:ph type="body" idx="2"/>
          </p:nvPr>
        </p:nvSpPr>
        <p:spPr>
          <a:xfrm>
            <a:off x="252620" y="5056827"/>
            <a:ext cx="6735743" cy="349250"/>
          </a:xfrm>
          <a:prstGeom prst="rect">
            <a:avLst/>
          </a:prstGeom>
          <a:noFill/>
          <a:ln>
            <a:noFill/>
          </a:ln>
        </p:spPr>
        <p:txBody>
          <a:bodyPr spcFirstLastPara="1" wrap="square" lIns="22850" tIns="22850" rIns="22850" bIns="22850" anchor="t" anchorCtr="0">
            <a:normAutofit/>
          </a:bodyPr>
          <a:lstStyle/>
          <a:p>
            <a:pPr marL="50800" lvl="0" indent="-50800" algn="l" rtl="0">
              <a:lnSpc>
                <a:spcPct val="90000"/>
              </a:lnSpc>
              <a:spcBef>
                <a:spcPts val="0"/>
              </a:spcBef>
              <a:spcAft>
                <a:spcPts val="0"/>
              </a:spcAft>
              <a:buClr>
                <a:srgbClr val="FFFFFF"/>
              </a:buClr>
              <a:buSzPts val="1900"/>
              <a:buFont typeface="Arial"/>
              <a:buNone/>
            </a:pPr>
            <a:r>
              <a:rPr lang="sl-SI" sz="1900">
                <a:latin typeface="Arial"/>
                <a:ea typeface="Arial"/>
                <a:cs typeface="Arial"/>
                <a:sym typeface="Arial"/>
              </a:rPr>
              <a:t>https://doi.org/10.1163/24523666-bja10024</a:t>
            </a:r>
            <a:endParaRPr/>
          </a:p>
        </p:txBody>
      </p:sp>
      <p:pic>
        <p:nvPicPr>
          <p:cNvPr id="622" name="Google Shape;622;g3b69a139642_2_207" descr="Screenshot 2025-03-24 at 15.34.14.png"/>
          <p:cNvPicPr preferRelativeResize="0"/>
          <p:nvPr/>
        </p:nvPicPr>
        <p:blipFill rotWithShape="1">
          <a:blip r:embed="rId3">
            <a:alphaModFix/>
          </a:blip>
          <a:srcRect/>
          <a:stretch/>
        </p:blipFill>
        <p:spPr>
          <a:xfrm>
            <a:off x="7555060" y="248628"/>
            <a:ext cx="4469712" cy="6360743"/>
          </a:xfrm>
          <a:prstGeom prst="rect">
            <a:avLst/>
          </a:prstGeom>
          <a:noFill/>
          <a:ln>
            <a:noFill/>
          </a:ln>
          <a:effectLst>
            <a:outerShdw blurRad="190500" dist="12700" dir="5400000" rotWithShape="0">
              <a:srgbClr val="000000"/>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g3b69a139642_2_213"/>
          <p:cNvSpPr txBox="1">
            <a:spLocks noGrp="1"/>
          </p:cNvSpPr>
          <p:nvPr>
            <p:ph type="title"/>
          </p:nvPr>
        </p:nvSpPr>
        <p:spPr>
          <a:xfrm>
            <a:off x="603250" y="317500"/>
            <a:ext cx="10985500" cy="1097544"/>
          </a:xfrm>
          <a:prstGeom prst="rect">
            <a:avLst/>
          </a:prstGeom>
          <a:noFill/>
          <a:ln>
            <a:noFill/>
          </a:ln>
        </p:spPr>
        <p:txBody>
          <a:bodyPr spcFirstLastPara="1" wrap="square" lIns="25400" tIns="25400" rIns="25400" bIns="25400" anchor="t" anchorCtr="0">
            <a:normAutofit fontScale="90000"/>
          </a:bodyPr>
          <a:lstStyle/>
          <a:p>
            <a:pPr marL="0" lvl="0" indent="0" algn="l" rtl="0">
              <a:lnSpc>
                <a:spcPct val="100000"/>
              </a:lnSpc>
              <a:spcBef>
                <a:spcPts val="0"/>
              </a:spcBef>
              <a:spcAft>
                <a:spcPts val="0"/>
              </a:spcAft>
              <a:buClr>
                <a:srgbClr val="ED7D31"/>
              </a:buClr>
              <a:buSzPts val="3700"/>
              <a:buFont typeface="Calibri"/>
              <a:buNone/>
            </a:pPr>
            <a:r>
              <a:rPr lang="sl-SI" sz="3700" b="1">
                <a:solidFill>
                  <a:srgbClr val="ED7D31"/>
                </a:solidFill>
                <a:latin typeface="Calibri"/>
                <a:ea typeface="Calibri"/>
                <a:cs typeface="Calibri"/>
                <a:sym typeface="Calibri"/>
              </a:rPr>
              <a:t>‘…relacijska podatkovna zbirka z nestandardno strukturo, ki je toga in namenska’</a:t>
            </a:r>
            <a:endParaRPr/>
          </a:p>
        </p:txBody>
      </p:sp>
      <p:sp>
        <p:nvSpPr>
          <p:cNvPr id="628" name="Google Shape;628;g3b69a139642_2_213"/>
          <p:cNvSpPr txBox="1">
            <a:spLocks noGrp="1"/>
          </p:cNvSpPr>
          <p:nvPr>
            <p:ph type="body" idx="2"/>
          </p:nvPr>
        </p:nvSpPr>
        <p:spPr>
          <a:xfrm>
            <a:off x="603250" y="1717206"/>
            <a:ext cx="10630949" cy="4541121"/>
          </a:xfrm>
          <a:prstGeom prst="rect">
            <a:avLst/>
          </a:prstGeom>
          <a:noFill/>
          <a:ln>
            <a:noFill/>
          </a:ln>
        </p:spPr>
        <p:txBody>
          <a:bodyPr spcFirstLastPara="1" wrap="square" lIns="45725" tIns="45725" rIns="45725" bIns="45725" anchor="t" anchorCtr="0">
            <a:noAutofit/>
          </a:bodyPr>
          <a:lstStyle/>
          <a:p>
            <a:pPr marL="279400" lvl="0" indent="-279400" algn="l" rtl="0">
              <a:lnSpc>
                <a:spcPct val="100000"/>
              </a:lnSpc>
              <a:spcBef>
                <a:spcPts val="0"/>
              </a:spcBef>
              <a:spcAft>
                <a:spcPts val="0"/>
              </a:spcAft>
              <a:buClr>
                <a:srgbClr val="FFFFFF"/>
              </a:buClr>
              <a:buSzPts val="2400"/>
              <a:buFont typeface="Calibri"/>
              <a:buChar char="•"/>
            </a:pPr>
            <a:r>
              <a:rPr lang="sl-SI" sz="2400">
                <a:latin typeface="Calibri"/>
                <a:ea typeface="Calibri"/>
                <a:cs typeface="Calibri"/>
                <a:sym typeface="Calibri"/>
              </a:rPr>
              <a:t>Podatkovni članek (Data paper)</a:t>
            </a:r>
            <a:endParaRPr/>
          </a:p>
          <a:p>
            <a:pPr marL="279400" lvl="0" indent="-279400" algn="l" rtl="0">
              <a:lnSpc>
                <a:spcPct val="100000"/>
              </a:lnSpc>
              <a:spcBef>
                <a:spcPts val="800"/>
              </a:spcBef>
              <a:spcAft>
                <a:spcPts val="0"/>
              </a:spcAft>
              <a:buClr>
                <a:srgbClr val="FFFFFF"/>
              </a:buClr>
              <a:buSzPts val="2400"/>
              <a:buFont typeface="Calibri"/>
              <a:buChar char="•"/>
            </a:pPr>
            <a:r>
              <a:rPr lang="sl-SI" sz="2400">
                <a:latin typeface="Calibri"/>
                <a:ea typeface="Calibri"/>
                <a:cs typeface="Calibri"/>
                <a:sym typeface="Calibri"/>
              </a:rPr>
              <a:t>Podrobno predstaviti strukturo -&gt; močno ‘obogateno’ gradivo pri oddaji v repozitorij Zenodo</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56"/>
        <p:cNvGrpSpPr/>
        <p:nvPr/>
      </p:nvGrpSpPr>
      <p:grpSpPr>
        <a:xfrm>
          <a:off x="0" y="0"/>
          <a:ext cx="0" cy="0"/>
          <a:chOff x="0" y="0"/>
          <a:chExt cx="0" cy="0"/>
        </a:xfrm>
      </p:grpSpPr>
      <p:sp>
        <p:nvSpPr>
          <p:cNvPr id="457" name="Google Shape;457;g3b69a139642_0_0"/>
          <p:cNvSpPr txBox="1"/>
          <p:nvPr/>
        </p:nvSpPr>
        <p:spPr>
          <a:xfrm>
            <a:off x="833127" y="355300"/>
            <a:ext cx="10753800" cy="193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3800" b="1">
                <a:solidFill>
                  <a:schemeClr val="accent2"/>
                </a:solidFill>
                <a:latin typeface="Calibri"/>
                <a:ea typeface="Calibri"/>
                <a:cs typeface="Calibri"/>
                <a:sym typeface="Calibri"/>
              </a:rPr>
              <a:t>USPOSABLJANJE PODATKOVNIH STROKOVNJAKOV </a:t>
            </a:r>
            <a:endParaRPr sz="3800" b="1">
              <a:solidFill>
                <a:schemeClr val="accent2"/>
              </a:solidFill>
              <a:latin typeface="Calibri"/>
              <a:ea typeface="Calibri"/>
              <a:cs typeface="Calibri"/>
              <a:sym typeface="Calibri"/>
            </a:endParaRPr>
          </a:p>
          <a:p>
            <a:pPr marL="0" lvl="0" indent="0" algn="l" rtl="0">
              <a:lnSpc>
                <a:spcPct val="115000"/>
              </a:lnSpc>
              <a:spcBef>
                <a:spcPts val="0"/>
              </a:spcBef>
              <a:spcAft>
                <a:spcPts val="0"/>
              </a:spcAft>
              <a:buSzPts val="1100"/>
              <a:buNone/>
            </a:pPr>
            <a:r>
              <a:rPr lang="sl-SI" sz="3800" b="1">
                <a:solidFill>
                  <a:schemeClr val="accent2"/>
                </a:solidFill>
                <a:latin typeface="Calibri"/>
                <a:ea typeface="Calibri"/>
                <a:cs typeface="Calibri"/>
                <a:sym typeface="Calibri"/>
              </a:rPr>
              <a:t>S PODROČJA DRUŽBOSLOVJA IN HUMANISTIKE </a:t>
            </a:r>
            <a:endParaRPr sz="3800" b="1">
              <a:solidFill>
                <a:schemeClr val="accent2"/>
              </a:solidFill>
              <a:latin typeface="Calibri"/>
              <a:ea typeface="Calibri"/>
              <a:cs typeface="Calibri"/>
              <a:sym typeface="Calibri"/>
            </a:endParaRPr>
          </a:p>
          <a:p>
            <a:pPr marL="0" lvl="0" indent="0" algn="l" rtl="0">
              <a:lnSpc>
                <a:spcPct val="115000"/>
              </a:lnSpc>
              <a:spcBef>
                <a:spcPts val="0"/>
              </a:spcBef>
              <a:spcAft>
                <a:spcPts val="0"/>
              </a:spcAft>
              <a:buSzPts val="1100"/>
              <a:buNone/>
            </a:pPr>
            <a:r>
              <a:rPr lang="sl-SI" sz="3800" b="1">
                <a:solidFill>
                  <a:schemeClr val="accent2"/>
                </a:solidFill>
                <a:latin typeface="Calibri"/>
                <a:ea typeface="Calibri"/>
                <a:cs typeface="Calibri"/>
                <a:sym typeface="Calibri"/>
              </a:rPr>
              <a:t>14. - 16. 1. 2026</a:t>
            </a:r>
            <a:endParaRPr sz="3800" b="1">
              <a:solidFill>
                <a:schemeClr val="accent2"/>
              </a:solidFill>
              <a:latin typeface="Calibri"/>
              <a:ea typeface="Calibri"/>
              <a:cs typeface="Calibri"/>
              <a:sym typeface="Calibri"/>
            </a:endParaRPr>
          </a:p>
        </p:txBody>
      </p:sp>
      <p:sp>
        <p:nvSpPr>
          <p:cNvPr id="458" name="Google Shape;458;g3b69a139642_0_0"/>
          <p:cNvSpPr txBox="1"/>
          <p:nvPr/>
        </p:nvSpPr>
        <p:spPr>
          <a:xfrm>
            <a:off x="833125" y="2290000"/>
            <a:ext cx="8426400" cy="3277780"/>
          </a:xfrm>
          <a:prstGeom prst="rect">
            <a:avLst/>
          </a:prstGeom>
          <a:noFill/>
          <a:ln>
            <a:noFill/>
          </a:ln>
        </p:spPr>
        <p:txBody>
          <a:bodyPr spcFirstLastPara="1" wrap="square" lIns="91425" tIns="45700" rIns="91425" bIns="45700" anchor="t" anchorCtr="0">
            <a:spAutoFit/>
          </a:bodyPr>
          <a:lstStyle/>
          <a:p>
            <a:pPr>
              <a:lnSpc>
                <a:spcPct val="115000"/>
              </a:lnSpc>
              <a:buClr>
                <a:schemeClr val="dk1"/>
              </a:buClr>
              <a:buSzPts val="1100"/>
            </a:pPr>
            <a:r>
              <a:rPr lang="sl-SI" sz="2000">
                <a:solidFill>
                  <a:schemeClr val="lt1"/>
                </a:solidFill>
                <a:latin typeface="Calibri"/>
                <a:ea typeface="Calibri"/>
                <a:cs typeface="Calibri"/>
                <a:sym typeface="Calibri"/>
              </a:rPr>
              <a:t>Delavnico vodita: mag. Irena Vipavc Brvar in dr. Sonja Bezjak, </a:t>
            </a:r>
            <a:endParaRPr lang="en-US" sz="2000">
              <a:solidFill>
                <a:schemeClr val="lt1"/>
              </a:solidFill>
              <a:latin typeface="Calibri"/>
              <a:ea typeface="Calibri"/>
              <a:cs typeface="Calibri"/>
            </a:endParaRPr>
          </a:p>
          <a:p>
            <a:pPr>
              <a:lnSpc>
                <a:spcPct val="114999"/>
              </a:lnSpc>
            </a:pPr>
            <a:r>
              <a:rPr lang="sl-SI" sz="2000">
                <a:solidFill>
                  <a:schemeClr val="lt1"/>
                </a:solidFill>
                <a:latin typeface="Calibri"/>
                <a:ea typeface="Calibri"/>
                <a:cs typeface="Calibri"/>
                <a:sym typeface="Calibri"/>
              </a:rPr>
              <a:t>Arhiv družboslovnih podatkov, Fakulteta za družbene vede Univerze v Ljubljani</a:t>
            </a:r>
            <a:endParaRPr sz="2000" dirty="0">
              <a:solidFill>
                <a:schemeClr val="lt1"/>
              </a:solidFill>
              <a:latin typeface="Calibri"/>
              <a:ea typeface="Calibri"/>
              <a:cs typeface="Calibri"/>
            </a:endParaRPr>
          </a:p>
          <a:p>
            <a:pPr marL="0" lvl="0" indent="0" algn="l" rtl="0">
              <a:lnSpc>
                <a:spcPct val="115000"/>
              </a:lnSpc>
              <a:spcBef>
                <a:spcPts val="0"/>
              </a:spcBef>
              <a:spcAft>
                <a:spcPts val="0"/>
              </a:spcAft>
              <a:buClr>
                <a:schemeClr val="dk1"/>
              </a:buClr>
              <a:buSzPts val="1100"/>
              <a:buFont typeface="Arial"/>
              <a:buNone/>
            </a:pPr>
            <a:endParaRPr sz="2000" dirty="0">
              <a:solidFill>
                <a:schemeClr val="lt1"/>
              </a:solidFill>
              <a:latin typeface="Calibri"/>
              <a:ea typeface="Calibri"/>
              <a:cs typeface="Calibri"/>
            </a:endParaRPr>
          </a:p>
          <a:p>
            <a:pPr>
              <a:lnSpc>
                <a:spcPct val="114999"/>
              </a:lnSpc>
              <a:buClr>
                <a:schemeClr val="dk1"/>
              </a:buClr>
              <a:buSzPts val="1100"/>
            </a:pPr>
            <a:r>
              <a:rPr lang="sl-SI" sz="2000" dirty="0">
                <a:solidFill>
                  <a:schemeClr val="lt1"/>
                </a:solidFill>
                <a:latin typeface="Calibri"/>
                <a:ea typeface="Calibri"/>
                <a:cs typeface="Calibri"/>
                <a:sym typeface="Calibri"/>
              </a:rPr>
              <a:t>Pri zasnovi in realizaciji delavnice sodelujejo:</a:t>
            </a:r>
            <a:br>
              <a:rPr lang="sl-SI" sz="2000" dirty="0">
                <a:solidFill>
                  <a:schemeClr val="lt1"/>
                </a:solidFill>
                <a:latin typeface="Calibri"/>
                <a:ea typeface="Calibri"/>
                <a:cs typeface="Calibri"/>
                <a:sym typeface="Calibri"/>
              </a:rPr>
            </a:br>
            <a:r>
              <a:rPr lang="sl-SI" sz="2000" dirty="0">
                <a:solidFill>
                  <a:schemeClr val="lt1"/>
                </a:solidFill>
                <a:latin typeface="Calibri"/>
                <a:ea typeface="Calibri"/>
                <a:cs typeface="Calibri"/>
                <a:sym typeface="Calibri"/>
              </a:rPr>
              <a:t>Peter Čerče, Znanstveno-raziskovalno središče Koper, </a:t>
            </a:r>
            <a:br>
              <a:rPr lang="sl-SI" sz="2000" dirty="0">
                <a:solidFill>
                  <a:schemeClr val="lt1"/>
                </a:solidFill>
                <a:latin typeface="Calibri"/>
                <a:ea typeface="Calibri"/>
                <a:cs typeface="Calibri"/>
                <a:sym typeface="Calibri"/>
              </a:rPr>
            </a:br>
            <a:r>
              <a:rPr lang="sl-SI" sz="2000" dirty="0">
                <a:solidFill>
                  <a:schemeClr val="lt1"/>
                </a:solidFill>
                <a:latin typeface="Calibri"/>
                <a:ea typeface="Calibri"/>
                <a:cs typeface="Calibri"/>
                <a:sym typeface="Calibri"/>
              </a:rPr>
              <a:t>dr. Ana Jenko Kovačič, Filozofska fakulteta Univerze v Ljubljani,</a:t>
            </a:r>
            <a:br>
              <a:rPr lang="sl-SI" sz="2000" dirty="0">
                <a:solidFill>
                  <a:schemeClr val="lt1"/>
                </a:solidFill>
                <a:latin typeface="Calibri"/>
                <a:ea typeface="Calibri"/>
                <a:cs typeface="Calibri"/>
              </a:rPr>
            </a:br>
            <a:r>
              <a:rPr lang="sl-SI" sz="2000" dirty="0">
                <a:solidFill>
                  <a:schemeClr val="lt1"/>
                </a:solidFill>
                <a:latin typeface="Calibri"/>
                <a:ea typeface="Calibri"/>
                <a:cs typeface="Calibri"/>
                <a:sym typeface="Calibri"/>
              </a:rPr>
              <a:t>dr. Andrej Pančur, Inštitut za novejšo zgodovino, </a:t>
            </a:r>
            <a:br>
              <a:rPr lang="sl-SI" sz="2000" dirty="0">
                <a:solidFill>
                  <a:schemeClr val="lt1"/>
                </a:solidFill>
                <a:latin typeface="Calibri"/>
                <a:ea typeface="Calibri"/>
                <a:cs typeface="Calibri"/>
                <a:sym typeface="Calibri"/>
              </a:rPr>
            </a:br>
            <a:r>
              <a:rPr lang="sl-SI" sz="2000">
                <a:solidFill>
                  <a:schemeClr val="lt1"/>
                </a:solidFill>
                <a:latin typeface="Calibri"/>
                <a:ea typeface="Calibri"/>
                <a:cs typeface="Calibri"/>
                <a:sym typeface="Calibri"/>
              </a:rPr>
              <a:t>Miha Peče in dr. Miha Seručnik, Znanstvenoraziskovalni center Slovenske akademije </a:t>
            </a:r>
            <a:r>
              <a:rPr lang="sl-SI" sz="2000" dirty="0">
                <a:solidFill>
                  <a:schemeClr val="lt1"/>
                </a:solidFill>
                <a:latin typeface="Calibri"/>
                <a:ea typeface="Calibri"/>
                <a:cs typeface="Calibri"/>
                <a:sym typeface="Calibri"/>
              </a:rPr>
              <a:t>znanosti in umetnosti.</a:t>
            </a:r>
            <a:endParaRPr sz="2000" dirty="0">
              <a:solidFill>
                <a:schemeClr val="lt1"/>
              </a:solidFill>
              <a:latin typeface="Calibri"/>
              <a:ea typeface="Calibri"/>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pic>
        <p:nvPicPr>
          <p:cNvPr id="633" name="Google Shape;633;g3b69a139642_2_218" descr="Screenshot 2025-03-24 at 15.43.14.png"/>
          <p:cNvPicPr preferRelativeResize="0"/>
          <p:nvPr/>
        </p:nvPicPr>
        <p:blipFill rotWithShape="1">
          <a:blip r:embed="rId3">
            <a:alphaModFix/>
          </a:blip>
          <a:srcRect/>
          <a:stretch/>
        </p:blipFill>
        <p:spPr>
          <a:xfrm>
            <a:off x="18583" y="0"/>
            <a:ext cx="9778720" cy="6858001"/>
          </a:xfrm>
          <a:prstGeom prst="rect">
            <a:avLst/>
          </a:prstGeom>
          <a:noFill/>
          <a:ln>
            <a:noFill/>
          </a:ln>
        </p:spPr>
      </p:pic>
      <p:pic>
        <p:nvPicPr>
          <p:cNvPr id="634" name="Google Shape;634;g3b69a139642_2_218" descr="Screenshot 2025-03-24 at 15.44.34.png"/>
          <p:cNvPicPr preferRelativeResize="0"/>
          <p:nvPr/>
        </p:nvPicPr>
        <p:blipFill rotWithShape="1">
          <a:blip r:embed="rId4">
            <a:alphaModFix/>
          </a:blip>
          <a:srcRect t="60947" r="31827"/>
          <a:stretch/>
        </p:blipFill>
        <p:spPr>
          <a:xfrm>
            <a:off x="5166593" y="3942740"/>
            <a:ext cx="6708679" cy="2678220"/>
          </a:xfrm>
          <a:prstGeom prst="rect">
            <a:avLst/>
          </a:prstGeom>
          <a:noFill/>
          <a:ln>
            <a:noFill/>
          </a:ln>
          <a:effectLst>
            <a:outerShdw blurRad="50800" dist="63500" dir="2700000" rotWithShape="0">
              <a:srgbClr val="000000">
                <a:alpha val="49803"/>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Google Shape;639;g3b69a139642_2_223"/>
          <p:cNvSpPr txBox="1">
            <a:spLocks noGrp="1"/>
          </p:cNvSpPr>
          <p:nvPr>
            <p:ph type="title"/>
          </p:nvPr>
        </p:nvSpPr>
        <p:spPr>
          <a:xfrm>
            <a:off x="603250" y="317500"/>
            <a:ext cx="10985500" cy="1097544"/>
          </a:xfrm>
          <a:prstGeom prst="rect">
            <a:avLst/>
          </a:prstGeom>
          <a:noFill/>
          <a:ln>
            <a:noFill/>
          </a:ln>
        </p:spPr>
        <p:txBody>
          <a:bodyPr spcFirstLastPara="1" wrap="square" lIns="25400" tIns="25400" rIns="25400" bIns="25400" anchor="t" anchorCtr="0">
            <a:normAutofit fontScale="90000"/>
          </a:bodyPr>
          <a:lstStyle/>
          <a:p>
            <a:pPr marL="0" lvl="0" indent="0" algn="l" rtl="0">
              <a:lnSpc>
                <a:spcPct val="100000"/>
              </a:lnSpc>
              <a:spcBef>
                <a:spcPts val="0"/>
              </a:spcBef>
              <a:spcAft>
                <a:spcPts val="0"/>
              </a:spcAft>
              <a:buClr>
                <a:srgbClr val="ED7D31"/>
              </a:buClr>
              <a:buSzPts val="3700"/>
              <a:buFont typeface="Calibri"/>
              <a:buNone/>
            </a:pPr>
            <a:r>
              <a:rPr lang="sl-SI" sz="3700" b="1">
                <a:solidFill>
                  <a:srgbClr val="ED7D31"/>
                </a:solidFill>
                <a:latin typeface="Calibri"/>
                <a:ea typeface="Calibri"/>
                <a:cs typeface="Calibri"/>
                <a:sym typeface="Calibri"/>
              </a:rPr>
              <a:t>‘…relacijska podatkovna zbirka z nestandardno strukturo, ki je toga in namenska’</a:t>
            </a:r>
            <a:endParaRPr/>
          </a:p>
        </p:txBody>
      </p:sp>
      <p:sp>
        <p:nvSpPr>
          <p:cNvPr id="640" name="Google Shape;640;g3b69a139642_2_223"/>
          <p:cNvSpPr txBox="1">
            <a:spLocks noGrp="1"/>
          </p:cNvSpPr>
          <p:nvPr>
            <p:ph type="body" idx="2"/>
          </p:nvPr>
        </p:nvSpPr>
        <p:spPr>
          <a:xfrm>
            <a:off x="603250" y="1717206"/>
            <a:ext cx="10630949" cy="4541121"/>
          </a:xfrm>
          <a:prstGeom prst="rect">
            <a:avLst/>
          </a:prstGeom>
          <a:noFill/>
          <a:ln>
            <a:noFill/>
          </a:ln>
        </p:spPr>
        <p:txBody>
          <a:bodyPr spcFirstLastPara="1" wrap="square" lIns="45725" tIns="45725" rIns="45725" bIns="45725" anchor="t" anchorCtr="0">
            <a:noAutofit/>
          </a:bodyPr>
          <a:lstStyle/>
          <a:p>
            <a:pPr marL="279400" lvl="0" indent="-279400" algn="l" rtl="0">
              <a:lnSpc>
                <a:spcPct val="100000"/>
              </a:lnSpc>
              <a:spcBef>
                <a:spcPts val="0"/>
              </a:spcBef>
              <a:spcAft>
                <a:spcPts val="0"/>
              </a:spcAft>
              <a:buClr>
                <a:srgbClr val="FFFFFF"/>
              </a:buClr>
              <a:buSzPts val="2400"/>
              <a:buFont typeface="Calibri"/>
              <a:buChar char="•"/>
            </a:pPr>
            <a:r>
              <a:rPr lang="sl-SI" sz="2400">
                <a:latin typeface="Calibri"/>
                <a:ea typeface="Calibri"/>
                <a:cs typeface="Calibri"/>
                <a:sym typeface="Calibri"/>
              </a:rPr>
              <a:t>Podatkovni članek (Data paper)</a:t>
            </a:r>
            <a:endParaRPr/>
          </a:p>
          <a:p>
            <a:pPr marL="279400" lvl="0" indent="-279400" algn="l" rtl="0">
              <a:lnSpc>
                <a:spcPct val="100000"/>
              </a:lnSpc>
              <a:spcBef>
                <a:spcPts val="800"/>
              </a:spcBef>
              <a:spcAft>
                <a:spcPts val="0"/>
              </a:spcAft>
              <a:buClr>
                <a:srgbClr val="FFFFFF"/>
              </a:buClr>
              <a:buSzPts val="2400"/>
              <a:buFont typeface="Calibri"/>
              <a:buChar char="•"/>
            </a:pPr>
            <a:r>
              <a:rPr lang="sl-SI" sz="2400">
                <a:latin typeface="Calibri"/>
                <a:ea typeface="Calibri"/>
                <a:cs typeface="Calibri"/>
                <a:sym typeface="Calibri"/>
              </a:rPr>
              <a:t>‘Bogateno’ gradivo pri oddaji v repozitorij</a:t>
            </a:r>
            <a:endParaRPr/>
          </a:p>
          <a:p>
            <a:pPr marL="279400" lvl="0" indent="-279400" algn="l" rtl="0">
              <a:lnSpc>
                <a:spcPct val="100000"/>
              </a:lnSpc>
              <a:spcBef>
                <a:spcPts val="800"/>
              </a:spcBef>
              <a:spcAft>
                <a:spcPts val="0"/>
              </a:spcAft>
              <a:buClr>
                <a:srgbClr val="FFFFFF"/>
              </a:buClr>
              <a:buSzPts val="2400"/>
              <a:buFont typeface="Calibri"/>
              <a:buChar char="•"/>
            </a:pPr>
            <a:r>
              <a:rPr lang="sl-SI" sz="2400">
                <a:latin typeface="Calibri"/>
                <a:ea typeface="Calibri"/>
                <a:cs typeface="Calibri"/>
                <a:sym typeface="Calibri"/>
              </a:rPr>
              <a:t>Nestandardna struktura podatkov -&gt; nestandardne analitične metode -&gt; GIS protokol</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pic>
        <p:nvPicPr>
          <p:cNvPr id="645" name="Google Shape;645;g3b69a139642_2_228" descr="Screenshot 2025-03-24 at 15.50.31.png"/>
          <p:cNvPicPr preferRelativeResize="0"/>
          <p:nvPr/>
        </p:nvPicPr>
        <p:blipFill rotWithShape="1">
          <a:blip r:embed="rId3">
            <a:alphaModFix/>
          </a:blip>
          <a:srcRect/>
          <a:stretch/>
        </p:blipFill>
        <p:spPr>
          <a:xfrm>
            <a:off x="1448895" y="0"/>
            <a:ext cx="9294210" cy="68580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g3b69a139642_2_232"/>
          <p:cNvSpPr txBox="1">
            <a:spLocks noGrp="1"/>
          </p:cNvSpPr>
          <p:nvPr>
            <p:ph type="title"/>
          </p:nvPr>
        </p:nvSpPr>
        <p:spPr>
          <a:xfrm>
            <a:off x="603250" y="317500"/>
            <a:ext cx="10985500" cy="1097544"/>
          </a:xfrm>
          <a:prstGeom prst="rect">
            <a:avLst/>
          </a:prstGeom>
          <a:noFill/>
          <a:ln>
            <a:noFill/>
          </a:ln>
        </p:spPr>
        <p:txBody>
          <a:bodyPr spcFirstLastPara="1" wrap="square" lIns="25400" tIns="25400" rIns="25400" bIns="25400" anchor="t" anchorCtr="0">
            <a:normAutofit fontScale="90000"/>
          </a:bodyPr>
          <a:lstStyle/>
          <a:p>
            <a:pPr marL="0" lvl="0" indent="0" algn="l" rtl="0">
              <a:lnSpc>
                <a:spcPct val="100000"/>
              </a:lnSpc>
              <a:spcBef>
                <a:spcPts val="0"/>
              </a:spcBef>
              <a:spcAft>
                <a:spcPts val="0"/>
              </a:spcAft>
              <a:buClr>
                <a:srgbClr val="ED7D31"/>
              </a:buClr>
              <a:buSzPts val="3700"/>
              <a:buFont typeface="Calibri"/>
              <a:buNone/>
            </a:pPr>
            <a:r>
              <a:rPr lang="sl-SI" sz="3700" b="1">
                <a:solidFill>
                  <a:srgbClr val="ED7D31"/>
                </a:solidFill>
                <a:latin typeface="Calibri"/>
                <a:ea typeface="Calibri"/>
                <a:cs typeface="Calibri"/>
                <a:sym typeface="Calibri"/>
              </a:rPr>
              <a:t>‘…relacijska podatkovna zbirka z nestandardno strukturo, ki je toga in namenska’</a:t>
            </a:r>
            <a:endParaRPr/>
          </a:p>
        </p:txBody>
      </p:sp>
      <p:sp>
        <p:nvSpPr>
          <p:cNvPr id="651" name="Google Shape;651;g3b69a139642_2_232"/>
          <p:cNvSpPr txBox="1">
            <a:spLocks noGrp="1"/>
          </p:cNvSpPr>
          <p:nvPr>
            <p:ph type="body" idx="2"/>
          </p:nvPr>
        </p:nvSpPr>
        <p:spPr>
          <a:xfrm>
            <a:off x="603250" y="1717206"/>
            <a:ext cx="10630949" cy="1740843"/>
          </a:xfrm>
          <a:prstGeom prst="rect">
            <a:avLst/>
          </a:prstGeom>
          <a:noFill/>
          <a:ln>
            <a:noFill/>
          </a:ln>
        </p:spPr>
        <p:txBody>
          <a:bodyPr spcFirstLastPara="1" wrap="square" lIns="45725" tIns="45725" rIns="45725" bIns="45725" anchor="t" anchorCtr="0">
            <a:noAutofit/>
          </a:bodyPr>
          <a:lstStyle/>
          <a:p>
            <a:pPr marL="279400" lvl="0" indent="-279400" algn="l" rtl="0">
              <a:lnSpc>
                <a:spcPct val="100000"/>
              </a:lnSpc>
              <a:spcBef>
                <a:spcPts val="0"/>
              </a:spcBef>
              <a:spcAft>
                <a:spcPts val="0"/>
              </a:spcAft>
              <a:buClr>
                <a:srgbClr val="FFFFFF"/>
              </a:buClr>
              <a:buSzPts val="2400"/>
              <a:buFont typeface="Calibri"/>
              <a:buChar char="•"/>
            </a:pPr>
            <a:r>
              <a:rPr lang="sl-SI" sz="2400">
                <a:latin typeface="Calibri"/>
                <a:ea typeface="Calibri"/>
                <a:cs typeface="Calibri"/>
                <a:sym typeface="Calibri"/>
              </a:rPr>
              <a:t>Podatkovni članek (Data paper) - idelano še metodološki članek</a:t>
            </a:r>
            <a:endParaRPr/>
          </a:p>
          <a:p>
            <a:pPr marL="279400" lvl="0" indent="-279400" algn="l" rtl="0">
              <a:lnSpc>
                <a:spcPct val="100000"/>
              </a:lnSpc>
              <a:spcBef>
                <a:spcPts val="800"/>
              </a:spcBef>
              <a:spcAft>
                <a:spcPts val="0"/>
              </a:spcAft>
              <a:buClr>
                <a:srgbClr val="FFFFFF"/>
              </a:buClr>
              <a:buSzPts val="2400"/>
              <a:buFont typeface="Calibri"/>
              <a:buChar char="•"/>
            </a:pPr>
            <a:r>
              <a:rPr lang="sl-SI" sz="2400">
                <a:latin typeface="Calibri"/>
                <a:ea typeface="Calibri"/>
                <a:cs typeface="Calibri"/>
                <a:sym typeface="Calibri"/>
              </a:rPr>
              <a:t>‘Obogateno’ gradivo pri oddaji v repozitorij</a:t>
            </a:r>
            <a:endParaRPr/>
          </a:p>
          <a:p>
            <a:pPr marL="279400" lvl="0" indent="-279400" algn="l" rtl="0">
              <a:lnSpc>
                <a:spcPct val="100000"/>
              </a:lnSpc>
              <a:spcBef>
                <a:spcPts val="800"/>
              </a:spcBef>
              <a:spcAft>
                <a:spcPts val="0"/>
              </a:spcAft>
              <a:buClr>
                <a:srgbClr val="FFFFFF"/>
              </a:buClr>
              <a:buSzPts val="2400"/>
              <a:buFont typeface="Calibri"/>
              <a:buChar char="•"/>
            </a:pPr>
            <a:r>
              <a:rPr lang="sl-SI" sz="2400">
                <a:latin typeface="Calibri"/>
                <a:ea typeface="Calibri"/>
                <a:cs typeface="Calibri"/>
                <a:sym typeface="Calibri"/>
              </a:rPr>
              <a:t>GIS protokol - idelano še metodološki članek</a:t>
            </a:r>
            <a:endParaRPr/>
          </a:p>
        </p:txBody>
      </p:sp>
      <p:grpSp>
        <p:nvGrpSpPr>
          <p:cNvPr id="652" name="Google Shape;652;g3b69a139642_2_232"/>
          <p:cNvGrpSpPr/>
          <p:nvPr/>
        </p:nvGrpSpPr>
        <p:grpSpPr>
          <a:xfrm>
            <a:off x="689957" y="3367531"/>
            <a:ext cx="6001228" cy="3008676"/>
            <a:chOff x="0" y="-1"/>
            <a:chExt cx="12002454" cy="6017350"/>
          </a:xfrm>
        </p:grpSpPr>
        <p:sp>
          <p:nvSpPr>
            <p:cNvPr id="653" name="Google Shape;653;g3b69a139642_2_232"/>
            <p:cNvSpPr/>
            <p:nvPr/>
          </p:nvSpPr>
          <p:spPr>
            <a:xfrm rot="1289189">
              <a:off x="6450782" y="121837"/>
              <a:ext cx="1135582" cy="2478804"/>
            </a:xfrm>
            <a:custGeom>
              <a:avLst/>
              <a:gdLst/>
              <a:ahLst/>
              <a:cxnLst/>
              <a:rect l="l" t="t" r="r" b="b"/>
              <a:pathLst>
                <a:path w="21600" h="21600" extrusionOk="0">
                  <a:moveTo>
                    <a:pt x="0" y="21600"/>
                  </a:moveTo>
                  <a:cubicBezTo>
                    <a:pt x="56" y="17773"/>
                    <a:pt x="1842" y="13959"/>
                    <a:pt x="5255" y="10379"/>
                  </a:cubicBezTo>
                  <a:cubicBezTo>
                    <a:pt x="8980" y="6471"/>
                    <a:pt x="14556" y="2931"/>
                    <a:pt x="21600" y="0"/>
                  </a:cubicBezTo>
                </a:path>
              </a:pathLst>
            </a:custGeom>
            <a:noFill/>
            <a:ln w="254000" cap="flat" cmpd="sng">
              <a:solidFill>
                <a:srgbClr val="744391"/>
              </a:solidFill>
              <a:prstDash val="solid"/>
              <a:miter lim="400000"/>
              <a:headEnd type="none" w="sm" len="sm"/>
              <a:tailEnd type="none" w="sm" len="sm"/>
            </a:ln>
          </p:spPr>
          <p:txBody>
            <a:bodyPr spcFirstLastPara="1" wrap="square" lIns="25400" tIns="25400" rIns="25400" bIns="25400" anchor="ctr"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654" name="Google Shape;654;g3b69a139642_2_232"/>
            <p:cNvSpPr/>
            <p:nvPr/>
          </p:nvSpPr>
          <p:spPr>
            <a:xfrm>
              <a:off x="4836986" y="592221"/>
              <a:ext cx="1164959" cy="1352912"/>
            </a:xfrm>
            <a:custGeom>
              <a:avLst/>
              <a:gdLst/>
              <a:ahLst/>
              <a:cxnLst/>
              <a:rect l="l" t="t" r="r" b="b"/>
              <a:pathLst>
                <a:path w="21600" h="21600" extrusionOk="0">
                  <a:moveTo>
                    <a:pt x="0" y="0"/>
                  </a:moveTo>
                  <a:cubicBezTo>
                    <a:pt x="9781" y="5132"/>
                    <a:pt x="16981" y="12332"/>
                    <a:pt x="21600" y="21600"/>
                  </a:cubicBezTo>
                </a:path>
              </a:pathLst>
            </a:custGeom>
            <a:noFill/>
            <a:ln w="254000" cap="flat" cmpd="sng">
              <a:solidFill>
                <a:srgbClr val="F1B351"/>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655" name="Google Shape;655;g3b69a139642_2_232"/>
            <p:cNvSpPr/>
            <p:nvPr/>
          </p:nvSpPr>
          <p:spPr>
            <a:xfrm>
              <a:off x="825642" y="109717"/>
              <a:ext cx="4195106" cy="924679"/>
            </a:xfrm>
            <a:custGeom>
              <a:avLst/>
              <a:gdLst/>
              <a:ahLst/>
              <a:cxnLst/>
              <a:rect l="l" t="t" r="r" b="b"/>
              <a:pathLst>
                <a:path w="21600" h="16371" extrusionOk="0">
                  <a:moveTo>
                    <a:pt x="0" y="16371"/>
                  </a:moveTo>
                  <a:cubicBezTo>
                    <a:pt x="6444" y="-3227"/>
                    <a:pt x="13644" y="-5229"/>
                    <a:pt x="21600" y="10366"/>
                  </a:cubicBezTo>
                </a:path>
              </a:pathLst>
            </a:custGeom>
            <a:noFill/>
            <a:ln w="254000" cap="flat" cmpd="sng">
              <a:solidFill>
                <a:srgbClr val="E59635"/>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656" name="Google Shape;656;g3b69a139642_2_232"/>
            <p:cNvSpPr/>
            <p:nvPr/>
          </p:nvSpPr>
          <p:spPr>
            <a:xfrm>
              <a:off x="0" y="846596"/>
              <a:ext cx="1025290" cy="3560281"/>
            </a:xfrm>
            <a:custGeom>
              <a:avLst/>
              <a:gdLst/>
              <a:ahLst/>
              <a:cxnLst/>
              <a:rect l="l" t="t" r="r" b="b"/>
              <a:pathLst>
                <a:path w="17030" h="21600" extrusionOk="0">
                  <a:moveTo>
                    <a:pt x="5312" y="21600"/>
                  </a:moveTo>
                  <a:cubicBezTo>
                    <a:pt x="-4570" y="13542"/>
                    <a:pt x="-664" y="6342"/>
                    <a:pt x="17030" y="0"/>
                  </a:cubicBezTo>
                </a:path>
              </a:pathLst>
            </a:custGeom>
            <a:noFill/>
            <a:ln w="254000" cap="flat" cmpd="sng">
              <a:solidFill>
                <a:srgbClr val="D44631"/>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657" name="Google Shape;657;g3b69a139642_2_232"/>
            <p:cNvSpPr/>
            <p:nvPr/>
          </p:nvSpPr>
          <p:spPr>
            <a:xfrm>
              <a:off x="198647" y="4052379"/>
              <a:ext cx="4137857" cy="1964970"/>
            </a:xfrm>
            <a:custGeom>
              <a:avLst/>
              <a:gdLst/>
              <a:ahLst/>
              <a:cxnLst/>
              <a:rect l="l" t="t" r="r" b="b"/>
              <a:pathLst>
                <a:path w="21600" h="18028" extrusionOk="0">
                  <a:moveTo>
                    <a:pt x="21600" y="15651"/>
                  </a:moveTo>
                  <a:cubicBezTo>
                    <a:pt x="12531" y="21600"/>
                    <a:pt x="5331" y="16383"/>
                    <a:pt x="0" y="0"/>
                  </a:cubicBezTo>
                </a:path>
              </a:pathLst>
            </a:custGeom>
            <a:noFill/>
            <a:ln w="254000" cap="flat" cmpd="sng">
              <a:solidFill>
                <a:srgbClr val="EEDD57"/>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658" name="Google Shape;658;g3b69a139642_2_232"/>
            <p:cNvSpPr/>
            <p:nvPr/>
          </p:nvSpPr>
          <p:spPr>
            <a:xfrm>
              <a:off x="4096092" y="4052137"/>
              <a:ext cx="1897826" cy="1813031"/>
            </a:xfrm>
            <a:custGeom>
              <a:avLst/>
              <a:gdLst/>
              <a:ahLst/>
              <a:cxnLst/>
              <a:rect l="l" t="t" r="r" b="b"/>
              <a:pathLst>
                <a:path w="21600" h="21600" extrusionOk="0">
                  <a:moveTo>
                    <a:pt x="21600" y="0"/>
                  </a:moveTo>
                  <a:cubicBezTo>
                    <a:pt x="20398" y="7751"/>
                    <a:pt x="13198" y="14951"/>
                    <a:pt x="0" y="21600"/>
                  </a:cubicBezTo>
                </a:path>
              </a:pathLst>
            </a:custGeom>
            <a:noFill/>
            <a:ln w="254000" cap="flat" cmpd="sng">
              <a:solidFill>
                <a:srgbClr val="F1B351"/>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659" name="Google Shape;659;g3b69a139642_2_232"/>
            <p:cNvSpPr/>
            <p:nvPr/>
          </p:nvSpPr>
          <p:spPr>
            <a:xfrm rot="-1895614">
              <a:off x="5828102" y="2191226"/>
              <a:ext cx="1078022" cy="2535482"/>
            </a:xfrm>
            <a:custGeom>
              <a:avLst/>
              <a:gdLst/>
              <a:ahLst/>
              <a:cxnLst/>
              <a:rect l="l" t="t" r="r" b="b"/>
              <a:pathLst>
                <a:path w="21347" h="21600" extrusionOk="0">
                  <a:moveTo>
                    <a:pt x="36" y="21600"/>
                  </a:moveTo>
                  <a:cubicBezTo>
                    <a:pt x="-253" y="17828"/>
                    <a:pt x="1190" y="14105"/>
                    <a:pt x="4286" y="10634"/>
                  </a:cubicBezTo>
                  <a:cubicBezTo>
                    <a:pt x="7926" y="6555"/>
                    <a:pt x="13757" y="2920"/>
                    <a:pt x="21347" y="0"/>
                  </a:cubicBezTo>
                </a:path>
              </a:pathLst>
            </a:custGeom>
            <a:noFill/>
            <a:ln w="254000" cap="flat" cmpd="sng">
              <a:solidFill>
                <a:srgbClr val="362143"/>
              </a:solidFill>
              <a:prstDash val="solid"/>
              <a:miter lim="400000"/>
              <a:headEnd type="none" w="sm" len="sm"/>
              <a:tailEnd type="none" w="sm" len="sm"/>
            </a:ln>
          </p:spPr>
          <p:txBody>
            <a:bodyPr spcFirstLastPara="1" wrap="square" lIns="25400" tIns="25400" rIns="25400" bIns="25400" anchor="ctr"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660" name="Google Shape;660;g3b69a139642_2_232"/>
            <p:cNvSpPr/>
            <p:nvPr/>
          </p:nvSpPr>
          <p:spPr>
            <a:xfrm rot="5400000">
              <a:off x="6391187" y="302700"/>
              <a:ext cx="5677242" cy="5545291"/>
            </a:xfrm>
            <a:custGeom>
              <a:avLst/>
              <a:gdLst/>
              <a:ahLst/>
              <a:cxnLst/>
              <a:rect l="l" t="t" r="r" b="b"/>
              <a:pathLst>
                <a:path w="18960" h="20866" extrusionOk="0">
                  <a:moveTo>
                    <a:pt x="618" y="15066"/>
                  </a:moveTo>
                  <a:cubicBezTo>
                    <a:pt x="-1834" y="7351"/>
                    <a:pt x="3341" y="-734"/>
                    <a:pt x="10221" y="53"/>
                  </a:cubicBezTo>
                  <a:cubicBezTo>
                    <a:pt x="14323" y="522"/>
                    <a:pt x="17278" y="3679"/>
                    <a:pt x="18426" y="7639"/>
                  </a:cubicBezTo>
                  <a:cubicBezTo>
                    <a:pt x="19766" y="12262"/>
                    <a:pt x="18617" y="17777"/>
                    <a:pt x="14593" y="20866"/>
                  </a:cubicBezTo>
                </a:path>
              </a:pathLst>
            </a:custGeom>
            <a:noFill/>
            <a:ln w="254000" cap="flat" cmpd="sng">
              <a:solidFill>
                <a:srgbClr val="B8AEB7"/>
              </a:solidFill>
              <a:prstDash val="solid"/>
              <a:miter lim="400000"/>
              <a:headEnd type="none" w="sm" len="sm"/>
              <a:tailEnd type="none" w="sm" len="sm"/>
            </a:ln>
          </p:spPr>
          <p:txBody>
            <a:bodyPr spcFirstLastPara="1" wrap="square" lIns="25400" tIns="25400" rIns="25400" bIns="25400" anchor="ctr"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grpSp>
      <p:sp>
        <p:nvSpPr>
          <p:cNvPr id="661" name="Google Shape;661;g3b69a139642_2_232"/>
          <p:cNvSpPr txBox="1"/>
          <p:nvPr/>
        </p:nvSpPr>
        <p:spPr>
          <a:xfrm>
            <a:off x="6901631" y="4340098"/>
            <a:ext cx="4760683" cy="977305"/>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B8AEB7"/>
              </a:buClr>
              <a:buSzPts val="3200"/>
              <a:buFont typeface="Arial"/>
              <a:buNone/>
            </a:pPr>
            <a:r>
              <a:rPr lang="sl-SI" sz="3200" b="0" i="0" u="none" strike="noStrike" cap="none">
                <a:solidFill>
                  <a:srgbClr val="B8AEB7"/>
                </a:solidFill>
                <a:latin typeface="Arial"/>
                <a:ea typeface="Arial"/>
                <a:cs typeface="Arial"/>
                <a:sym typeface="Arial"/>
              </a:rPr>
              <a:t>+ 25% vložka celotnega projekta = 200k €</a:t>
            </a:r>
            <a:endParaRPr sz="7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Google Shape;666;g3b69a139642_2_247"/>
          <p:cNvSpPr txBox="1">
            <a:spLocks noGrp="1"/>
          </p:cNvSpPr>
          <p:nvPr>
            <p:ph type="title"/>
          </p:nvPr>
        </p:nvSpPr>
        <p:spPr>
          <a:xfrm>
            <a:off x="603250" y="317500"/>
            <a:ext cx="10985500" cy="1097544"/>
          </a:xfrm>
          <a:prstGeom prst="rect">
            <a:avLst/>
          </a:prstGeom>
          <a:noFill/>
          <a:ln>
            <a:noFill/>
          </a:ln>
        </p:spPr>
        <p:txBody>
          <a:bodyPr spcFirstLastPara="1" wrap="square" lIns="25400" tIns="25400" rIns="25400" bIns="25400" anchor="t" anchorCtr="0">
            <a:normAutofit/>
          </a:bodyPr>
          <a:lstStyle/>
          <a:p>
            <a:pPr marL="0" lvl="0" indent="0" algn="l" rtl="0">
              <a:lnSpc>
                <a:spcPct val="100000"/>
              </a:lnSpc>
              <a:spcBef>
                <a:spcPts val="0"/>
              </a:spcBef>
              <a:spcAft>
                <a:spcPts val="0"/>
              </a:spcAft>
              <a:buClr>
                <a:srgbClr val="ED7D31"/>
              </a:buClr>
              <a:buSzPts val="4400"/>
              <a:buFont typeface="Calibri"/>
              <a:buNone/>
            </a:pPr>
            <a:r>
              <a:rPr lang="sl-SI" sz="4400" b="1">
                <a:solidFill>
                  <a:srgbClr val="ED7D31"/>
                </a:solidFill>
                <a:latin typeface="Calibri"/>
                <a:ea typeface="Calibri"/>
                <a:cs typeface="Calibri"/>
                <a:sym typeface="Calibri"/>
              </a:rPr>
              <a:t>Zaključek</a:t>
            </a:r>
            <a:endParaRPr/>
          </a:p>
        </p:txBody>
      </p:sp>
      <p:sp>
        <p:nvSpPr>
          <p:cNvPr id="667" name="Google Shape;667;g3b69a139642_2_247"/>
          <p:cNvSpPr txBox="1">
            <a:spLocks noGrp="1"/>
          </p:cNvSpPr>
          <p:nvPr>
            <p:ph type="body" idx="2"/>
          </p:nvPr>
        </p:nvSpPr>
        <p:spPr>
          <a:xfrm>
            <a:off x="603250" y="1717206"/>
            <a:ext cx="10630949" cy="1802210"/>
          </a:xfrm>
          <a:prstGeom prst="rect">
            <a:avLst/>
          </a:prstGeom>
          <a:noFill/>
          <a:ln>
            <a:noFill/>
          </a:ln>
        </p:spPr>
        <p:txBody>
          <a:bodyPr spcFirstLastPara="1" wrap="square" lIns="45725" tIns="45725" rIns="45725" bIns="45725" anchor="t" anchorCtr="0">
            <a:noAutofit/>
          </a:bodyPr>
          <a:lstStyle/>
          <a:p>
            <a:pPr marL="279400" lvl="0" indent="-279400" algn="l" rtl="0">
              <a:lnSpc>
                <a:spcPct val="100000"/>
              </a:lnSpc>
              <a:spcBef>
                <a:spcPts val="0"/>
              </a:spcBef>
              <a:spcAft>
                <a:spcPts val="0"/>
              </a:spcAft>
              <a:buClr>
                <a:srgbClr val="FFFFFF"/>
              </a:buClr>
              <a:buSzPts val="2400"/>
              <a:buFont typeface="Calibri"/>
              <a:buChar char="•"/>
            </a:pPr>
            <a:r>
              <a:rPr lang="sl-SI" sz="2400">
                <a:latin typeface="Calibri"/>
                <a:ea typeface="Calibri"/>
                <a:cs typeface="Calibri"/>
                <a:sym typeface="Calibri"/>
              </a:rPr>
              <a:t>Nestandarizirani podatki povečajo vložek v ravnanje z raziskovalnimi podatki</a:t>
            </a:r>
            <a:endParaRPr/>
          </a:p>
          <a:p>
            <a:pPr marL="279400" lvl="0" indent="-279400" algn="l" rtl="0">
              <a:lnSpc>
                <a:spcPct val="100000"/>
              </a:lnSpc>
              <a:spcBef>
                <a:spcPts val="800"/>
              </a:spcBef>
              <a:spcAft>
                <a:spcPts val="0"/>
              </a:spcAft>
              <a:buClr>
                <a:srgbClr val="FFFFFF"/>
              </a:buClr>
              <a:buSzPts val="2400"/>
              <a:buFont typeface="Calibri"/>
              <a:buChar char="•"/>
            </a:pPr>
            <a:r>
              <a:rPr lang="sl-SI" sz="2400">
                <a:latin typeface="Calibri"/>
                <a:ea typeface="Calibri"/>
                <a:cs typeface="Calibri"/>
                <a:sym typeface="Calibri"/>
              </a:rPr>
              <a:t>V humanistiki so podatki praviloma nestandardizirani</a:t>
            </a:r>
            <a:endParaRPr/>
          </a:p>
          <a:p>
            <a:pPr marL="279400" lvl="0" indent="-279400" algn="l" rtl="0">
              <a:lnSpc>
                <a:spcPct val="100000"/>
              </a:lnSpc>
              <a:spcBef>
                <a:spcPts val="800"/>
              </a:spcBef>
              <a:spcAft>
                <a:spcPts val="0"/>
              </a:spcAft>
              <a:buClr>
                <a:srgbClr val="FFFFFF"/>
              </a:buClr>
              <a:buSzPts val="2400"/>
              <a:buFont typeface="Calibri"/>
              <a:buChar char="•"/>
            </a:pPr>
            <a:r>
              <a:rPr lang="sl-SI" sz="2400">
                <a:latin typeface="Calibri"/>
                <a:ea typeface="Calibri"/>
                <a:cs typeface="Calibri"/>
                <a:sym typeface="Calibri"/>
              </a:rPr>
              <a:t>NRRP vgraditi v vse ravni projekta (sestava ekipe, finančni načrt, časovnice)</a:t>
            </a:r>
            <a:endParaRPr/>
          </a:p>
        </p:txBody>
      </p:sp>
      <p:grpSp>
        <p:nvGrpSpPr>
          <p:cNvPr id="668" name="Google Shape;668;g3b69a139642_2_247"/>
          <p:cNvGrpSpPr/>
          <p:nvPr/>
        </p:nvGrpSpPr>
        <p:grpSpPr>
          <a:xfrm>
            <a:off x="5992979" y="3621267"/>
            <a:ext cx="6001228" cy="3008676"/>
            <a:chOff x="-1" y="-1"/>
            <a:chExt cx="12002455" cy="6017350"/>
          </a:xfrm>
        </p:grpSpPr>
        <p:sp>
          <p:nvSpPr>
            <p:cNvPr id="669" name="Google Shape;669;g3b69a139642_2_247"/>
            <p:cNvSpPr/>
            <p:nvPr/>
          </p:nvSpPr>
          <p:spPr>
            <a:xfrm rot="1289189">
              <a:off x="6450782" y="121837"/>
              <a:ext cx="1135582" cy="2478804"/>
            </a:xfrm>
            <a:custGeom>
              <a:avLst/>
              <a:gdLst/>
              <a:ahLst/>
              <a:cxnLst/>
              <a:rect l="l" t="t" r="r" b="b"/>
              <a:pathLst>
                <a:path w="21600" h="21600" extrusionOk="0">
                  <a:moveTo>
                    <a:pt x="0" y="21600"/>
                  </a:moveTo>
                  <a:cubicBezTo>
                    <a:pt x="56" y="17773"/>
                    <a:pt x="1842" y="13959"/>
                    <a:pt x="5255" y="10379"/>
                  </a:cubicBezTo>
                  <a:cubicBezTo>
                    <a:pt x="8980" y="6471"/>
                    <a:pt x="14556" y="2931"/>
                    <a:pt x="21600" y="0"/>
                  </a:cubicBezTo>
                </a:path>
              </a:pathLst>
            </a:custGeom>
            <a:noFill/>
            <a:ln w="254000" cap="flat" cmpd="sng">
              <a:solidFill>
                <a:srgbClr val="744391"/>
              </a:solidFill>
              <a:prstDash val="solid"/>
              <a:miter lim="400000"/>
              <a:headEnd type="none" w="sm" len="sm"/>
              <a:tailEnd type="none" w="sm" len="sm"/>
            </a:ln>
          </p:spPr>
          <p:txBody>
            <a:bodyPr spcFirstLastPara="1" wrap="square" lIns="25400" tIns="25400" rIns="25400" bIns="25400" anchor="ctr"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670" name="Google Shape;670;g3b69a139642_2_247"/>
            <p:cNvSpPr/>
            <p:nvPr/>
          </p:nvSpPr>
          <p:spPr>
            <a:xfrm>
              <a:off x="4836986" y="592221"/>
              <a:ext cx="1164959" cy="1352912"/>
            </a:xfrm>
            <a:custGeom>
              <a:avLst/>
              <a:gdLst/>
              <a:ahLst/>
              <a:cxnLst/>
              <a:rect l="l" t="t" r="r" b="b"/>
              <a:pathLst>
                <a:path w="21600" h="21600" extrusionOk="0">
                  <a:moveTo>
                    <a:pt x="0" y="0"/>
                  </a:moveTo>
                  <a:cubicBezTo>
                    <a:pt x="9781" y="5132"/>
                    <a:pt x="16981" y="12332"/>
                    <a:pt x="21600" y="21600"/>
                  </a:cubicBezTo>
                </a:path>
              </a:pathLst>
            </a:custGeom>
            <a:noFill/>
            <a:ln w="254000" cap="flat" cmpd="sng">
              <a:solidFill>
                <a:srgbClr val="F1B351"/>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671" name="Google Shape;671;g3b69a139642_2_247"/>
            <p:cNvSpPr/>
            <p:nvPr/>
          </p:nvSpPr>
          <p:spPr>
            <a:xfrm>
              <a:off x="825642" y="109717"/>
              <a:ext cx="4195106" cy="924679"/>
            </a:xfrm>
            <a:custGeom>
              <a:avLst/>
              <a:gdLst/>
              <a:ahLst/>
              <a:cxnLst/>
              <a:rect l="l" t="t" r="r" b="b"/>
              <a:pathLst>
                <a:path w="21600" h="16371" extrusionOk="0">
                  <a:moveTo>
                    <a:pt x="0" y="16371"/>
                  </a:moveTo>
                  <a:cubicBezTo>
                    <a:pt x="6444" y="-3227"/>
                    <a:pt x="13644" y="-5229"/>
                    <a:pt x="21600" y="10366"/>
                  </a:cubicBezTo>
                </a:path>
              </a:pathLst>
            </a:custGeom>
            <a:noFill/>
            <a:ln w="254000" cap="flat" cmpd="sng">
              <a:solidFill>
                <a:srgbClr val="E59635"/>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672" name="Google Shape;672;g3b69a139642_2_247"/>
            <p:cNvSpPr/>
            <p:nvPr/>
          </p:nvSpPr>
          <p:spPr>
            <a:xfrm>
              <a:off x="-1" y="846596"/>
              <a:ext cx="1025291" cy="3560281"/>
            </a:xfrm>
            <a:custGeom>
              <a:avLst/>
              <a:gdLst/>
              <a:ahLst/>
              <a:cxnLst/>
              <a:rect l="l" t="t" r="r" b="b"/>
              <a:pathLst>
                <a:path w="17030" h="21600" extrusionOk="0">
                  <a:moveTo>
                    <a:pt x="5312" y="21600"/>
                  </a:moveTo>
                  <a:cubicBezTo>
                    <a:pt x="-4570" y="13542"/>
                    <a:pt x="-664" y="6342"/>
                    <a:pt x="17030" y="0"/>
                  </a:cubicBezTo>
                </a:path>
              </a:pathLst>
            </a:custGeom>
            <a:noFill/>
            <a:ln w="254000" cap="flat" cmpd="sng">
              <a:solidFill>
                <a:srgbClr val="D44631"/>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673" name="Google Shape;673;g3b69a139642_2_247"/>
            <p:cNvSpPr/>
            <p:nvPr/>
          </p:nvSpPr>
          <p:spPr>
            <a:xfrm>
              <a:off x="198647" y="4052379"/>
              <a:ext cx="4137857" cy="1964970"/>
            </a:xfrm>
            <a:custGeom>
              <a:avLst/>
              <a:gdLst/>
              <a:ahLst/>
              <a:cxnLst/>
              <a:rect l="l" t="t" r="r" b="b"/>
              <a:pathLst>
                <a:path w="21600" h="18028" extrusionOk="0">
                  <a:moveTo>
                    <a:pt x="21600" y="15651"/>
                  </a:moveTo>
                  <a:cubicBezTo>
                    <a:pt x="12531" y="21600"/>
                    <a:pt x="5331" y="16383"/>
                    <a:pt x="0" y="0"/>
                  </a:cubicBezTo>
                </a:path>
              </a:pathLst>
            </a:custGeom>
            <a:noFill/>
            <a:ln w="254000" cap="flat" cmpd="sng">
              <a:solidFill>
                <a:srgbClr val="EEDD57"/>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674" name="Google Shape;674;g3b69a139642_2_247"/>
            <p:cNvSpPr/>
            <p:nvPr/>
          </p:nvSpPr>
          <p:spPr>
            <a:xfrm>
              <a:off x="4096092" y="4052137"/>
              <a:ext cx="1897826" cy="1813030"/>
            </a:xfrm>
            <a:custGeom>
              <a:avLst/>
              <a:gdLst/>
              <a:ahLst/>
              <a:cxnLst/>
              <a:rect l="l" t="t" r="r" b="b"/>
              <a:pathLst>
                <a:path w="21600" h="21600" extrusionOk="0">
                  <a:moveTo>
                    <a:pt x="21600" y="0"/>
                  </a:moveTo>
                  <a:cubicBezTo>
                    <a:pt x="20398" y="7751"/>
                    <a:pt x="13198" y="14951"/>
                    <a:pt x="0" y="21600"/>
                  </a:cubicBezTo>
                </a:path>
              </a:pathLst>
            </a:custGeom>
            <a:noFill/>
            <a:ln w="254000" cap="flat" cmpd="sng">
              <a:solidFill>
                <a:srgbClr val="F1B351"/>
              </a:solidFill>
              <a:prstDash val="solid"/>
              <a:miter lim="4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675" name="Google Shape;675;g3b69a139642_2_247"/>
            <p:cNvSpPr/>
            <p:nvPr/>
          </p:nvSpPr>
          <p:spPr>
            <a:xfrm rot="-1895614">
              <a:off x="5828102" y="2191226"/>
              <a:ext cx="1078022" cy="2535482"/>
            </a:xfrm>
            <a:custGeom>
              <a:avLst/>
              <a:gdLst/>
              <a:ahLst/>
              <a:cxnLst/>
              <a:rect l="l" t="t" r="r" b="b"/>
              <a:pathLst>
                <a:path w="21347" h="21600" extrusionOk="0">
                  <a:moveTo>
                    <a:pt x="36" y="21600"/>
                  </a:moveTo>
                  <a:cubicBezTo>
                    <a:pt x="-253" y="17828"/>
                    <a:pt x="1190" y="14105"/>
                    <a:pt x="4286" y="10634"/>
                  </a:cubicBezTo>
                  <a:cubicBezTo>
                    <a:pt x="7926" y="6555"/>
                    <a:pt x="13757" y="2920"/>
                    <a:pt x="21347" y="0"/>
                  </a:cubicBezTo>
                </a:path>
              </a:pathLst>
            </a:custGeom>
            <a:noFill/>
            <a:ln w="254000" cap="flat" cmpd="sng">
              <a:solidFill>
                <a:srgbClr val="362143"/>
              </a:solidFill>
              <a:prstDash val="solid"/>
              <a:miter lim="400000"/>
              <a:headEnd type="none" w="sm" len="sm"/>
              <a:tailEnd type="none" w="sm" len="sm"/>
            </a:ln>
          </p:spPr>
          <p:txBody>
            <a:bodyPr spcFirstLastPara="1" wrap="square" lIns="25400" tIns="25400" rIns="25400" bIns="25400" anchor="ctr"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sp>
          <p:nvSpPr>
            <p:cNvPr id="676" name="Google Shape;676;g3b69a139642_2_247"/>
            <p:cNvSpPr/>
            <p:nvPr/>
          </p:nvSpPr>
          <p:spPr>
            <a:xfrm rot="5400000">
              <a:off x="6391187" y="302700"/>
              <a:ext cx="5677242" cy="5545291"/>
            </a:xfrm>
            <a:custGeom>
              <a:avLst/>
              <a:gdLst/>
              <a:ahLst/>
              <a:cxnLst/>
              <a:rect l="l" t="t" r="r" b="b"/>
              <a:pathLst>
                <a:path w="18960" h="20866" extrusionOk="0">
                  <a:moveTo>
                    <a:pt x="618" y="15066"/>
                  </a:moveTo>
                  <a:cubicBezTo>
                    <a:pt x="-1834" y="7351"/>
                    <a:pt x="3341" y="-734"/>
                    <a:pt x="10221" y="53"/>
                  </a:cubicBezTo>
                  <a:cubicBezTo>
                    <a:pt x="14323" y="522"/>
                    <a:pt x="17278" y="3679"/>
                    <a:pt x="18426" y="7639"/>
                  </a:cubicBezTo>
                  <a:cubicBezTo>
                    <a:pt x="19766" y="12262"/>
                    <a:pt x="18617" y="17777"/>
                    <a:pt x="14593" y="20866"/>
                  </a:cubicBezTo>
                </a:path>
              </a:pathLst>
            </a:custGeom>
            <a:noFill/>
            <a:ln w="254000" cap="flat" cmpd="sng">
              <a:solidFill>
                <a:srgbClr val="B8AEB7"/>
              </a:solidFill>
              <a:prstDash val="solid"/>
              <a:miter lim="400000"/>
              <a:headEnd type="none" w="sm" len="sm"/>
              <a:tailEnd type="none" w="sm" len="sm"/>
            </a:ln>
          </p:spPr>
          <p:txBody>
            <a:bodyPr spcFirstLastPara="1" wrap="square" lIns="25400" tIns="25400" rIns="25400" bIns="25400" anchor="ctr" anchorCtr="0">
              <a:noAutofit/>
            </a:bodyPr>
            <a:lstStyle/>
            <a:p>
              <a:pPr marL="0" marR="0" lvl="0" indent="0" algn="l" rtl="0">
                <a:lnSpc>
                  <a:spcPct val="100000"/>
                </a:lnSpc>
                <a:spcBef>
                  <a:spcPts val="0"/>
                </a:spcBef>
                <a:spcAft>
                  <a:spcPts val="0"/>
                </a:spcAft>
                <a:buClr>
                  <a:srgbClr val="FFFFFF"/>
                </a:buClr>
                <a:buSzPts val="2000"/>
                <a:buFont typeface="Arial"/>
                <a:buNone/>
              </a:pPr>
              <a:endParaRPr sz="2000" b="0" i="0" u="none" strike="noStrike" cap="none">
                <a:solidFill>
                  <a:srgbClr val="FFFFFF"/>
                </a:solidFill>
                <a:latin typeface="Arial"/>
                <a:ea typeface="Arial"/>
                <a:cs typeface="Arial"/>
                <a:sym typeface="Arial"/>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g3b69a139642_2_269"/>
          <p:cNvSpPr txBox="1"/>
          <p:nvPr/>
        </p:nvSpPr>
        <p:spPr>
          <a:xfrm>
            <a:off x="635049" y="562187"/>
            <a:ext cx="11550104" cy="647562"/>
          </a:xfrm>
          <a:prstGeom prst="rect">
            <a:avLst/>
          </a:prstGeom>
          <a:noFill/>
          <a:ln>
            <a:noFill/>
          </a:ln>
        </p:spPr>
        <p:txBody>
          <a:bodyPr spcFirstLastPara="1" wrap="square" lIns="45725" tIns="45725" rIns="45725" bIns="45725" anchor="t" anchorCtr="0">
            <a:spAutoFit/>
          </a:bodyPr>
          <a:lstStyle/>
          <a:p>
            <a:pPr marL="0" marR="0" lvl="0" indent="0" algn="l" rtl="0">
              <a:lnSpc>
                <a:spcPct val="100000"/>
              </a:lnSpc>
              <a:spcBef>
                <a:spcPts val="0"/>
              </a:spcBef>
              <a:spcAft>
                <a:spcPts val="0"/>
              </a:spcAft>
              <a:buClr>
                <a:srgbClr val="ED7D31"/>
              </a:buClr>
              <a:buSzPts val="4400"/>
              <a:buFont typeface="Calibri"/>
              <a:buNone/>
            </a:pPr>
            <a:r>
              <a:rPr lang="sl-SI" sz="4400" b="1" i="0" u="none" strike="noStrike" cap="none">
                <a:solidFill>
                  <a:srgbClr val="ED7D31"/>
                </a:solidFill>
                <a:latin typeface="Calibri"/>
                <a:ea typeface="Calibri"/>
                <a:cs typeface="Calibri"/>
                <a:sym typeface="Calibri"/>
              </a:rPr>
              <a:t>NRRP: izzivi v humanistiki</a:t>
            </a:r>
            <a:endParaRPr sz="700"/>
          </a:p>
        </p:txBody>
      </p:sp>
      <p:sp>
        <p:nvSpPr>
          <p:cNvPr id="682" name="Google Shape;682;g3b69a139642_2_269"/>
          <p:cNvSpPr txBox="1"/>
          <p:nvPr/>
        </p:nvSpPr>
        <p:spPr>
          <a:xfrm>
            <a:off x="640067" y="3042265"/>
            <a:ext cx="5814908" cy="773470"/>
          </a:xfrm>
          <a:prstGeom prst="rect">
            <a:avLst/>
          </a:prstGeom>
          <a:noFill/>
          <a:ln>
            <a:noFill/>
          </a:ln>
        </p:spPr>
        <p:txBody>
          <a:bodyPr spcFirstLastPara="1" wrap="square" lIns="45725" tIns="45725" rIns="45725" bIns="45725" anchor="t" anchorCtr="0">
            <a:spAutoFit/>
          </a:bodyPr>
          <a:lstStyle/>
          <a:p>
            <a:pPr marL="0" marR="0" lvl="0" indent="0" algn="l" rtl="0">
              <a:lnSpc>
                <a:spcPct val="100000"/>
              </a:lnSpc>
              <a:spcBef>
                <a:spcPts val="0"/>
              </a:spcBef>
              <a:spcAft>
                <a:spcPts val="0"/>
              </a:spcAft>
              <a:buClr>
                <a:srgbClr val="FFFFFF"/>
              </a:buClr>
              <a:buSzPts val="2400"/>
              <a:buFont typeface="Calibri"/>
              <a:buNone/>
            </a:pPr>
            <a:r>
              <a:rPr lang="sl-SI" sz="2400" b="0" i="0" u="none" strike="noStrike" cap="none">
                <a:solidFill>
                  <a:srgbClr val="FFFFFF"/>
                </a:solidFill>
                <a:latin typeface="Calibri"/>
                <a:ea typeface="Calibri"/>
                <a:cs typeface="Calibri"/>
                <a:sym typeface="Calibri"/>
              </a:rPr>
              <a:t>Benjamin ŠTULAR in Edisa LOZIĆ</a:t>
            </a:r>
            <a:endParaRPr sz="700"/>
          </a:p>
          <a:p>
            <a:pPr marL="0" marR="0" lvl="0" indent="0" algn="l" rtl="0">
              <a:lnSpc>
                <a:spcPct val="100000"/>
              </a:lnSpc>
              <a:spcBef>
                <a:spcPts val="0"/>
              </a:spcBef>
              <a:spcAft>
                <a:spcPts val="0"/>
              </a:spcAft>
              <a:buClr>
                <a:srgbClr val="FFFFFF"/>
              </a:buClr>
              <a:buSzPts val="2400"/>
              <a:buFont typeface="Calibri"/>
              <a:buNone/>
            </a:pPr>
            <a:r>
              <a:rPr lang="sl-SI" sz="2400" b="0" i="0" u="none" strike="noStrike" cap="none">
                <a:solidFill>
                  <a:srgbClr val="FFFFFF"/>
                </a:solidFill>
                <a:latin typeface="Calibri"/>
                <a:ea typeface="Calibri"/>
                <a:cs typeface="Calibri"/>
                <a:sym typeface="Calibri"/>
              </a:rPr>
              <a:t>ZRC SAZU</a:t>
            </a:r>
            <a:endParaRPr sz="700"/>
          </a:p>
        </p:txBody>
      </p:sp>
      <p:pic>
        <p:nvPicPr>
          <p:cNvPr id="683" name="Google Shape;683;g3b69a139642_2_269" descr="Screenshot 2025-03-24 at 09.16.01.png"/>
          <p:cNvPicPr preferRelativeResize="0"/>
          <p:nvPr/>
        </p:nvPicPr>
        <p:blipFill rotWithShape="1">
          <a:blip r:embed="rId3">
            <a:alphaModFix/>
          </a:blip>
          <a:srcRect l="3846" t="16111" r="2363" b="8898"/>
          <a:stretch/>
        </p:blipFill>
        <p:spPr>
          <a:xfrm>
            <a:off x="8502407" y="5697078"/>
            <a:ext cx="3107532" cy="661591"/>
          </a:xfrm>
          <a:custGeom>
            <a:avLst/>
            <a:gdLst/>
            <a:ahLst/>
            <a:cxnLst/>
            <a:rect l="l" t="t" r="r" b="b"/>
            <a:pathLst>
              <a:path w="21600" h="21600" extrusionOk="0">
                <a:moveTo>
                  <a:pt x="0" y="0"/>
                </a:moveTo>
                <a:lnTo>
                  <a:pt x="0" y="10800"/>
                </a:lnTo>
                <a:lnTo>
                  <a:pt x="0" y="21140"/>
                </a:lnTo>
                <a:cubicBezTo>
                  <a:pt x="13" y="21346"/>
                  <a:pt x="30" y="21460"/>
                  <a:pt x="51" y="21535"/>
                </a:cubicBezTo>
                <a:cubicBezTo>
                  <a:pt x="58" y="21561"/>
                  <a:pt x="91" y="21577"/>
                  <a:pt x="124" y="21600"/>
                </a:cubicBezTo>
                <a:lnTo>
                  <a:pt x="6679" y="21600"/>
                </a:lnTo>
                <a:cubicBezTo>
                  <a:pt x="6707" y="21578"/>
                  <a:pt x="6740" y="21559"/>
                  <a:pt x="6746" y="21535"/>
                </a:cubicBezTo>
                <a:cubicBezTo>
                  <a:pt x="6759" y="21490"/>
                  <a:pt x="6770" y="21436"/>
                  <a:pt x="6779" y="21354"/>
                </a:cubicBezTo>
                <a:lnTo>
                  <a:pt x="6779" y="10800"/>
                </a:lnTo>
                <a:lnTo>
                  <a:pt x="6779" y="0"/>
                </a:lnTo>
                <a:lnTo>
                  <a:pt x="3390" y="0"/>
                </a:lnTo>
                <a:lnTo>
                  <a:pt x="0" y="0"/>
                </a:lnTo>
                <a:close/>
                <a:moveTo>
                  <a:pt x="7597" y="3200"/>
                </a:moveTo>
                <a:lnTo>
                  <a:pt x="7597" y="5682"/>
                </a:lnTo>
                <a:lnTo>
                  <a:pt x="7597" y="8163"/>
                </a:lnTo>
                <a:lnTo>
                  <a:pt x="7698" y="8163"/>
                </a:lnTo>
                <a:cubicBezTo>
                  <a:pt x="7798" y="8163"/>
                  <a:pt x="7798" y="8149"/>
                  <a:pt x="7808" y="7159"/>
                </a:cubicBezTo>
                <a:lnTo>
                  <a:pt x="7819" y="6161"/>
                </a:lnTo>
                <a:lnTo>
                  <a:pt x="8048" y="6116"/>
                </a:lnTo>
                <a:cubicBezTo>
                  <a:pt x="8266" y="6071"/>
                  <a:pt x="8279" y="6046"/>
                  <a:pt x="8279" y="5682"/>
                </a:cubicBezTo>
                <a:cubicBezTo>
                  <a:pt x="8279" y="5317"/>
                  <a:pt x="8266" y="5292"/>
                  <a:pt x="8048" y="5248"/>
                </a:cubicBezTo>
                <a:lnTo>
                  <a:pt x="7819" y="5202"/>
                </a:lnTo>
                <a:lnTo>
                  <a:pt x="7819" y="4639"/>
                </a:lnTo>
                <a:lnTo>
                  <a:pt x="7819" y="4082"/>
                </a:lnTo>
                <a:lnTo>
                  <a:pt x="8066" y="4036"/>
                </a:lnTo>
                <a:cubicBezTo>
                  <a:pt x="8303" y="3991"/>
                  <a:pt x="8313" y="3973"/>
                  <a:pt x="8313" y="3596"/>
                </a:cubicBezTo>
                <a:cubicBezTo>
                  <a:pt x="8313" y="3203"/>
                  <a:pt x="8312" y="3200"/>
                  <a:pt x="7954" y="3200"/>
                </a:cubicBezTo>
                <a:lnTo>
                  <a:pt x="7597" y="3200"/>
                </a:lnTo>
                <a:close/>
                <a:moveTo>
                  <a:pt x="10937" y="3200"/>
                </a:moveTo>
                <a:cubicBezTo>
                  <a:pt x="10917" y="3200"/>
                  <a:pt x="10902" y="3206"/>
                  <a:pt x="10890" y="3213"/>
                </a:cubicBezTo>
                <a:cubicBezTo>
                  <a:pt x="10875" y="3264"/>
                  <a:pt x="10861" y="3332"/>
                  <a:pt x="10846" y="3408"/>
                </a:cubicBezTo>
                <a:cubicBezTo>
                  <a:pt x="10838" y="3509"/>
                  <a:pt x="10833" y="3623"/>
                  <a:pt x="10833" y="3894"/>
                </a:cubicBezTo>
                <a:cubicBezTo>
                  <a:pt x="10833" y="4717"/>
                  <a:pt x="10813" y="4843"/>
                  <a:pt x="10721" y="4613"/>
                </a:cubicBezTo>
                <a:cubicBezTo>
                  <a:pt x="10601" y="4311"/>
                  <a:pt x="10396" y="4717"/>
                  <a:pt x="10338" y="5364"/>
                </a:cubicBezTo>
                <a:cubicBezTo>
                  <a:pt x="10245" y="6405"/>
                  <a:pt x="10309" y="7759"/>
                  <a:pt x="10469" y="8137"/>
                </a:cubicBezTo>
                <a:cubicBezTo>
                  <a:pt x="10510" y="8234"/>
                  <a:pt x="10598" y="8277"/>
                  <a:pt x="10663" y="8234"/>
                </a:cubicBezTo>
                <a:cubicBezTo>
                  <a:pt x="10729" y="8192"/>
                  <a:pt x="10840" y="8159"/>
                  <a:pt x="10910" y="8163"/>
                </a:cubicBezTo>
                <a:lnTo>
                  <a:pt x="11039" y="8176"/>
                </a:lnTo>
                <a:lnTo>
                  <a:pt x="11039" y="5688"/>
                </a:lnTo>
                <a:lnTo>
                  <a:pt x="11039" y="3213"/>
                </a:lnTo>
                <a:cubicBezTo>
                  <a:pt x="11038" y="3210"/>
                  <a:pt x="11038" y="3203"/>
                  <a:pt x="11037" y="3200"/>
                </a:cubicBezTo>
                <a:lnTo>
                  <a:pt x="10937" y="3200"/>
                </a:lnTo>
                <a:close/>
                <a:moveTo>
                  <a:pt x="12709" y="3200"/>
                </a:moveTo>
                <a:cubicBezTo>
                  <a:pt x="12613" y="3200"/>
                  <a:pt x="12609" y="3235"/>
                  <a:pt x="12599" y="3958"/>
                </a:cubicBezTo>
                <a:cubicBezTo>
                  <a:pt x="12591" y="4542"/>
                  <a:pt x="12576" y="4708"/>
                  <a:pt x="12537" y="4658"/>
                </a:cubicBezTo>
                <a:cubicBezTo>
                  <a:pt x="12508" y="4622"/>
                  <a:pt x="12427" y="4586"/>
                  <a:pt x="12354" y="4580"/>
                </a:cubicBezTo>
                <a:cubicBezTo>
                  <a:pt x="12162" y="4564"/>
                  <a:pt x="12061" y="5167"/>
                  <a:pt x="12061" y="6323"/>
                </a:cubicBezTo>
                <a:cubicBezTo>
                  <a:pt x="12061" y="7329"/>
                  <a:pt x="12108" y="7902"/>
                  <a:pt x="12210" y="8144"/>
                </a:cubicBezTo>
                <a:cubicBezTo>
                  <a:pt x="12250" y="8239"/>
                  <a:pt x="12336" y="8276"/>
                  <a:pt x="12401" y="8234"/>
                </a:cubicBezTo>
                <a:cubicBezTo>
                  <a:pt x="12467" y="8192"/>
                  <a:pt x="12585" y="8159"/>
                  <a:pt x="12665" y="8163"/>
                </a:cubicBezTo>
                <a:lnTo>
                  <a:pt x="12810" y="8176"/>
                </a:lnTo>
                <a:lnTo>
                  <a:pt x="12810" y="5688"/>
                </a:lnTo>
                <a:lnTo>
                  <a:pt x="12810" y="3537"/>
                </a:lnTo>
                <a:cubicBezTo>
                  <a:pt x="12800" y="3400"/>
                  <a:pt x="12789" y="3289"/>
                  <a:pt x="12775" y="3200"/>
                </a:cubicBezTo>
                <a:lnTo>
                  <a:pt x="12709" y="3200"/>
                </a:lnTo>
                <a:close/>
                <a:moveTo>
                  <a:pt x="13410" y="3200"/>
                </a:moveTo>
                <a:cubicBezTo>
                  <a:pt x="13402" y="3263"/>
                  <a:pt x="13395" y="3344"/>
                  <a:pt x="13389" y="3447"/>
                </a:cubicBezTo>
                <a:lnTo>
                  <a:pt x="13389" y="5688"/>
                </a:lnTo>
                <a:lnTo>
                  <a:pt x="13389" y="8176"/>
                </a:lnTo>
                <a:lnTo>
                  <a:pt x="13541" y="8144"/>
                </a:lnTo>
                <a:cubicBezTo>
                  <a:pt x="13625" y="8123"/>
                  <a:pt x="13704" y="8148"/>
                  <a:pt x="13717" y="8209"/>
                </a:cubicBezTo>
                <a:cubicBezTo>
                  <a:pt x="13783" y="8518"/>
                  <a:pt x="14012" y="8211"/>
                  <a:pt x="14095" y="7697"/>
                </a:cubicBezTo>
                <a:cubicBezTo>
                  <a:pt x="14170" y="7231"/>
                  <a:pt x="14182" y="6202"/>
                  <a:pt x="14121" y="5487"/>
                </a:cubicBezTo>
                <a:cubicBezTo>
                  <a:pt x="14054" y="4693"/>
                  <a:pt x="13897" y="4341"/>
                  <a:pt x="13731" y="4613"/>
                </a:cubicBezTo>
                <a:cubicBezTo>
                  <a:pt x="13607" y="4816"/>
                  <a:pt x="13593" y="4744"/>
                  <a:pt x="13593" y="3894"/>
                </a:cubicBezTo>
                <a:cubicBezTo>
                  <a:pt x="13593" y="3230"/>
                  <a:pt x="13589" y="3200"/>
                  <a:pt x="13491" y="3200"/>
                </a:cubicBezTo>
                <a:lnTo>
                  <a:pt x="13410" y="3200"/>
                </a:lnTo>
                <a:close/>
                <a:moveTo>
                  <a:pt x="11597" y="4548"/>
                </a:moveTo>
                <a:cubicBezTo>
                  <a:pt x="11544" y="4523"/>
                  <a:pt x="11486" y="4552"/>
                  <a:pt x="11426" y="4645"/>
                </a:cubicBezTo>
                <a:cubicBezTo>
                  <a:pt x="11272" y="4884"/>
                  <a:pt x="11200" y="5421"/>
                  <a:pt x="11197" y="6382"/>
                </a:cubicBezTo>
                <a:cubicBezTo>
                  <a:pt x="11194" y="7246"/>
                  <a:pt x="11267" y="7919"/>
                  <a:pt x="11389" y="8163"/>
                </a:cubicBezTo>
                <a:cubicBezTo>
                  <a:pt x="11565" y="8517"/>
                  <a:pt x="11890" y="8037"/>
                  <a:pt x="11890" y="7418"/>
                </a:cubicBezTo>
                <a:cubicBezTo>
                  <a:pt x="11890" y="7166"/>
                  <a:pt x="11701" y="7115"/>
                  <a:pt x="11669" y="7360"/>
                </a:cubicBezTo>
                <a:cubicBezTo>
                  <a:pt x="11637" y="7600"/>
                  <a:pt x="11495" y="7554"/>
                  <a:pt x="11448" y="7289"/>
                </a:cubicBezTo>
                <a:cubicBezTo>
                  <a:pt x="11376" y="6880"/>
                  <a:pt x="11445" y="6718"/>
                  <a:pt x="11692" y="6718"/>
                </a:cubicBezTo>
                <a:lnTo>
                  <a:pt x="11932" y="6718"/>
                </a:lnTo>
                <a:lnTo>
                  <a:pt x="11912" y="6129"/>
                </a:lnTo>
                <a:cubicBezTo>
                  <a:pt x="11880" y="5207"/>
                  <a:pt x="11758" y="4623"/>
                  <a:pt x="11597" y="4548"/>
                </a:cubicBezTo>
                <a:close/>
                <a:moveTo>
                  <a:pt x="9892" y="4606"/>
                </a:moveTo>
                <a:cubicBezTo>
                  <a:pt x="9820" y="4616"/>
                  <a:pt x="9688" y="4627"/>
                  <a:pt x="9599" y="4632"/>
                </a:cubicBezTo>
                <a:lnTo>
                  <a:pt x="9437" y="4639"/>
                </a:lnTo>
                <a:lnTo>
                  <a:pt x="9437" y="6401"/>
                </a:lnTo>
                <a:lnTo>
                  <a:pt x="9437" y="8163"/>
                </a:lnTo>
                <a:lnTo>
                  <a:pt x="9538" y="8163"/>
                </a:lnTo>
                <a:lnTo>
                  <a:pt x="9597" y="8163"/>
                </a:lnTo>
                <a:cubicBezTo>
                  <a:pt x="9615" y="8138"/>
                  <a:pt x="9632" y="8112"/>
                  <a:pt x="9639" y="8085"/>
                </a:cubicBezTo>
                <a:lnTo>
                  <a:pt x="9648" y="6854"/>
                </a:lnTo>
                <a:cubicBezTo>
                  <a:pt x="9656" y="5820"/>
                  <a:pt x="9671" y="5523"/>
                  <a:pt x="9719" y="5384"/>
                </a:cubicBezTo>
                <a:cubicBezTo>
                  <a:pt x="9762" y="5256"/>
                  <a:pt x="9794" y="5256"/>
                  <a:pt x="9837" y="5384"/>
                </a:cubicBezTo>
                <a:cubicBezTo>
                  <a:pt x="9885" y="5523"/>
                  <a:pt x="9898" y="5820"/>
                  <a:pt x="9906" y="6854"/>
                </a:cubicBezTo>
                <a:lnTo>
                  <a:pt x="9917" y="8163"/>
                </a:lnTo>
                <a:lnTo>
                  <a:pt x="10017" y="8163"/>
                </a:lnTo>
                <a:lnTo>
                  <a:pt x="10119" y="8163"/>
                </a:lnTo>
                <a:lnTo>
                  <a:pt x="10119" y="6673"/>
                </a:lnTo>
                <a:cubicBezTo>
                  <a:pt x="10119" y="4880"/>
                  <a:pt x="10085" y="4582"/>
                  <a:pt x="9892" y="4606"/>
                </a:cubicBezTo>
                <a:close/>
                <a:moveTo>
                  <a:pt x="8517" y="4639"/>
                </a:moveTo>
                <a:lnTo>
                  <a:pt x="8517" y="6233"/>
                </a:lnTo>
                <a:cubicBezTo>
                  <a:pt x="8517" y="7699"/>
                  <a:pt x="8522" y="7840"/>
                  <a:pt x="8593" y="8079"/>
                </a:cubicBezTo>
                <a:cubicBezTo>
                  <a:pt x="8648" y="8266"/>
                  <a:pt x="8709" y="8313"/>
                  <a:pt x="8807" y="8241"/>
                </a:cubicBezTo>
                <a:cubicBezTo>
                  <a:pt x="8882" y="8186"/>
                  <a:pt x="9000" y="8148"/>
                  <a:pt x="9070" y="8157"/>
                </a:cubicBezTo>
                <a:lnTo>
                  <a:pt x="9199" y="8176"/>
                </a:lnTo>
                <a:lnTo>
                  <a:pt x="9199" y="6407"/>
                </a:lnTo>
                <a:lnTo>
                  <a:pt x="9199" y="4639"/>
                </a:lnTo>
                <a:lnTo>
                  <a:pt x="9097" y="4639"/>
                </a:lnTo>
                <a:lnTo>
                  <a:pt x="9014" y="4639"/>
                </a:lnTo>
                <a:cubicBezTo>
                  <a:pt x="9006" y="4680"/>
                  <a:pt x="9002" y="4766"/>
                  <a:pt x="8994" y="4820"/>
                </a:cubicBezTo>
                <a:lnTo>
                  <a:pt x="8994" y="5902"/>
                </a:lnTo>
                <a:cubicBezTo>
                  <a:pt x="8994" y="7271"/>
                  <a:pt x="8960" y="7584"/>
                  <a:pt x="8818" y="7489"/>
                </a:cubicBezTo>
                <a:cubicBezTo>
                  <a:pt x="8744" y="7440"/>
                  <a:pt x="8738" y="7362"/>
                  <a:pt x="8728" y="6038"/>
                </a:cubicBezTo>
                <a:lnTo>
                  <a:pt x="8721" y="4924"/>
                </a:lnTo>
                <a:cubicBezTo>
                  <a:pt x="8715" y="4812"/>
                  <a:pt x="8706" y="4709"/>
                  <a:pt x="8697" y="4639"/>
                </a:cubicBezTo>
                <a:lnTo>
                  <a:pt x="8618" y="4639"/>
                </a:lnTo>
                <a:lnTo>
                  <a:pt x="8517" y="4639"/>
                </a:lnTo>
                <a:close/>
                <a:moveTo>
                  <a:pt x="14348" y="4671"/>
                </a:moveTo>
                <a:cubicBezTo>
                  <a:pt x="14263" y="4633"/>
                  <a:pt x="14236" y="4678"/>
                  <a:pt x="14248" y="4833"/>
                </a:cubicBezTo>
                <a:cubicBezTo>
                  <a:pt x="14529" y="8337"/>
                  <a:pt x="14527" y="8305"/>
                  <a:pt x="14462" y="8643"/>
                </a:cubicBezTo>
                <a:cubicBezTo>
                  <a:pt x="14428" y="8819"/>
                  <a:pt x="14373" y="8960"/>
                  <a:pt x="14338" y="8960"/>
                </a:cubicBezTo>
                <a:cubicBezTo>
                  <a:pt x="14266" y="8960"/>
                  <a:pt x="14255" y="9286"/>
                  <a:pt x="14317" y="9582"/>
                </a:cubicBezTo>
                <a:cubicBezTo>
                  <a:pt x="14361" y="9791"/>
                  <a:pt x="14572" y="9697"/>
                  <a:pt x="14628" y="9446"/>
                </a:cubicBezTo>
                <a:cubicBezTo>
                  <a:pt x="14653" y="9329"/>
                  <a:pt x="15025" y="4894"/>
                  <a:pt x="15025" y="4704"/>
                </a:cubicBezTo>
                <a:cubicBezTo>
                  <a:pt x="15025" y="4660"/>
                  <a:pt x="14977" y="4644"/>
                  <a:pt x="14917" y="4671"/>
                </a:cubicBezTo>
                <a:cubicBezTo>
                  <a:pt x="14817" y="4718"/>
                  <a:pt x="14804" y="4795"/>
                  <a:pt x="14735" y="5760"/>
                </a:cubicBezTo>
                <a:cubicBezTo>
                  <a:pt x="14695" y="6332"/>
                  <a:pt x="14646" y="6782"/>
                  <a:pt x="14629" y="6764"/>
                </a:cubicBezTo>
                <a:cubicBezTo>
                  <a:pt x="14612" y="6745"/>
                  <a:pt x="14567" y="6281"/>
                  <a:pt x="14530" y="5727"/>
                </a:cubicBezTo>
                <a:cubicBezTo>
                  <a:pt x="14465" y="4775"/>
                  <a:pt x="14457" y="4720"/>
                  <a:pt x="14348" y="4671"/>
                </a:cubicBezTo>
                <a:close/>
                <a:moveTo>
                  <a:pt x="12399" y="5274"/>
                </a:moveTo>
                <a:cubicBezTo>
                  <a:pt x="12499" y="5258"/>
                  <a:pt x="12606" y="5751"/>
                  <a:pt x="12606" y="6401"/>
                </a:cubicBezTo>
                <a:cubicBezTo>
                  <a:pt x="12606" y="6626"/>
                  <a:pt x="12581" y="6970"/>
                  <a:pt x="12552" y="7165"/>
                </a:cubicBezTo>
                <a:cubicBezTo>
                  <a:pt x="12494" y="7552"/>
                  <a:pt x="12370" y="7639"/>
                  <a:pt x="12305" y="7334"/>
                </a:cubicBezTo>
                <a:cubicBezTo>
                  <a:pt x="12252" y="7085"/>
                  <a:pt x="12252" y="5717"/>
                  <a:pt x="12305" y="5468"/>
                </a:cubicBezTo>
                <a:cubicBezTo>
                  <a:pt x="12333" y="5338"/>
                  <a:pt x="12365" y="5279"/>
                  <a:pt x="12399" y="5274"/>
                </a:cubicBezTo>
                <a:close/>
                <a:moveTo>
                  <a:pt x="11548" y="5280"/>
                </a:moveTo>
                <a:cubicBezTo>
                  <a:pt x="11615" y="5280"/>
                  <a:pt x="11730" y="5815"/>
                  <a:pt x="11697" y="5973"/>
                </a:cubicBezTo>
                <a:cubicBezTo>
                  <a:pt x="11660" y="6144"/>
                  <a:pt x="11453" y="6099"/>
                  <a:pt x="11429" y="5915"/>
                </a:cubicBezTo>
                <a:cubicBezTo>
                  <a:pt x="11399" y="5689"/>
                  <a:pt x="11475" y="5280"/>
                  <a:pt x="11548" y="5280"/>
                </a:cubicBezTo>
                <a:close/>
                <a:moveTo>
                  <a:pt x="10686" y="5293"/>
                </a:moveTo>
                <a:cubicBezTo>
                  <a:pt x="10733" y="5303"/>
                  <a:pt x="10777" y="5402"/>
                  <a:pt x="10799" y="5591"/>
                </a:cubicBezTo>
                <a:cubicBezTo>
                  <a:pt x="10847" y="6013"/>
                  <a:pt x="10843" y="7098"/>
                  <a:pt x="10793" y="7334"/>
                </a:cubicBezTo>
                <a:cubicBezTo>
                  <a:pt x="10735" y="7607"/>
                  <a:pt x="10613" y="7568"/>
                  <a:pt x="10559" y="7263"/>
                </a:cubicBezTo>
                <a:cubicBezTo>
                  <a:pt x="10533" y="7119"/>
                  <a:pt x="10512" y="6731"/>
                  <a:pt x="10512" y="6401"/>
                </a:cubicBezTo>
                <a:cubicBezTo>
                  <a:pt x="10512" y="6071"/>
                  <a:pt x="10533" y="5682"/>
                  <a:pt x="10559" y="5539"/>
                </a:cubicBezTo>
                <a:cubicBezTo>
                  <a:pt x="10590" y="5361"/>
                  <a:pt x="10639" y="5283"/>
                  <a:pt x="10686" y="5293"/>
                </a:cubicBezTo>
                <a:close/>
                <a:moveTo>
                  <a:pt x="13786" y="5293"/>
                </a:moveTo>
                <a:cubicBezTo>
                  <a:pt x="13833" y="5303"/>
                  <a:pt x="13878" y="5402"/>
                  <a:pt x="13899" y="5591"/>
                </a:cubicBezTo>
                <a:cubicBezTo>
                  <a:pt x="13947" y="6013"/>
                  <a:pt x="13944" y="7098"/>
                  <a:pt x="13894" y="7334"/>
                </a:cubicBezTo>
                <a:cubicBezTo>
                  <a:pt x="13836" y="7607"/>
                  <a:pt x="13712" y="7568"/>
                  <a:pt x="13658" y="7263"/>
                </a:cubicBezTo>
                <a:cubicBezTo>
                  <a:pt x="13633" y="7119"/>
                  <a:pt x="13611" y="6731"/>
                  <a:pt x="13611" y="6401"/>
                </a:cubicBezTo>
                <a:cubicBezTo>
                  <a:pt x="13611" y="6071"/>
                  <a:pt x="13633" y="5682"/>
                  <a:pt x="13658" y="5539"/>
                </a:cubicBezTo>
                <a:cubicBezTo>
                  <a:pt x="13689" y="5361"/>
                  <a:pt x="13739" y="5283"/>
                  <a:pt x="13786" y="5293"/>
                </a:cubicBezTo>
                <a:close/>
                <a:moveTo>
                  <a:pt x="8108" y="11681"/>
                </a:moveTo>
                <a:lnTo>
                  <a:pt x="8108" y="14162"/>
                </a:lnTo>
                <a:lnTo>
                  <a:pt x="8108" y="16644"/>
                </a:lnTo>
                <a:lnTo>
                  <a:pt x="8193" y="16644"/>
                </a:lnTo>
                <a:cubicBezTo>
                  <a:pt x="8276" y="16644"/>
                  <a:pt x="8279" y="16608"/>
                  <a:pt x="8279" y="15529"/>
                </a:cubicBezTo>
                <a:cubicBezTo>
                  <a:pt x="8279" y="14581"/>
                  <a:pt x="8290" y="14358"/>
                  <a:pt x="8361" y="13975"/>
                </a:cubicBezTo>
                <a:cubicBezTo>
                  <a:pt x="8430" y="13605"/>
                  <a:pt x="8455" y="13550"/>
                  <a:pt x="8506" y="13696"/>
                </a:cubicBezTo>
                <a:cubicBezTo>
                  <a:pt x="8557" y="13841"/>
                  <a:pt x="8570" y="14126"/>
                  <a:pt x="8578" y="15257"/>
                </a:cubicBezTo>
                <a:lnTo>
                  <a:pt x="8582" y="15912"/>
                </a:lnTo>
                <a:cubicBezTo>
                  <a:pt x="8587" y="16266"/>
                  <a:pt x="8601" y="16520"/>
                  <a:pt x="8628" y="16644"/>
                </a:cubicBezTo>
                <a:lnTo>
                  <a:pt x="8688" y="16644"/>
                </a:lnTo>
                <a:lnTo>
                  <a:pt x="8761" y="16644"/>
                </a:lnTo>
                <a:cubicBezTo>
                  <a:pt x="8770" y="16625"/>
                  <a:pt x="8779" y="16603"/>
                  <a:pt x="8789" y="16579"/>
                </a:cubicBezTo>
                <a:lnTo>
                  <a:pt x="8789" y="15050"/>
                </a:lnTo>
                <a:cubicBezTo>
                  <a:pt x="8789" y="13525"/>
                  <a:pt x="8786" y="13434"/>
                  <a:pt x="8705" y="13184"/>
                </a:cubicBezTo>
                <a:cubicBezTo>
                  <a:pt x="8627" y="12945"/>
                  <a:pt x="8506" y="12934"/>
                  <a:pt x="8346" y="13139"/>
                </a:cubicBezTo>
                <a:cubicBezTo>
                  <a:pt x="8307" y="13189"/>
                  <a:pt x="8293" y="13023"/>
                  <a:pt x="8286" y="12439"/>
                </a:cubicBezTo>
                <a:cubicBezTo>
                  <a:pt x="8276" y="11753"/>
                  <a:pt x="8267" y="11681"/>
                  <a:pt x="8192" y="11681"/>
                </a:cubicBezTo>
                <a:lnTo>
                  <a:pt x="8108" y="11681"/>
                </a:lnTo>
                <a:close/>
                <a:moveTo>
                  <a:pt x="10255" y="11681"/>
                </a:moveTo>
                <a:lnTo>
                  <a:pt x="10255" y="14162"/>
                </a:lnTo>
                <a:lnTo>
                  <a:pt x="10255" y="16644"/>
                </a:lnTo>
                <a:lnTo>
                  <a:pt x="10663" y="16644"/>
                </a:lnTo>
                <a:lnTo>
                  <a:pt x="11072" y="16644"/>
                </a:lnTo>
                <a:lnTo>
                  <a:pt x="11072" y="16249"/>
                </a:lnTo>
                <a:cubicBezTo>
                  <a:pt x="11072" y="15864"/>
                  <a:pt x="11065" y="15853"/>
                  <a:pt x="10774" y="15808"/>
                </a:cubicBezTo>
                <a:lnTo>
                  <a:pt x="10476" y="15763"/>
                </a:lnTo>
                <a:lnTo>
                  <a:pt x="10476" y="15121"/>
                </a:lnTo>
                <a:lnTo>
                  <a:pt x="10476" y="14480"/>
                </a:lnTo>
                <a:lnTo>
                  <a:pt x="10741" y="14435"/>
                </a:lnTo>
                <a:cubicBezTo>
                  <a:pt x="10994" y="14390"/>
                  <a:pt x="11004" y="14372"/>
                  <a:pt x="11004" y="14000"/>
                </a:cubicBezTo>
                <a:cubicBezTo>
                  <a:pt x="11004" y="13629"/>
                  <a:pt x="10994" y="13611"/>
                  <a:pt x="10741" y="13566"/>
                </a:cubicBezTo>
                <a:lnTo>
                  <a:pt x="10476" y="13521"/>
                </a:lnTo>
                <a:lnTo>
                  <a:pt x="10476" y="13042"/>
                </a:lnTo>
                <a:lnTo>
                  <a:pt x="10476" y="12562"/>
                </a:lnTo>
                <a:lnTo>
                  <a:pt x="10774" y="12517"/>
                </a:lnTo>
                <a:cubicBezTo>
                  <a:pt x="10938" y="12491"/>
                  <a:pt x="11008" y="12470"/>
                  <a:pt x="11041" y="12394"/>
                </a:cubicBezTo>
                <a:cubicBezTo>
                  <a:pt x="11066" y="12095"/>
                  <a:pt x="11072" y="11845"/>
                  <a:pt x="11044" y="11681"/>
                </a:cubicBezTo>
                <a:lnTo>
                  <a:pt x="10663" y="11681"/>
                </a:lnTo>
                <a:lnTo>
                  <a:pt x="10255" y="11681"/>
                </a:lnTo>
                <a:close/>
                <a:moveTo>
                  <a:pt x="17579" y="11681"/>
                </a:moveTo>
                <a:lnTo>
                  <a:pt x="17579" y="13612"/>
                </a:lnTo>
                <a:cubicBezTo>
                  <a:pt x="17579" y="15935"/>
                  <a:pt x="17610" y="16299"/>
                  <a:pt x="17834" y="16670"/>
                </a:cubicBezTo>
                <a:cubicBezTo>
                  <a:pt x="17949" y="16858"/>
                  <a:pt x="18196" y="16695"/>
                  <a:pt x="18290" y="16365"/>
                </a:cubicBezTo>
                <a:cubicBezTo>
                  <a:pt x="18408" y="15952"/>
                  <a:pt x="18424" y="15610"/>
                  <a:pt x="18428" y="13482"/>
                </a:cubicBezTo>
                <a:lnTo>
                  <a:pt x="18430" y="11824"/>
                </a:lnTo>
                <a:cubicBezTo>
                  <a:pt x="18425" y="11769"/>
                  <a:pt x="18420" y="11725"/>
                  <a:pt x="18412" y="11681"/>
                </a:cubicBezTo>
                <a:lnTo>
                  <a:pt x="18312" y="11681"/>
                </a:lnTo>
                <a:lnTo>
                  <a:pt x="18217" y="11681"/>
                </a:lnTo>
                <a:cubicBezTo>
                  <a:pt x="18208" y="11755"/>
                  <a:pt x="18199" y="11869"/>
                  <a:pt x="18193" y="11999"/>
                </a:cubicBezTo>
                <a:lnTo>
                  <a:pt x="18193" y="13573"/>
                </a:lnTo>
                <a:cubicBezTo>
                  <a:pt x="18193" y="15656"/>
                  <a:pt x="18176" y="15840"/>
                  <a:pt x="18000" y="15840"/>
                </a:cubicBezTo>
                <a:cubicBezTo>
                  <a:pt x="17821" y="15840"/>
                  <a:pt x="17783" y="15419"/>
                  <a:pt x="17783" y="13404"/>
                </a:cubicBezTo>
                <a:lnTo>
                  <a:pt x="17783" y="11746"/>
                </a:lnTo>
                <a:cubicBezTo>
                  <a:pt x="17780" y="11721"/>
                  <a:pt x="17776" y="11704"/>
                  <a:pt x="17772" y="11681"/>
                </a:cubicBezTo>
                <a:lnTo>
                  <a:pt x="17681" y="11681"/>
                </a:lnTo>
                <a:lnTo>
                  <a:pt x="17579" y="11681"/>
                </a:lnTo>
                <a:close/>
                <a:moveTo>
                  <a:pt x="19658" y="11681"/>
                </a:moveTo>
                <a:cubicBezTo>
                  <a:pt x="19572" y="11681"/>
                  <a:pt x="19556" y="11745"/>
                  <a:pt x="19556" y="12083"/>
                </a:cubicBezTo>
                <a:cubicBezTo>
                  <a:pt x="19556" y="12421"/>
                  <a:pt x="19572" y="12484"/>
                  <a:pt x="19658" y="12484"/>
                </a:cubicBezTo>
                <a:cubicBezTo>
                  <a:pt x="19744" y="12484"/>
                  <a:pt x="19760" y="12421"/>
                  <a:pt x="19760" y="12083"/>
                </a:cubicBezTo>
                <a:cubicBezTo>
                  <a:pt x="19760" y="11745"/>
                  <a:pt x="19744" y="11681"/>
                  <a:pt x="19658" y="11681"/>
                </a:cubicBezTo>
                <a:close/>
                <a:moveTo>
                  <a:pt x="7779" y="11875"/>
                </a:moveTo>
                <a:cubicBezTo>
                  <a:pt x="7762" y="11837"/>
                  <a:pt x="7734" y="11909"/>
                  <a:pt x="7687" y="12076"/>
                </a:cubicBezTo>
                <a:cubicBezTo>
                  <a:pt x="7561" y="12523"/>
                  <a:pt x="7485" y="13618"/>
                  <a:pt x="7563" y="13845"/>
                </a:cubicBezTo>
                <a:cubicBezTo>
                  <a:pt x="7581" y="13899"/>
                  <a:pt x="7597" y="14439"/>
                  <a:pt x="7597" y="15050"/>
                </a:cubicBezTo>
                <a:cubicBezTo>
                  <a:pt x="7597" y="15494"/>
                  <a:pt x="7601" y="15783"/>
                  <a:pt x="7611" y="15996"/>
                </a:cubicBezTo>
                <a:cubicBezTo>
                  <a:pt x="7611" y="15998"/>
                  <a:pt x="7611" y="16007"/>
                  <a:pt x="7611" y="16009"/>
                </a:cubicBezTo>
                <a:cubicBezTo>
                  <a:pt x="7619" y="16105"/>
                  <a:pt x="7625" y="16226"/>
                  <a:pt x="7633" y="16294"/>
                </a:cubicBezTo>
                <a:cubicBezTo>
                  <a:pt x="7639" y="16343"/>
                  <a:pt x="7647" y="16387"/>
                  <a:pt x="7655" y="16430"/>
                </a:cubicBezTo>
                <a:cubicBezTo>
                  <a:pt x="7659" y="16453"/>
                  <a:pt x="7665" y="16474"/>
                  <a:pt x="7669" y="16495"/>
                </a:cubicBezTo>
                <a:cubicBezTo>
                  <a:pt x="7683" y="16556"/>
                  <a:pt x="7698" y="16607"/>
                  <a:pt x="7714" y="16650"/>
                </a:cubicBezTo>
                <a:cubicBezTo>
                  <a:pt x="7723" y="16671"/>
                  <a:pt x="7731" y="16685"/>
                  <a:pt x="7741" y="16702"/>
                </a:cubicBezTo>
                <a:cubicBezTo>
                  <a:pt x="7753" y="16726"/>
                  <a:pt x="7766" y="16747"/>
                  <a:pt x="7779" y="16760"/>
                </a:cubicBezTo>
                <a:cubicBezTo>
                  <a:pt x="7788" y="16770"/>
                  <a:pt x="7800" y="16772"/>
                  <a:pt x="7810" y="16780"/>
                </a:cubicBezTo>
                <a:cubicBezTo>
                  <a:pt x="7853" y="16798"/>
                  <a:pt x="7897" y="16773"/>
                  <a:pt x="7931" y="16670"/>
                </a:cubicBezTo>
                <a:cubicBezTo>
                  <a:pt x="7987" y="16502"/>
                  <a:pt x="7940" y="15925"/>
                  <a:pt x="7870" y="15925"/>
                </a:cubicBezTo>
                <a:cubicBezTo>
                  <a:pt x="7831" y="15925"/>
                  <a:pt x="7816" y="15680"/>
                  <a:pt x="7808" y="14907"/>
                </a:cubicBezTo>
                <a:cubicBezTo>
                  <a:pt x="7799" y="14000"/>
                  <a:pt x="7805" y="13889"/>
                  <a:pt x="7868" y="13813"/>
                </a:cubicBezTo>
                <a:cubicBezTo>
                  <a:pt x="7961" y="13698"/>
                  <a:pt x="7963" y="13033"/>
                  <a:pt x="7870" y="12919"/>
                </a:cubicBezTo>
                <a:cubicBezTo>
                  <a:pt x="7821" y="12858"/>
                  <a:pt x="7801" y="12696"/>
                  <a:pt x="7801" y="12335"/>
                </a:cubicBezTo>
                <a:cubicBezTo>
                  <a:pt x="7801" y="12062"/>
                  <a:pt x="7796" y="11914"/>
                  <a:pt x="7779" y="11875"/>
                </a:cubicBezTo>
                <a:close/>
                <a:moveTo>
                  <a:pt x="20343" y="12944"/>
                </a:moveTo>
                <a:cubicBezTo>
                  <a:pt x="20244" y="12928"/>
                  <a:pt x="20143" y="13072"/>
                  <a:pt x="20063" y="13404"/>
                </a:cubicBezTo>
                <a:cubicBezTo>
                  <a:pt x="19857" y="14270"/>
                  <a:pt x="19903" y="16068"/>
                  <a:pt x="20145" y="16579"/>
                </a:cubicBezTo>
                <a:cubicBezTo>
                  <a:pt x="20472" y="17271"/>
                  <a:pt x="20808" y="15872"/>
                  <a:pt x="20713" y="14214"/>
                </a:cubicBezTo>
                <a:cubicBezTo>
                  <a:pt x="20669" y="13440"/>
                  <a:pt x="20509" y="12971"/>
                  <a:pt x="20343" y="12944"/>
                </a:cubicBezTo>
                <a:close/>
                <a:moveTo>
                  <a:pt x="9287" y="12964"/>
                </a:moveTo>
                <a:cubicBezTo>
                  <a:pt x="9097" y="12964"/>
                  <a:pt x="8986" y="13523"/>
                  <a:pt x="8968" y="14577"/>
                </a:cubicBezTo>
                <a:cubicBezTo>
                  <a:pt x="8949" y="15696"/>
                  <a:pt x="9000" y="16279"/>
                  <a:pt x="9139" y="16573"/>
                </a:cubicBezTo>
                <a:cubicBezTo>
                  <a:pt x="9267" y="16841"/>
                  <a:pt x="9441" y="16769"/>
                  <a:pt x="9560" y="16404"/>
                </a:cubicBezTo>
                <a:cubicBezTo>
                  <a:pt x="9672" y="16061"/>
                  <a:pt x="9662" y="15759"/>
                  <a:pt x="9535" y="15588"/>
                </a:cubicBezTo>
                <a:cubicBezTo>
                  <a:pt x="9399" y="15405"/>
                  <a:pt x="9419" y="15114"/>
                  <a:pt x="9564" y="15160"/>
                </a:cubicBezTo>
                <a:cubicBezTo>
                  <a:pt x="9666" y="15192"/>
                  <a:pt x="9676" y="15154"/>
                  <a:pt x="9676" y="14726"/>
                </a:cubicBezTo>
                <a:cubicBezTo>
                  <a:pt x="9676" y="13655"/>
                  <a:pt x="9523" y="12964"/>
                  <a:pt x="9287" y="12964"/>
                </a:cubicBezTo>
                <a:close/>
                <a:moveTo>
                  <a:pt x="11243" y="12964"/>
                </a:moveTo>
                <a:lnTo>
                  <a:pt x="11243" y="14415"/>
                </a:lnTo>
                <a:cubicBezTo>
                  <a:pt x="11243" y="15970"/>
                  <a:pt x="11271" y="16419"/>
                  <a:pt x="11389" y="16650"/>
                </a:cubicBezTo>
                <a:cubicBezTo>
                  <a:pt x="11430" y="16731"/>
                  <a:pt x="11502" y="16757"/>
                  <a:pt x="11549" y="16709"/>
                </a:cubicBezTo>
                <a:cubicBezTo>
                  <a:pt x="11596" y="16660"/>
                  <a:pt x="11707" y="16626"/>
                  <a:pt x="11796" y="16637"/>
                </a:cubicBezTo>
                <a:lnTo>
                  <a:pt x="11890" y="16650"/>
                </a:lnTo>
                <a:cubicBezTo>
                  <a:pt x="11908" y="16618"/>
                  <a:pt x="11938" y="16600"/>
                  <a:pt x="11949" y="16560"/>
                </a:cubicBezTo>
                <a:cubicBezTo>
                  <a:pt x="11952" y="16549"/>
                  <a:pt x="11956" y="16549"/>
                  <a:pt x="11959" y="16540"/>
                </a:cubicBezTo>
                <a:lnTo>
                  <a:pt x="11959" y="14810"/>
                </a:lnTo>
                <a:lnTo>
                  <a:pt x="11959" y="13029"/>
                </a:lnTo>
                <a:cubicBezTo>
                  <a:pt x="11952" y="13007"/>
                  <a:pt x="11947" y="13016"/>
                  <a:pt x="11941" y="12990"/>
                </a:cubicBezTo>
                <a:cubicBezTo>
                  <a:pt x="11938" y="12978"/>
                  <a:pt x="11935" y="12974"/>
                  <a:pt x="11932" y="12964"/>
                </a:cubicBezTo>
                <a:lnTo>
                  <a:pt x="11855" y="12964"/>
                </a:lnTo>
                <a:lnTo>
                  <a:pt x="11767" y="12964"/>
                </a:lnTo>
                <a:cubicBezTo>
                  <a:pt x="11763" y="12983"/>
                  <a:pt x="11757" y="12999"/>
                  <a:pt x="11753" y="13022"/>
                </a:cubicBezTo>
                <a:lnTo>
                  <a:pt x="11753" y="14188"/>
                </a:lnTo>
                <a:cubicBezTo>
                  <a:pt x="11753" y="15474"/>
                  <a:pt x="11705" y="16002"/>
                  <a:pt x="11585" y="16002"/>
                </a:cubicBezTo>
                <a:cubicBezTo>
                  <a:pt x="11476" y="16002"/>
                  <a:pt x="11447" y="15646"/>
                  <a:pt x="11447" y="14292"/>
                </a:cubicBezTo>
                <a:lnTo>
                  <a:pt x="11447" y="13262"/>
                </a:lnTo>
                <a:cubicBezTo>
                  <a:pt x="11437" y="13145"/>
                  <a:pt x="11426" y="13045"/>
                  <a:pt x="11414" y="12964"/>
                </a:cubicBezTo>
                <a:lnTo>
                  <a:pt x="11345" y="12964"/>
                </a:lnTo>
                <a:lnTo>
                  <a:pt x="11243" y="12964"/>
                </a:lnTo>
                <a:close/>
                <a:moveTo>
                  <a:pt x="12241" y="12964"/>
                </a:moveTo>
                <a:cubicBezTo>
                  <a:pt x="12164" y="12964"/>
                  <a:pt x="12163" y="12990"/>
                  <a:pt x="12163" y="14804"/>
                </a:cubicBezTo>
                <a:lnTo>
                  <a:pt x="12163" y="16644"/>
                </a:lnTo>
                <a:lnTo>
                  <a:pt x="12265" y="16644"/>
                </a:lnTo>
                <a:lnTo>
                  <a:pt x="12346" y="16644"/>
                </a:lnTo>
                <a:cubicBezTo>
                  <a:pt x="12354" y="16611"/>
                  <a:pt x="12360" y="16543"/>
                  <a:pt x="12367" y="16501"/>
                </a:cubicBezTo>
                <a:lnTo>
                  <a:pt x="12367" y="15465"/>
                </a:lnTo>
                <a:cubicBezTo>
                  <a:pt x="12367" y="14505"/>
                  <a:pt x="12379" y="14242"/>
                  <a:pt x="12433" y="14013"/>
                </a:cubicBezTo>
                <a:cubicBezTo>
                  <a:pt x="12469" y="13859"/>
                  <a:pt x="12517" y="13781"/>
                  <a:pt x="12539" y="13845"/>
                </a:cubicBezTo>
                <a:cubicBezTo>
                  <a:pt x="12585" y="13978"/>
                  <a:pt x="12639" y="13657"/>
                  <a:pt x="12640" y="13242"/>
                </a:cubicBezTo>
                <a:cubicBezTo>
                  <a:pt x="12640" y="13039"/>
                  <a:pt x="12612" y="12964"/>
                  <a:pt x="12539" y="12964"/>
                </a:cubicBezTo>
                <a:cubicBezTo>
                  <a:pt x="12484" y="12964"/>
                  <a:pt x="12428" y="13043"/>
                  <a:pt x="12415" y="13139"/>
                </a:cubicBezTo>
                <a:cubicBezTo>
                  <a:pt x="12399" y="13264"/>
                  <a:pt x="12383" y="13264"/>
                  <a:pt x="12356" y="13139"/>
                </a:cubicBezTo>
                <a:cubicBezTo>
                  <a:pt x="12335" y="13043"/>
                  <a:pt x="12284" y="12964"/>
                  <a:pt x="12241" y="12964"/>
                </a:cubicBezTo>
                <a:close/>
                <a:moveTo>
                  <a:pt x="13116" y="12964"/>
                </a:moveTo>
                <a:cubicBezTo>
                  <a:pt x="12856" y="12964"/>
                  <a:pt x="12707" y="13648"/>
                  <a:pt x="12708" y="14830"/>
                </a:cubicBezTo>
                <a:cubicBezTo>
                  <a:pt x="12708" y="15672"/>
                  <a:pt x="12771" y="16189"/>
                  <a:pt x="12912" y="16521"/>
                </a:cubicBezTo>
                <a:cubicBezTo>
                  <a:pt x="13055" y="16859"/>
                  <a:pt x="13118" y="16870"/>
                  <a:pt x="13266" y="16579"/>
                </a:cubicBezTo>
                <a:cubicBezTo>
                  <a:pt x="13428" y="16261"/>
                  <a:pt x="13491" y="15760"/>
                  <a:pt x="13491" y="14784"/>
                </a:cubicBezTo>
                <a:cubicBezTo>
                  <a:pt x="13491" y="14037"/>
                  <a:pt x="13480" y="13905"/>
                  <a:pt x="13371" y="13456"/>
                </a:cubicBezTo>
                <a:cubicBezTo>
                  <a:pt x="13280" y="13082"/>
                  <a:pt x="13217" y="12964"/>
                  <a:pt x="13116" y="12964"/>
                </a:cubicBezTo>
                <a:close/>
                <a:moveTo>
                  <a:pt x="13684" y="12964"/>
                </a:moveTo>
                <a:cubicBezTo>
                  <a:pt x="13676" y="12978"/>
                  <a:pt x="13670" y="12993"/>
                  <a:pt x="13662" y="13009"/>
                </a:cubicBezTo>
                <a:lnTo>
                  <a:pt x="13662" y="15523"/>
                </a:lnTo>
                <a:lnTo>
                  <a:pt x="13662" y="18004"/>
                </a:lnTo>
                <a:cubicBezTo>
                  <a:pt x="13670" y="18037"/>
                  <a:pt x="13678" y="18056"/>
                  <a:pt x="13686" y="18082"/>
                </a:cubicBezTo>
                <a:lnTo>
                  <a:pt x="13764" y="18082"/>
                </a:lnTo>
                <a:cubicBezTo>
                  <a:pt x="13862" y="18082"/>
                  <a:pt x="13866" y="18053"/>
                  <a:pt x="13866" y="17389"/>
                </a:cubicBezTo>
                <a:cubicBezTo>
                  <a:pt x="13866" y="16536"/>
                  <a:pt x="13880" y="16463"/>
                  <a:pt x="14007" y="16670"/>
                </a:cubicBezTo>
                <a:cubicBezTo>
                  <a:pt x="14142" y="16891"/>
                  <a:pt x="14296" y="16582"/>
                  <a:pt x="14366" y="15951"/>
                </a:cubicBezTo>
                <a:cubicBezTo>
                  <a:pt x="14450" y="15186"/>
                  <a:pt x="14413" y="13814"/>
                  <a:pt x="14295" y="13340"/>
                </a:cubicBezTo>
                <a:cubicBezTo>
                  <a:pt x="14195" y="12934"/>
                  <a:pt x="14009" y="12832"/>
                  <a:pt x="13941" y="13152"/>
                </a:cubicBezTo>
                <a:cubicBezTo>
                  <a:pt x="13909" y="13301"/>
                  <a:pt x="13891" y="13301"/>
                  <a:pt x="13859" y="13152"/>
                </a:cubicBezTo>
                <a:cubicBezTo>
                  <a:pt x="13837" y="13046"/>
                  <a:pt x="13784" y="12964"/>
                  <a:pt x="13741" y="12964"/>
                </a:cubicBezTo>
                <a:lnTo>
                  <a:pt x="13684" y="12964"/>
                </a:lnTo>
                <a:close/>
                <a:moveTo>
                  <a:pt x="14880" y="12964"/>
                </a:moveTo>
                <a:cubicBezTo>
                  <a:pt x="14817" y="12968"/>
                  <a:pt x="14749" y="13040"/>
                  <a:pt x="14684" y="13197"/>
                </a:cubicBezTo>
                <a:cubicBezTo>
                  <a:pt x="14561" y="13496"/>
                  <a:pt x="14498" y="14341"/>
                  <a:pt x="14528" y="15277"/>
                </a:cubicBezTo>
                <a:cubicBezTo>
                  <a:pt x="14551" y="15997"/>
                  <a:pt x="14611" y="16352"/>
                  <a:pt x="14753" y="16631"/>
                </a:cubicBezTo>
                <a:cubicBezTo>
                  <a:pt x="14873" y="16866"/>
                  <a:pt x="15055" y="16715"/>
                  <a:pt x="15149" y="16300"/>
                </a:cubicBezTo>
                <a:cubicBezTo>
                  <a:pt x="15256" y="15828"/>
                  <a:pt x="15250" y="15735"/>
                  <a:pt x="15106" y="15575"/>
                </a:cubicBezTo>
                <a:cubicBezTo>
                  <a:pt x="14957" y="15409"/>
                  <a:pt x="14964" y="15116"/>
                  <a:pt x="15117" y="15141"/>
                </a:cubicBezTo>
                <a:cubicBezTo>
                  <a:pt x="15224" y="15158"/>
                  <a:pt x="15229" y="15134"/>
                  <a:pt x="15229" y="14525"/>
                </a:cubicBezTo>
                <a:cubicBezTo>
                  <a:pt x="15229" y="13577"/>
                  <a:pt x="15069" y="12953"/>
                  <a:pt x="14880" y="12964"/>
                </a:cubicBezTo>
                <a:close/>
                <a:moveTo>
                  <a:pt x="15723" y="12964"/>
                </a:moveTo>
                <a:cubicBezTo>
                  <a:pt x="15541" y="12964"/>
                  <a:pt x="15399" y="13347"/>
                  <a:pt x="15399" y="13845"/>
                </a:cubicBezTo>
                <a:cubicBezTo>
                  <a:pt x="15399" y="14155"/>
                  <a:pt x="15548" y="14157"/>
                  <a:pt x="15603" y="13845"/>
                </a:cubicBezTo>
                <a:cubicBezTo>
                  <a:pt x="15657" y="13540"/>
                  <a:pt x="15754" y="13537"/>
                  <a:pt x="15807" y="13839"/>
                </a:cubicBezTo>
                <a:cubicBezTo>
                  <a:pt x="15863" y="14157"/>
                  <a:pt x="15828" y="14358"/>
                  <a:pt x="15697" y="14480"/>
                </a:cubicBezTo>
                <a:cubicBezTo>
                  <a:pt x="15495" y="14667"/>
                  <a:pt x="15399" y="14916"/>
                  <a:pt x="15378" y="15303"/>
                </a:cubicBezTo>
                <a:cubicBezTo>
                  <a:pt x="15348" y="15868"/>
                  <a:pt x="15387" y="16407"/>
                  <a:pt x="15474" y="16611"/>
                </a:cubicBezTo>
                <a:cubicBezTo>
                  <a:pt x="15517" y="16711"/>
                  <a:pt x="15598" y="16749"/>
                  <a:pt x="15654" y="16696"/>
                </a:cubicBezTo>
                <a:cubicBezTo>
                  <a:pt x="15710" y="16642"/>
                  <a:pt x="15831" y="16614"/>
                  <a:pt x="15923" y="16631"/>
                </a:cubicBezTo>
                <a:cubicBezTo>
                  <a:pt x="16064" y="16657"/>
                  <a:pt x="16086" y="16621"/>
                  <a:pt x="16068" y="16398"/>
                </a:cubicBezTo>
                <a:cubicBezTo>
                  <a:pt x="16056" y="16253"/>
                  <a:pt x="16046" y="15569"/>
                  <a:pt x="16046" y="14875"/>
                </a:cubicBezTo>
                <a:cubicBezTo>
                  <a:pt x="16046" y="13288"/>
                  <a:pt x="15991" y="12964"/>
                  <a:pt x="15723" y="12964"/>
                </a:cubicBezTo>
                <a:close/>
                <a:moveTo>
                  <a:pt x="16284" y="12964"/>
                </a:moveTo>
                <a:cubicBezTo>
                  <a:pt x="16273" y="12980"/>
                  <a:pt x="16261" y="12991"/>
                  <a:pt x="16251" y="13009"/>
                </a:cubicBezTo>
                <a:lnTo>
                  <a:pt x="16251" y="14804"/>
                </a:lnTo>
                <a:lnTo>
                  <a:pt x="16251" y="16644"/>
                </a:lnTo>
                <a:lnTo>
                  <a:pt x="16353" y="16644"/>
                </a:lnTo>
                <a:lnTo>
                  <a:pt x="16455" y="16644"/>
                </a:lnTo>
                <a:lnTo>
                  <a:pt x="16455" y="15387"/>
                </a:lnTo>
                <a:cubicBezTo>
                  <a:pt x="16455" y="14323"/>
                  <a:pt x="16466" y="14085"/>
                  <a:pt x="16526" y="13832"/>
                </a:cubicBezTo>
                <a:cubicBezTo>
                  <a:pt x="16667" y="13232"/>
                  <a:pt x="16749" y="13912"/>
                  <a:pt x="16757" y="15724"/>
                </a:cubicBezTo>
                <a:cubicBezTo>
                  <a:pt x="16761" y="16643"/>
                  <a:pt x="16761" y="16644"/>
                  <a:pt x="16868" y="16644"/>
                </a:cubicBezTo>
                <a:lnTo>
                  <a:pt x="16948" y="16644"/>
                </a:lnTo>
                <a:cubicBezTo>
                  <a:pt x="16960" y="16480"/>
                  <a:pt x="16964" y="16138"/>
                  <a:pt x="16966" y="15685"/>
                </a:cubicBezTo>
                <a:lnTo>
                  <a:pt x="16960" y="15102"/>
                </a:lnTo>
                <a:cubicBezTo>
                  <a:pt x="16947" y="13729"/>
                  <a:pt x="16938" y="13528"/>
                  <a:pt x="16868" y="13262"/>
                </a:cubicBezTo>
                <a:cubicBezTo>
                  <a:pt x="16782" y="12935"/>
                  <a:pt x="16623" y="12867"/>
                  <a:pt x="16523" y="13119"/>
                </a:cubicBezTo>
                <a:cubicBezTo>
                  <a:pt x="16480" y="13227"/>
                  <a:pt x="16453" y="13227"/>
                  <a:pt x="16439" y="13119"/>
                </a:cubicBezTo>
                <a:cubicBezTo>
                  <a:pt x="16427" y="13031"/>
                  <a:pt x="16380" y="12964"/>
                  <a:pt x="16334" y="12964"/>
                </a:cubicBezTo>
                <a:lnTo>
                  <a:pt x="16284" y="12964"/>
                </a:lnTo>
                <a:close/>
                <a:moveTo>
                  <a:pt x="18669" y="12964"/>
                </a:moveTo>
                <a:lnTo>
                  <a:pt x="18669" y="14804"/>
                </a:lnTo>
                <a:lnTo>
                  <a:pt x="18669" y="16644"/>
                </a:lnTo>
                <a:lnTo>
                  <a:pt x="18771" y="16644"/>
                </a:lnTo>
                <a:lnTo>
                  <a:pt x="18851" y="16644"/>
                </a:lnTo>
                <a:cubicBezTo>
                  <a:pt x="18867" y="16465"/>
                  <a:pt x="18872" y="16166"/>
                  <a:pt x="18872" y="15666"/>
                </a:cubicBezTo>
                <a:cubicBezTo>
                  <a:pt x="18872" y="15632"/>
                  <a:pt x="18874" y="15608"/>
                  <a:pt x="18874" y="15575"/>
                </a:cubicBezTo>
                <a:lnTo>
                  <a:pt x="18874" y="15387"/>
                </a:lnTo>
                <a:cubicBezTo>
                  <a:pt x="18874" y="14323"/>
                  <a:pt x="18885" y="14085"/>
                  <a:pt x="18945" y="13832"/>
                </a:cubicBezTo>
                <a:cubicBezTo>
                  <a:pt x="18999" y="13604"/>
                  <a:pt x="19028" y="13579"/>
                  <a:pt x="19072" y="13709"/>
                </a:cubicBezTo>
                <a:cubicBezTo>
                  <a:pt x="19117" y="13843"/>
                  <a:pt x="19132" y="14166"/>
                  <a:pt x="19139" y="15257"/>
                </a:cubicBezTo>
                <a:lnTo>
                  <a:pt x="19149" y="16644"/>
                </a:lnTo>
                <a:lnTo>
                  <a:pt x="19250" y="16644"/>
                </a:lnTo>
                <a:lnTo>
                  <a:pt x="19350" y="16644"/>
                </a:lnTo>
                <a:lnTo>
                  <a:pt x="19350" y="15050"/>
                </a:lnTo>
                <a:cubicBezTo>
                  <a:pt x="19350" y="13587"/>
                  <a:pt x="19345" y="13439"/>
                  <a:pt x="19276" y="13210"/>
                </a:cubicBezTo>
                <a:cubicBezTo>
                  <a:pt x="19190" y="12926"/>
                  <a:pt x="19036" y="12883"/>
                  <a:pt x="18942" y="13119"/>
                </a:cubicBezTo>
                <a:cubicBezTo>
                  <a:pt x="18899" y="13227"/>
                  <a:pt x="18871" y="13227"/>
                  <a:pt x="18857" y="13119"/>
                </a:cubicBezTo>
                <a:cubicBezTo>
                  <a:pt x="18845" y="13031"/>
                  <a:pt x="18799" y="12964"/>
                  <a:pt x="18753" y="12964"/>
                </a:cubicBezTo>
                <a:lnTo>
                  <a:pt x="18669" y="12964"/>
                </a:lnTo>
                <a:close/>
                <a:moveTo>
                  <a:pt x="19556" y="12964"/>
                </a:moveTo>
                <a:lnTo>
                  <a:pt x="19556" y="14804"/>
                </a:lnTo>
                <a:lnTo>
                  <a:pt x="19556" y="16644"/>
                </a:lnTo>
                <a:lnTo>
                  <a:pt x="19658" y="16644"/>
                </a:lnTo>
                <a:lnTo>
                  <a:pt x="19743" y="16644"/>
                </a:lnTo>
                <a:cubicBezTo>
                  <a:pt x="19749" y="16636"/>
                  <a:pt x="19755" y="16632"/>
                  <a:pt x="19760" y="16624"/>
                </a:cubicBezTo>
                <a:lnTo>
                  <a:pt x="19760" y="14804"/>
                </a:lnTo>
                <a:lnTo>
                  <a:pt x="19760" y="12964"/>
                </a:lnTo>
                <a:lnTo>
                  <a:pt x="19658" y="12964"/>
                </a:lnTo>
                <a:lnTo>
                  <a:pt x="19556" y="12964"/>
                </a:lnTo>
                <a:close/>
                <a:moveTo>
                  <a:pt x="20920" y="12964"/>
                </a:moveTo>
                <a:cubicBezTo>
                  <a:pt x="20908" y="12991"/>
                  <a:pt x="20894" y="13010"/>
                  <a:pt x="20884" y="13042"/>
                </a:cubicBezTo>
                <a:lnTo>
                  <a:pt x="20884" y="14804"/>
                </a:lnTo>
                <a:lnTo>
                  <a:pt x="20884" y="16644"/>
                </a:lnTo>
                <a:lnTo>
                  <a:pt x="20982" y="16644"/>
                </a:lnTo>
                <a:cubicBezTo>
                  <a:pt x="21080" y="16644"/>
                  <a:pt x="21079" y="16642"/>
                  <a:pt x="21095" y="15432"/>
                </a:cubicBezTo>
                <a:cubicBezTo>
                  <a:pt x="21108" y="14479"/>
                  <a:pt x="21127" y="14149"/>
                  <a:pt x="21183" y="13884"/>
                </a:cubicBezTo>
                <a:cubicBezTo>
                  <a:pt x="21253" y="13555"/>
                  <a:pt x="21258" y="13552"/>
                  <a:pt x="21326" y="13839"/>
                </a:cubicBezTo>
                <a:cubicBezTo>
                  <a:pt x="21384" y="14087"/>
                  <a:pt x="21394" y="14328"/>
                  <a:pt x="21394" y="15387"/>
                </a:cubicBezTo>
                <a:lnTo>
                  <a:pt x="21394" y="16644"/>
                </a:lnTo>
                <a:lnTo>
                  <a:pt x="21497" y="16644"/>
                </a:lnTo>
                <a:lnTo>
                  <a:pt x="21571" y="16644"/>
                </a:lnTo>
                <a:cubicBezTo>
                  <a:pt x="21574" y="16632"/>
                  <a:pt x="21577" y="16624"/>
                  <a:pt x="21581" y="16611"/>
                </a:cubicBezTo>
                <a:cubicBezTo>
                  <a:pt x="21588" y="16583"/>
                  <a:pt x="21594" y="16535"/>
                  <a:pt x="21600" y="16495"/>
                </a:cubicBezTo>
                <a:lnTo>
                  <a:pt x="21600" y="15121"/>
                </a:lnTo>
                <a:cubicBezTo>
                  <a:pt x="21600" y="13814"/>
                  <a:pt x="21590" y="13556"/>
                  <a:pt x="21531" y="13281"/>
                </a:cubicBezTo>
                <a:cubicBezTo>
                  <a:pt x="21458" y="12936"/>
                  <a:pt x="21295" y="12857"/>
                  <a:pt x="21190" y="13119"/>
                </a:cubicBezTo>
                <a:cubicBezTo>
                  <a:pt x="21148" y="13227"/>
                  <a:pt x="21119" y="13227"/>
                  <a:pt x="21105" y="13119"/>
                </a:cubicBezTo>
                <a:cubicBezTo>
                  <a:pt x="21093" y="13031"/>
                  <a:pt x="21039" y="12964"/>
                  <a:pt x="20983" y="12964"/>
                </a:cubicBezTo>
                <a:lnTo>
                  <a:pt x="20920" y="12964"/>
                </a:lnTo>
                <a:close/>
                <a:moveTo>
                  <a:pt x="9317" y="13599"/>
                </a:moveTo>
                <a:cubicBezTo>
                  <a:pt x="9377" y="13599"/>
                  <a:pt x="9481" y="14193"/>
                  <a:pt x="9455" y="14389"/>
                </a:cubicBezTo>
                <a:cubicBezTo>
                  <a:pt x="9443" y="14483"/>
                  <a:pt x="9381" y="14564"/>
                  <a:pt x="9317" y="14564"/>
                </a:cubicBezTo>
                <a:cubicBezTo>
                  <a:pt x="9254" y="14564"/>
                  <a:pt x="9193" y="14483"/>
                  <a:pt x="9181" y="14389"/>
                </a:cubicBezTo>
                <a:cubicBezTo>
                  <a:pt x="9155" y="14193"/>
                  <a:pt x="9257" y="13599"/>
                  <a:pt x="9317" y="13599"/>
                </a:cubicBezTo>
                <a:close/>
                <a:moveTo>
                  <a:pt x="14036" y="13599"/>
                </a:moveTo>
                <a:cubicBezTo>
                  <a:pt x="14055" y="13599"/>
                  <a:pt x="14100" y="13747"/>
                  <a:pt x="14138" y="13923"/>
                </a:cubicBezTo>
                <a:cubicBezTo>
                  <a:pt x="14227" y="14341"/>
                  <a:pt x="14230" y="15369"/>
                  <a:pt x="14143" y="15737"/>
                </a:cubicBezTo>
                <a:cubicBezTo>
                  <a:pt x="14012" y="16296"/>
                  <a:pt x="13866" y="15818"/>
                  <a:pt x="13866" y="14830"/>
                </a:cubicBezTo>
                <a:cubicBezTo>
                  <a:pt x="13866" y="14260"/>
                  <a:pt x="13957" y="13599"/>
                  <a:pt x="14036" y="13599"/>
                </a:cubicBezTo>
                <a:close/>
                <a:moveTo>
                  <a:pt x="14868" y="13599"/>
                </a:moveTo>
                <a:cubicBezTo>
                  <a:pt x="14930" y="13599"/>
                  <a:pt x="15035" y="14187"/>
                  <a:pt x="15008" y="14389"/>
                </a:cubicBezTo>
                <a:cubicBezTo>
                  <a:pt x="14982" y="14590"/>
                  <a:pt x="14763" y="14622"/>
                  <a:pt x="14738" y="14428"/>
                </a:cubicBezTo>
                <a:cubicBezTo>
                  <a:pt x="14713" y="14242"/>
                  <a:pt x="14814" y="13599"/>
                  <a:pt x="14868" y="13599"/>
                </a:cubicBezTo>
                <a:close/>
                <a:moveTo>
                  <a:pt x="20316" y="13774"/>
                </a:moveTo>
                <a:cubicBezTo>
                  <a:pt x="20365" y="13762"/>
                  <a:pt x="20414" y="13860"/>
                  <a:pt x="20452" y="14059"/>
                </a:cubicBezTo>
                <a:cubicBezTo>
                  <a:pt x="20529" y="14454"/>
                  <a:pt x="20526" y="15402"/>
                  <a:pt x="20447" y="15737"/>
                </a:cubicBezTo>
                <a:cubicBezTo>
                  <a:pt x="20358" y="16113"/>
                  <a:pt x="20286" y="16067"/>
                  <a:pt x="20204" y="15581"/>
                </a:cubicBezTo>
                <a:cubicBezTo>
                  <a:pt x="20120" y="15079"/>
                  <a:pt x="20115" y="14602"/>
                  <a:pt x="20188" y="14117"/>
                </a:cubicBezTo>
                <a:cubicBezTo>
                  <a:pt x="20220" y="13901"/>
                  <a:pt x="20267" y="13785"/>
                  <a:pt x="20316" y="13774"/>
                </a:cubicBezTo>
                <a:close/>
                <a:moveTo>
                  <a:pt x="13128" y="13780"/>
                </a:moveTo>
                <a:cubicBezTo>
                  <a:pt x="13164" y="13806"/>
                  <a:pt x="13199" y="13898"/>
                  <a:pt x="13230" y="14059"/>
                </a:cubicBezTo>
                <a:cubicBezTo>
                  <a:pt x="13308" y="14461"/>
                  <a:pt x="13301" y="15294"/>
                  <a:pt x="13218" y="15685"/>
                </a:cubicBezTo>
                <a:cubicBezTo>
                  <a:pt x="13180" y="15861"/>
                  <a:pt x="13127" y="16002"/>
                  <a:pt x="13099" y="16002"/>
                </a:cubicBezTo>
                <a:cubicBezTo>
                  <a:pt x="13016" y="16002"/>
                  <a:pt x="12912" y="15393"/>
                  <a:pt x="12912" y="14914"/>
                </a:cubicBezTo>
                <a:cubicBezTo>
                  <a:pt x="12912" y="14181"/>
                  <a:pt x="13021" y="13703"/>
                  <a:pt x="13128" y="13780"/>
                </a:cubicBezTo>
                <a:close/>
                <a:moveTo>
                  <a:pt x="14781" y="15160"/>
                </a:moveTo>
                <a:cubicBezTo>
                  <a:pt x="14803" y="15148"/>
                  <a:pt x="14833" y="15153"/>
                  <a:pt x="14869" y="15173"/>
                </a:cubicBezTo>
                <a:cubicBezTo>
                  <a:pt x="15009" y="15250"/>
                  <a:pt x="15048" y="15438"/>
                  <a:pt x="14989" y="15769"/>
                </a:cubicBezTo>
                <a:cubicBezTo>
                  <a:pt x="14932" y="16092"/>
                  <a:pt x="14842" y="16059"/>
                  <a:pt x="14771" y="15691"/>
                </a:cubicBezTo>
                <a:cubicBezTo>
                  <a:pt x="14710" y="15376"/>
                  <a:pt x="14713" y="15197"/>
                  <a:pt x="14781" y="15160"/>
                </a:cubicBezTo>
                <a:close/>
                <a:moveTo>
                  <a:pt x="9317" y="15199"/>
                </a:moveTo>
                <a:cubicBezTo>
                  <a:pt x="9448" y="15199"/>
                  <a:pt x="9496" y="15428"/>
                  <a:pt x="9436" y="15769"/>
                </a:cubicBezTo>
                <a:cubicBezTo>
                  <a:pt x="9413" y="15897"/>
                  <a:pt x="9359" y="16002"/>
                  <a:pt x="9317" y="16002"/>
                </a:cubicBezTo>
                <a:cubicBezTo>
                  <a:pt x="9230" y="16002"/>
                  <a:pt x="9148" y="15618"/>
                  <a:pt x="9181" y="15367"/>
                </a:cubicBezTo>
                <a:cubicBezTo>
                  <a:pt x="9193" y="15276"/>
                  <a:pt x="9254" y="15199"/>
                  <a:pt x="9317" y="15199"/>
                </a:cubicBezTo>
                <a:close/>
              </a:path>
            </a:pathLst>
          </a:custGeom>
          <a:noFill/>
          <a:ln>
            <a:noFill/>
          </a:ln>
        </p:spPr>
      </p:pic>
      <p:pic>
        <p:nvPicPr>
          <p:cNvPr id="684" name="Google Shape;684;g3b69a139642_2_269" descr="ARTEMIS-Logo_Horizontal_White.png"/>
          <p:cNvPicPr preferRelativeResize="0"/>
          <p:nvPr/>
        </p:nvPicPr>
        <p:blipFill rotWithShape="1">
          <a:blip r:embed="rId4">
            <a:alphaModFix/>
          </a:blip>
          <a:srcRect/>
          <a:stretch/>
        </p:blipFill>
        <p:spPr>
          <a:xfrm>
            <a:off x="727899" y="5648252"/>
            <a:ext cx="2889344" cy="759244"/>
          </a:xfrm>
          <a:prstGeom prst="rect">
            <a:avLst/>
          </a:prstGeom>
          <a:noFill/>
          <a:ln>
            <a:noFill/>
          </a:ln>
        </p:spPr>
      </p:pic>
      <p:pic>
        <p:nvPicPr>
          <p:cNvPr id="685" name="Google Shape;685;g3b69a139642_2_269" descr="logo_vertical_white.png"/>
          <p:cNvPicPr preferRelativeResize="0"/>
          <p:nvPr/>
        </p:nvPicPr>
        <p:blipFill rotWithShape="1">
          <a:blip r:embed="rId5">
            <a:alphaModFix/>
          </a:blip>
          <a:srcRect/>
          <a:stretch/>
        </p:blipFill>
        <p:spPr>
          <a:xfrm>
            <a:off x="5024250" y="5351880"/>
            <a:ext cx="2143501" cy="135198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0" name="Google Shape;690;g3b69a139642_2_261"/>
          <p:cNvSpPr txBox="1"/>
          <p:nvPr/>
        </p:nvSpPr>
        <p:spPr>
          <a:xfrm>
            <a:off x="3027100" y="2336116"/>
            <a:ext cx="3770100" cy="585000"/>
          </a:xfrm>
          <a:prstGeom prst="rect">
            <a:avLst/>
          </a:prstGeom>
          <a:noFill/>
          <a:ln>
            <a:noFill/>
          </a:ln>
        </p:spPr>
        <p:txBody>
          <a:bodyPr spcFirstLastPara="1" wrap="square" lIns="45725" tIns="45725" rIns="45725" bIns="45725" anchor="t" anchorCtr="0">
            <a:spAutoFit/>
          </a:bodyPr>
          <a:lstStyle/>
          <a:p>
            <a:pPr marL="0" marR="0" lvl="0" indent="0" algn="l" rtl="0">
              <a:lnSpc>
                <a:spcPct val="100000"/>
              </a:lnSpc>
              <a:spcBef>
                <a:spcPts val="0"/>
              </a:spcBef>
              <a:spcAft>
                <a:spcPts val="0"/>
              </a:spcAft>
              <a:buClr>
                <a:srgbClr val="333F50"/>
              </a:buClr>
              <a:buSzPts val="1000"/>
              <a:buFont typeface="Calibri"/>
              <a:buNone/>
            </a:pPr>
            <a:r>
              <a:rPr lang="sl-SI" sz="3200" b="1">
                <a:latin typeface="Calibri"/>
                <a:ea typeface="Calibri"/>
                <a:cs typeface="Calibri"/>
                <a:sym typeface="Calibri"/>
              </a:rPr>
              <a:t>RAZPRAVA</a:t>
            </a:r>
            <a:endParaRPr sz="3500" b="1"/>
          </a:p>
        </p:txBody>
      </p:sp>
      <p:pic>
        <p:nvPicPr>
          <p:cNvPr id="691" name="Google Shape;691;g3b69a139642_2_261" descr="Slika 8"/>
          <p:cNvPicPr preferRelativeResize="0"/>
          <p:nvPr/>
        </p:nvPicPr>
        <p:blipFill rotWithShape="1">
          <a:blip r:embed="rId3">
            <a:alphaModFix/>
          </a:blip>
          <a:srcRect/>
          <a:stretch/>
        </p:blipFill>
        <p:spPr>
          <a:xfrm>
            <a:off x="416561" y="5247140"/>
            <a:ext cx="10009549" cy="1096855"/>
          </a:xfrm>
          <a:prstGeom prst="rect">
            <a:avLst/>
          </a:prstGeom>
          <a:noFill/>
          <a:ln>
            <a:noFill/>
          </a:ln>
        </p:spPr>
      </p:pic>
      <p:pic>
        <p:nvPicPr>
          <p:cNvPr id="692" name="Google Shape;692;g3b69a139642_2_261" descr="Slika 10"/>
          <p:cNvPicPr preferRelativeResize="0"/>
          <p:nvPr/>
        </p:nvPicPr>
        <p:blipFill rotWithShape="1">
          <a:blip r:embed="rId4">
            <a:alphaModFix/>
          </a:blip>
          <a:srcRect t="13223" r="22131"/>
          <a:stretch/>
        </p:blipFill>
        <p:spPr>
          <a:xfrm>
            <a:off x="5233087" y="0"/>
            <a:ext cx="6958915" cy="5184456"/>
          </a:xfrm>
          <a:prstGeom prst="rect">
            <a:avLst/>
          </a:prstGeom>
          <a:noFill/>
          <a:ln>
            <a:noFill/>
          </a:ln>
        </p:spPr>
      </p:pic>
      <p:pic>
        <p:nvPicPr>
          <p:cNvPr id="693" name="Google Shape;693;g3b69a139642_2_261" descr="Slika 12"/>
          <p:cNvPicPr preferRelativeResize="0"/>
          <p:nvPr/>
        </p:nvPicPr>
        <p:blipFill rotWithShape="1">
          <a:blip r:embed="rId5">
            <a:alphaModFix/>
          </a:blip>
          <a:srcRect/>
          <a:stretch/>
        </p:blipFill>
        <p:spPr>
          <a:xfrm>
            <a:off x="516731" y="706065"/>
            <a:ext cx="2468881" cy="713232"/>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698" name="Google Shape;698;g3b71480ff71_4_50"/>
          <p:cNvSpPr txBox="1">
            <a:spLocks noGrp="1"/>
          </p:cNvSpPr>
          <p:nvPr>
            <p:ph type="ctrTitle"/>
          </p:nvPr>
        </p:nvSpPr>
        <p:spPr>
          <a:xfrm>
            <a:off x="543818" y="339530"/>
            <a:ext cx="9144000" cy="1230854"/>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ED7D31"/>
              </a:buClr>
              <a:buSzPts val="6600"/>
              <a:buFont typeface="Arial"/>
              <a:buNone/>
            </a:pPr>
            <a:r>
              <a:rPr lang="sl-SI"/>
              <a:t>Jeziko(slo)vni podatki</a:t>
            </a:r>
            <a:endParaRPr/>
          </a:p>
        </p:txBody>
      </p:sp>
      <p:sp>
        <p:nvSpPr>
          <p:cNvPr id="699" name="Google Shape;699;g3b71480ff71_4_50"/>
          <p:cNvSpPr txBox="1">
            <a:spLocks noGrp="1"/>
          </p:cNvSpPr>
          <p:nvPr>
            <p:ph type="subTitle" idx="1"/>
          </p:nvPr>
        </p:nvSpPr>
        <p:spPr>
          <a:xfrm>
            <a:off x="543818" y="1636692"/>
            <a:ext cx="7904443" cy="94688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800"/>
              <a:buNone/>
            </a:pPr>
            <a:r>
              <a:rPr lang="sl-SI"/>
              <a:t>Shranjevanje na zaupanja vrednih repozitorijih</a:t>
            </a:r>
            <a:endParaRPr/>
          </a:p>
        </p:txBody>
      </p:sp>
      <p:sp>
        <p:nvSpPr>
          <p:cNvPr id="700" name="Google Shape;700;g3b71480ff71_4_50"/>
          <p:cNvSpPr txBox="1">
            <a:spLocks noGrp="1"/>
          </p:cNvSpPr>
          <p:nvPr>
            <p:ph type="body" idx="2"/>
          </p:nvPr>
        </p:nvSpPr>
        <p:spPr>
          <a:xfrm>
            <a:off x="543818" y="2110132"/>
            <a:ext cx="6540500" cy="81438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000"/>
              <a:buFont typeface="Arial"/>
              <a:buNone/>
            </a:pPr>
            <a:r>
              <a:rPr lang="sl-SI"/>
              <a:t>Clarin.si : Zenodo</a:t>
            </a:r>
            <a:endParaRPr/>
          </a:p>
        </p:txBody>
      </p:sp>
      <p:sp>
        <p:nvSpPr>
          <p:cNvPr id="9" name="PoljeZBesedilom 5">
            <a:extLst>
              <a:ext uri="{FF2B5EF4-FFF2-40B4-BE49-F238E27FC236}">
                <a16:creationId xmlns:a16="http://schemas.microsoft.com/office/drawing/2014/main" id="{A3A36C90-3F60-44B7-A33F-50DD433441DB}"/>
              </a:ext>
            </a:extLst>
          </p:cNvPr>
          <p:cNvSpPr txBox="1"/>
          <p:nvPr/>
        </p:nvSpPr>
        <p:spPr>
          <a:xfrm>
            <a:off x="543818" y="2977094"/>
            <a:ext cx="8088317" cy="1938992"/>
          </a:xfrm>
          <a:prstGeom prst="rect">
            <a:avLst/>
          </a:prstGeom>
          <a:noFill/>
        </p:spPr>
        <p:txBody>
          <a:bodyPr wrap="square" rtlCol="0">
            <a:spAutoFit/>
          </a:bodyPr>
          <a:lstStyle/>
          <a:p>
            <a:pPr>
              <a:buClrTx/>
              <a:buFontTx/>
              <a:buNone/>
            </a:pPr>
            <a:r>
              <a:rPr lang="sl-SI" sz="2000" kern="1200">
                <a:solidFill>
                  <a:prstClr val="white"/>
                </a:solidFill>
                <a:latin typeface="Calibri" panose="020F0502020204030204"/>
                <a:ea typeface="+mn-ea"/>
                <a:cs typeface="+mn-cs"/>
              </a:rPr>
              <a:t>doc. dr. Mateja JEMEC TOMAZIN,</a:t>
            </a:r>
          </a:p>
          <a:p>
            <a:pPr>
              <a:buClrTx/>
              <a:buFontTx/>
              <a:buNone/>
            </a:pPr>
            <a:r>
              <a:rPr lang="sl-SI" sz="2000" kern="1200">
                <a:solidFill>
                  <a:prstClr val="white"/>
                </a:solidFill>
                <a:latin typeface="Calibri" panose="020F0502020204030204"/>
                <a:ea typeface="+mn-ea"/>
                <a:cs typeface="+mn-cs"/>
              </a:rPr>
              <a:t>Znanstvenoraziskovalni center Slovenske akademije znanosti in umetnosti</a:t>
            </a:r>
          </a:p>
          <a:p>
            <a:pPr>
              <a:buClrTx/>
              <a:buFontTx/>
              <a:buNone/>
            </a:pPr>
            <a:endParaRPr lang="sl-SI" sz="2000" kern="1200">
              <a:solidFill>
                <a:prstClr val="white"/>
              </a:solidFill>
              <a:latin typeface="Calibri" panose="020F0502020204030204"/>
              <a:ea typeface="+mn-ea"/>
              <a:cs typeface="+mn-cs"/>
            </a:endParaRPr>
          </a:p>
          <a:p>
            <a:pPr>
              <a:buClrTx/>
              <a:buFontTx/>
              <a:buNone/>
            </a:pPr>
            <a:endParaRPr lang="sl-SI" sz="2000" kern="1200">
              <a:solidFill>
                <a:prstClr val="white"/>
              </a:solidFill>
              <a:latin typeface="Calibri" panose="020F0502020204030204"/>
              <a:ea typeface="+mn-ea"/>
              <a:cs typeface="+mn-cs"/>
            </a:endParaRPr>
          </a:p>
          <a:p>
            <a:pPr>
              <a:buClrTx/>
              <a:buFontTx/>
              <a:buNone/>
            </a:pPr>
            <a:r>
              <a:rPr lang="sl-SI" sz="2000" kern="1200">
                <a:solidFill>
                  <a:prstClr val="white"/>
                </a:solidFill>
                <a:latin typeface="Calibri" panose="020F0502020204030204"/>
                <a:ea typeface="+mn-ea"/>
                <a:cs typeface="+mn-cs"/>
              </a:rPr>
              <a:t>Ljubljana in online, Centralna tehniška knjižnica Univerze v Ljubljani,</a:t>
            </a:r>
          </a:p>
          <a:p>
            <a:pPr>
              <a:buClrTx/>
              <a:buFontTx/>
              <a:buNone/>
            </a:pPr>
            <a:r>
              <a:rPr lang="sl-SI" sz="2000" kern="1200">
                <a:solidFill>
                  <a:prstClr val="white"/>
                </a:solidFill>
                <a:latin typeface="Calibri" panose="020F0502020204030204"/>
                <a:ea typeface="+mn-ea"/>
                <a:cs typeface="+mn-cs"/>
              </a:rPr>
              <a:t>2. usposabljanje za podatkovne strokovnjake, 14. 1. 2026</a:t>
            </a:r>
            <a:endParaRPr lang="sl-SI" sz="2000" kern="1200" dirty="0">
              <a:solidFill>
                <a:prstClr val="white"/>
              </a:solidFill>
              <a:latin typeface="Calibri" panose="020F0502020204030204"/>
              <a:ea typeface="+mn-ea"/>
              <a:cs typeface="+mn-cs"/>
            </a:endParaRPr>
          </a:p>
        </p:txBody>
      </p:sp>
      <p:pic>
        <p:nvPicPr>
          <p:cNvPr id="11" name="Picture 10">
            <a:extLst>
              <a:ext uri="{FF2B5EF4-FFF2-40B4-BE49-F238E27FC236}">
                <a16:creationId xmlns:a16="http://schemas.microsoft.com/office/drawing/2014/main" id="{CC65DC72-5E0D-4E6D-967D-76A15FE507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6739" y="5951272"/>
            <a:ext cx="620146" cy="349378"/>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6" name="Google Shape;706;g3b71480ff71_4_58"/>
          <p:cNvSpPr txBox="1">
            <a:spLocks noGrp="1"/>
          </p:cNvSpPr>
          <p:nvPr>
            <p:ph type="title"/>
          </p:nvPr>
        </p:nvSpPr>
        <p:spPr>
          <a:xfrm>
            <a:off x="838202" y="1078860"/>
            <a:ext cx="11160000" cy="61182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Arial"/>
              <a:buNone/>
            </a:pPr>
            <a:r>
              <a:rPr lang="sl-SI"/>
              <a:t>Repozitorij CLARIN.SI</a:t>
            </a:r>
            <a:endParaRPr/>
          </a:p>
        </p:txBody>
      </p:sp>
      <p:sp>
        <p:nvSpPr>
          <p:cNvPr id="707" name="Google Shape;707;g3b71480ff71_4_58"/>
          <p:cNvSpPr txBox="1">
            <a:spLocks noGrp="1"/>
          </p:cNvSpPr>
          <p:nvPr>
            <p:ph type="body" idx="1"/>
          </p:nvPr>
        </p:nvSpPr>
        <p:spPr>
          <a:xfrm>
            <a:off x="838202" y="1825626"/>
            <a:ext cx="11160000" cy="4773293"/>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rgbClr val="000000"/>
              </a:buClr>
              <a:buSzPts val="2800"/>
              <a:buNone/>
            </a:pPr>
            <a:r>
              <a:rPr lang="sl-SI"/>
              <a:t>jezikovni viri:</a:t>
            </a:r>
            <a:endParaRPr/>
          </a:p>
          <a:p>
            <a:pPr marL="228600" lvl="0" indent="-50800" algn="l" rtl="0">
              <a:lnSpc>
                <a:spcPct val="90000"/>
              </a:lnSpc>
              <a:spcBef>
                <a:spcPts val="0"/>
              </a:spcBef>
              <a:spcAft>
                <a:spcPts val="0"/>
              </a:spcAft>
              <a:buClr>
                <a:srgbClr val="000000"/>
              </a:buClr>
              <a:buSzPts val="2800"/>
              <a:buNone/>
            </a:pPr>
            <a:r>
              <a:rPr lang="sl-SI"/>
              <a:t>	- korpusi (tj. urejene zbirke besedil)</a:t>
            </a:r>
            <a:endParaRPr/>
          </a:p>
          <a:p>
            <a:pPr marL="635000" lvl="0" indent="-457200" algn="l" rtl="0">
              <a:lnSpc>
                <a:spcPct val="90000"/>
              </a:lnSpc>
              <a:spcBef>
                <a:spcPts val="0"/>
              </a:spcBef>
              <a:spcAft>
                <a:spcPts val="0"/>
              </a:spcAft>
              <a:buClr>
                <a:srgbClr val="000000"/>
              </a:buClr>
              <a:buSzPts val="2800"/>
              <a:buFont typeface="Arial"/>
              <a:buChar char="-"/>
            </a:pPr>
            <a:r>
              <a:rPr lang="sl-SI"/>
              <a:t>avdio posnetki, </a:t>
            </a:r>
            <a:endParaRPr/>
          </a:p>
          <a:p>
            <a:pPr marL="635000" lvl="0" indent="-457200" algn="l" rtl="0">
              <a:lnSpc>
                <a:spcPct val="90000"/>
              </a:lnSpc>
              <a:spcBef>
                <a:spcPts val="0"/>
              </a:spcBef>
              <a:spcAft>
                <a:spcPts val="0"/>
              </a:spcAft>
              <a:buClr>
                <a:srgbClr val="000000"/>
              </a:buClr>
              <a:buSzPts val="2800"/>
              <a:buFont typeface="Arial"/>
              <a:buChar char="-"/>
            </a:pPr>
            <a:r>
              <a:rPr lang="sl-SI"/>
              <a:t>besedišča</a:t>
            </a:r>
            <a:endParaRPr/>
          </a:p>
          <a:p>
            <a:pPr marL="635000" lvl="0" indent="-457200" algn="l" rtl="0">
              <a:lnSpc>
                <a:spcPct val="90000"/>
              </a:lnSpc>
              <a:spcBef>
                <a:spcPts val="0"/>
              </a:spcBef>
              <a:spcAft>
                <a:spcPts val="0"/>
              </a:spcAft>
              <a:buClr>
                <a:srgbClr val="000000"/>
              </a:buClr>
              <a:buSzPts val="2800"/>
              <a:buFont typeface="Arial"/>
              <a:buChar char="-"/>
            </a:pPr>
            <a:r>
              <a:rPr lang="sl-SI"/>
              <a:t>slovarji </a:t>
            </a:r>
            <a:endParaRPr/>
          </a:p>
          <a:p>
            <a:pPr marL="635000" lvl="0" indent="-457200" algn="l" rtl="0">
              <a:lnSpc>
                <a:spcPct val="90000"/>
              </a:lnSpc>
              <a:spcBef>
                <a:spcPts val="0"/>
              </a:spcBef>
              <a:spcAft>
                <a:spcPts val="0"/>
              </a:spcAft>
              <a:buClr>
                <a:srgbClr val="000000"/>
              </a:buClr>
              <a:buSzPts val="2800"/>
              <a:buFont typeface="Arial"/>
              <a:buChar char="-"/>
            </a:pPr>
            <a:r>
              <a:rPr lang="sl-SI"/>
              <a:t>jezikovni modeli </a:t>
            </a:r>
            <a:endParaRPr/>
          </a:p>
          <a:p>
            <a:pPr marL="635000" lvl="0" indent="-457200" algn="l" rtl="0">
              <a:lnSpc>
                <a:spcPct val="90000"/>
              </a:lnSpc>
              <a:spcBef>
                <a:spcPts val="0"/>
              </a:spcBef>
              <a:spcAft>
                <a:spcPts val="0"/>
              </a:spcAft>
              <a:buClr>
                <a:srgbClr val="000000"/>
              </a:buClr>
              <a:buSzPts val="2800"/>
              <a:buFont typeface="Arial"/>
              <a:buChar char="-"/>
            </a:pPr>
            <a:r>
              <a:rPr lang="sl-SI" b="1"/>
              <a:t>urejeni podatki, povezani z jezikom</a:t>
            </a:r>
            <a:endParaRPr/>
          </a:p>
          <a:p>
            <a:pPr marL="177800" lvl="0" indent="0" algn="l" rtl="0">
              <a:lnSpc>
                <a:spcPct val="90000"/>
              </a:lnSpc>
              <a:spcBef>
                <a:spcPts val="0"/>
              </a:spcBef>
              <a:spcAft>
                <a:spcPts val="0"/>
              </a:spcAft>
              <a:buClr>
                <a:srgbClr val="000000"/>
              </a:buClr>
              <a:buSzPts val="2800"/>
              <a:buNone/>
            </a:pP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g3b71480ff71_4_63"/>
          <p:cNvSpPr txBox="1">
            <a:spLocks noGrp="1"/>
          </p:cNvSpPr>
          <p:nvPr>
            <p:ph type="title"/>
          </p:nvPr>
        </p:nvSpPr>
        <p:spPr>
          <a:xfrm>
            <a:off x="838202" y="1078860"/>
            <a:ext cx="11160000" cy="61182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11111"/>
              <a:buFont typeface="Arial"/>
              <a:buNone/>
            </a:pPr>
            <a:r>
              <a:rPr lang="sl-SI"/>
              <a:t>Trajna hramba jezikovnih podatkov</a:t>
            </a:r>
            <a:endParaRPr/>
          </a:p>
        </p:txBody>
      </p:sp>
      <p:sp>
        <p:nvSpPr>
          <p:cNvPr id="713" name="Google Shape;713;g3b71480ff71_4_63"/>
          <p:cNvSpPr txBox="1">
            <a:spLocks noGrp="1"/>
          </p:cNvSpPr>
          <p:nvPr>
            <p:ph type="body" idx="1"/>
          </p:nvPr>
        </p:nvSpPr>
        <p:spPr>
          <a:xfrm>
            <a:off x="838202" y="1825626"/>
            <a:ext cx="11160000" cy="4773293"/>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Clr>
                <a:srgbClr val="000000"/>
              </a:buClr>
              <a:buSzPts val="2800"/>
              <a:buChar char="•"/>
            </a:pPr>
            <a:r>
              <a:rPr lang="sl-SI"/>
              <a:t>Vidnost jezikovnih virov</a:t>
            </a:r>
            <a:endParaRPr/>
          </a:p>
          <a:p>
            <a:pPr marL="457200" lvl="0" indent="-406400" algn="l" rtl="0">
              <a:lnSpc>
                <a:spcPct val="90000"/>
              </a:lnSpc>
              <a:spcBef>
                <a:spcPts val="1000"/>
              </a:spcBef>
              <a:spcAft>
                <a:spcPts val="0"/>
              </a:spcAft>
              <a:buClr>
                <a:srgbClr val="000000"/>
              </a:buClr>
              <a:buSzPts val="2800"/>
              <a:buChar char="•"/>
            </a:pPr>
            <a:r>
              <a:rPr lang="sl-SI"/>
              <a:t>*Odločanje za lastno hrambo</a:t>
            </a:r>
            <a:endParaRPr/>
          </a:p>
          <a:p>
            <a:pPr marL="457200" lvl="0" indent="-406400" algn="l" rtl="0">
              <a:lnSpc>
                <a:spcPct val="90000"/>
              </a:lnSpc>
              <a:spcBef>
                <a:spcPts val="1000"/>
              </a:spcBef>
              <a:spcAft>
                <a:spcPts val="0"/>
              </a:spcAft>
              <a:buClr>
                <a:srgbClr val="000000"/>
              </a:buClr>
              <a:buSzPts val="2800"/>
              <a:buChar char="•"/>
            </a:pPr>
            <a:r>
              <a:rPr lang="sl-SI"/>
              <a:t>Optimalni formati (sprejemanje slikovnih datotek; struktura xml – elementi)</a:t>
            </a:r>
            <a:endParaRPr/>
          </a:p>
          <a:p>
            <a:pPr marL="457200" lvl="0" indent="-406400" algn="l" rtl="0">
              <a:lnSpc>
                <a:spcPct val="90000"/>
              </a:lnSpc>
              <a:spcBef>
                <a:spcPts val="1000"/>
              </a:spcBef>
              <a:spcAft>
                <a:spcPts val="0"/>
              </a:spcAft>
              <a:buClr>
                <a:srgbClr val="000000"/>
              </a:buClr>
              <a:buSzPts val="2800"/>
              <a:buChar char="•"/>
            </a:pPr>
            <a:r>
              <a:rPr lang="sl-SI"/>
              <a:t>Licence – pripravljenost na deljenje </a:t>
            </a:r>
            <a:endParaRPr/>
          </a:p>
          <a:p>
            <a:pPr marL="457200" lvl="0" indent="-406400" algn="l" rtl="0">
              <a:lnSpc>
                <a:spcPct val="90000"/>
              </a:lnSpc>
              <a:spcBef>
                <a:spcPts val="1000"/>
              </a:spcBef>
              <a:spcAft>
                <a:spcPts val="0"/>
              </a:spcAft>
              <a:buClr>
                <a:srgbClr val="000000"/>
              </a:buClr>
              <a:buSzPts val="2800"/>
              <a:buChar char="•"/>
            </a:pPr>
            <a:r>
              <a:rPr lang="sl-SI"/>
              <a:t>Kvarjenje?</a:t>
            </a:r>
            <a:endParaRPr/>
          </a:p>
          <a:p>
            <a:pPr marL="457200" lvl="0" indent="-406400" algn="l" rtl="0">
              <a:lnSpc>
                <a:spcPct val="90000"/>
              </a:lnSpc>
              <a:spcBef>
                <a:spcPts val="1000"/>
              </a:spcBef>
              <a:spcAft>
                <a:spcPts val="0"/>
              </a:spcAft>
              <a:buClr>
                <a:srgbClr val="000000"/>
              </a:buClr>
              <a:buSzPts val="2800"/>
              <a:buChar char="•"/>
            </a:pPr>
            <a:r>
              <a:rPr lang="sl-SI"/>
              <a:t>Kdo je avtor? Kdo je urednik elektronske različice?</a:t>
            </a:r>
            <a:endParaRPr/>
          </a:p>
          <a:p>
            <a:pPr marL="457200" lvl="0" indent="-406400" algn="l" rtl="0">
              <a:lnSpc>
                <a:spcPct val="90000"/>
              </a:lnSpc>
              <a:spcBef>
                <a:spcPts val="1000"/>
              </a:spcBef>
              <a:spcAft>
                <a:spcPts val="0"/>
              </a:spcAft>
              <a:buClr>
                <a:srgbClr val="000000"/>
              </a:buClr>
              <a:buSzPts val="2800"/>
              <a:buChar char="•"/>
            </a:pPr>
            <a:r>
              <a:rPr lang="sl-SI"/>
              <a:t>Kontaktna oseba in identiteta AAI</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62"/>
        <p:cNvGrpSpPr/>
        <p:nvPr/>
      </p:nvGrpSpPr>
      <p:grpSpPr>
        <a:xfrm>
          <a:off x="0" y="0"/>
          <a:ext cx="0" cy="0"/>
          <a:chOff x="0" y="0"/>
          <a:chExt cx="0" cy="0"/>
        </a:xfrm>
      </p:grpSpPr>
      <p:sp>
        <p:nvSpPr>
          <p:cNvPr id="463" name="Google Shape;463;p2"/>
          <p:cNvSpPr txBox="1">
            <a:spLocks noGrp="1"/>
          </p:cNvSpPr>
          <p:nvPr>
            <p:ph type="title"/>
          </p:nvPr>
        </p:nvSpPr>
        <p:spPr>
          <a:xfrm>
            <a:off x="5648102" y="390775"/>
            <a:ext cx="21633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Dan 1</a:t>
            </a:r>
            <a:endParaRPr/>
          </a:p>
        </p:txBody>
      </p:sp>
      <p:sp>
        <p:nvSpPr>
          <p:cNvPr id="464" name="Google Shape;464;p2"/>
          <p:cNvSpPr txBox="1">
            <a:spLocks noGrp="1"/>
          </p:cNvSpPr>
          <p:nvPr>
            <p:ph type="body" idx="1"/>
          </p:nvPr>
        </p:nvSpPr>
        <p:spPr>
          <a:xfrm>
            <a:off x="838200" y="1389524"/>
            <a:ext cx="10515600" cy="50787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1000"/>
              </a:spcBef>
              <a:spcAft>
                <a:spcPts val="0"/>
              </a:spcAft>
              <a:buClr>
                <a:srgbClr val="000000"/>
              </a:buClr>
              <a:buSzPts val="1600"/>
              <a:buNone/>
            </a:pPr>
            <a:endParaRPr sz="1600"/>
          </a:p>
          <a:p>
            <a:pPr marL="0" lvl="0" indent="0" algn="l" rtl="0">
              <a:lnSpc>
                <a:spcPct val="115000"/>
              </a:lnSpc>
              <a:spcBef>
                <a:spcPts val="0"/>
              </a:spcBef>
              <a:spcAft>
                <a:spcPts val="0"/>
              </a:spcAft>
              <a:buClr>
                <a:schemeClr val="dk1"/>
              </a:buClr>
              <a:buSzPts val="1100"/>
              <a:buFont typeface="Arial"/>
              <a:buNone/>
            </a:pPr>
            <a:r>
              <a:rPr lang="sl-SI" sz="1600"/>
              <a:t>9.00 - 9.30 Uvod in spoznavanje udeležencev</a:t>
            </a:r>
            <a:endParaRPr sz="1600"/>
          </a:p>
          <a:p>
            <a:pPr marL="457200" lvl="0" indent="-298450" algn="l" rtl="0">
              <a:lnSpc>
                <a:spcPct val="115000"/>
              </a:lnSpc>
              <a:spcBef>
                <a:spcPts val="0"/>
              </a:spcBef>
              <a:spcAft>
                <a:spcPts val="0"/>
              </a:spcAft>
              <a:buClr>
                <a:schemeClr val="dk1"/>
              </a:buClr>
              <a:buSzPts val="1100"/>
              <a:buChar char="●"/>
            </a:pPr>
            <a:r>
              <a:rPr lang="sl-SI" sz="1600"/>
              <a:t>pozdrav in pregled programa</a:t>
            </a:r>
            <a:endParaRPr sz="1600"/>
          </a:p>
          <a:p>
            <a:pPr marL="457200" lvl="0" indent="-298450" algn="l" rtl="0">
              <a:lnSpc>
                <a:spcPct val="115000"/>
              </a:lnSpc>
              <a:spcBef>
                <a:spcPts val="0"/>
              </a:spcBef>
              <a:spcAft>
                <a:spcPts val="0"/>
              </a:spcAft>
              <a:buClr>
                <a:schemeClr val="dk1"/>
              </a:buClr>
              <a:buSzPts val="1100"/>
              <a:buChar char="●"/>
            </a:pPr>
            <a:r>
              <a:rPr lang="sl-SI" sz="1600"/>
              <a:t>predstavitev udeležencev </a:t>
            </a:r>
            <a:endParaRPr sz="1600"/>
          </a:p>
          <a:p>
            <a:pPr marL="0" lvl="0" indent="0" algn="l" rtl="0">
              <a:lnSpc>
                <a:spcPct val="115000"/>
              </a:lnSpc>
              <a:spcBef>
                <a:spcPts val="0"/>
              </a:spcBef>
              <a:spcAft>
                <a:spcPts val="0"/>
              </a:spcAft>
              <a:buClr>
                <a:schemeClr val="dk1"/>
              </a:buClr>
              <a:buSzPts val="1100"/>
              <a:buFont typeface="Arial"/>
              <a:buNone/>
            </a:pPr>
            <a:endParaRPr sz="1600"/>
          </a:p>
          <a:p>
            <a:pPr marL="0" lvl="0" indent="0" algn="l" rtl="0">
              <a:lnSpc>
                <a:spcPct val="115000"/>
              </a:lnSpc>
              <a:spcBef>
                <a:spcPts val="0"/>
              </a:spcBef>
              <a:spcAft>
                <a:spcPts val="0"/>
              </a:spcAft>
              <a:buClr>
                <a:schemeClr val="dk1"/>
              </a:buClr>
              <a:buSzPts val="1100"/>
              <a:buFont typeface="Arial"/>
              <a:buNone/>
            </a:pPr>
            <a:r>
              <a:rPr lang="sl-SI" sz="1600"/>
              <a:t>Predstavitev dobrih praks ravnanja s podatki</a:t>
            </a:r>
            <a:endParaRPr sz="1600"/>
          </a:p>
          <a:p>
            <a:pPr marL="0" lvl="0" indent="0" algn="l" rtl="0">
              <a:lnSpc>
                <a:spcPct val="115000"/>
              </a:lnSpc>
              <a:spcBef>
                <a:spcPts val="0"/>
              </a:spcBef>
              <a:spcAft>
                <a:spcPts val="0"/>
              </a:spcAft>
              <a:buClr>
                <a:schemeClr val="dk1"/>
              </a:buClr>
              <a:buSzPts val="1100"/>
              <a:buFont typeface="Arial"/>
              <a:buNone/>
            </a:pPr>
            <a:r>
              <a:rPr lang="sl-SI" sz="1600"/>
              <a:t>9.30 - 11.00</a:t>
            </a:r>
            <a:endParaRPr sz="1600"/>
          </a:p>
          <a:p>
            <a:pPr marL="457200" lvl="0" indent="-298450" algn="l" rtl="0">
              <a:lnSpc>
                <a:spcPct val="115000"/>
              </a:lnSpc>
              <a:spcBef>
                <a:spcPts val="0"/>
              </a:spcBef>
              <a:spcAft>
                <a:spcPts val="0"/>
              </a:spcAft>
              <a:buClr>
                <a:schemeClr val="dk1"/>
              </a:buClr>
              <a:buSzPts val="1100"/>
              <a:buChar char="●"/>
            </a:pPr>
            <a:r>
              <a:rPr lang="sl-SI" sz="1600"/>
              <a:t>Benjamin Štular, ZRC SAZU: arheologija</a:t>
            </a:r>
            <a:endParaRPr sz="1600"/>
          </a:p>
          <a:p>
            <a:pPr marL="457200" lvl="0" indent="-298450" algn="l" rtl="0">
              <a:lnSpc>
                <a:spcPct val="115000"/>
              </a:lnSpc>
              <a:spcBef>
                <a:spcPts val="0"/>
              </a:spcBef>
              <a:spcAft>
                <a:spcPts val="0"/>
              </a:spcAft>
              <a:buClr>
                <a:schemeClr val="dk1"/>
              </a:buClr>
              <a:buSzPts val="1100"/>
              <a:buChar char="●"/>
            </a:pPr>
            <a:r>
              <a:rPr lang="sl-SI" sz="1600"/>
              <a:t>Mateja Jemec Tomazin, ZRC SAZU: jezikoslovje </a:t>
            </a:r>
            <a:endParaRPr sz="1600"/>
          </a:p>
          <a:p>
            <a:pPr marL="0" lvl="0" indent="0" algn="l" rtl="0">
              <a:lnSpc>
                <a:spcPct val="115000"/>
              </a:lnSpc>
              <a:spcBef>
                <a:spcPts val="0"/>
              </a:spcBef>
              <a:spcAft>
                <a:spcPts val="0"/>
              </a:spcAft>
              <a:buClr>
                <a:schemeClr val="dk1"/>
              </a:buClr>
              <a:buSzPts val="1100"/>
              <a:buFont typeface="Arial"/>
              <a:buNone/>
            </a:pPr>
            <a:r>
              <a:rPr lang="sl-SI" sz="1600"/>
              <a:t>11.00 - 11.15 Odmor</a:t>
            </a:r>
            <a:endParaRPr sz="1600"/>
          </a:p>
          <a:p>
            <a:pPr marL="0" lvl="0" indent="0" algn="l" rtl="0">
              <a:lnSpc>
                <a:spcPct val="115000"/>
              </a:lnSpc>
              <a:spcBef>
                <a:spcPts val="0"/>
              </a:spcBef>
              <a:spcAft>
                <a:spcPts val="0"/>
              </a:spcAft>
              <a:buClr>
                <a:schemeClr val="dk1"/>
              </a:buClr>
              <a:buSzPts val="1100"/>
              <a:buFont typeface="Arial"/>
              <a:buNone/>
            </a:pPr>
            <a:r>
              <a:rPr lang="sl-SI" sz="1600"/>
              <a:t>11.15 - 12.45</a:t>
            </a:r>
            <a:endParaRPr sz="1600"/>
          </a:p>
          <a:p>
            <a:pPr marL="457200" lvl="0" indent="-298450" algn="l" rtl="0">
              <a:lnSpc>
                <a:spcPct val="115000"/>
              </a:lnSpc>
              <a:spcBef>
                <a:spcPts val="0"/>
              </a:spcBef>
              <a:spcAft>
                <a:spcPts val="0"/>
              </a:spcAft>
              <a:buClr>
                <a:schemeClr val="dk1"/>
              </a:buClr>
              <a:buSzPts val="1100"/>
              <a:buChar char="●"/>
            </a:pPr>
            <a:r>
              <a:rPr lang="sl-SI" sz="1600"/>
              <a:t>Maja Zadel, ZRS Koper: družboslovje</a:t>
            </a:r>
            <a:endParaRPr sz="1600"/>
          </a:p>
          <a:p>
            <a:pPr marL="457200" lvl="0" indent="-298450" algn="l" rtl="0">
              <a:lnSpc>
                <a:spcPct val="115000"/>
              </a:lnSpc>
              <a:spcBef>
                <a:spcPts val="0"/>
              </a:spcBef>
              <a:spcAft>
                <a:spcPts val="0"/>
              </a:spcAft>
              <a:buClr>
                <a:schemeClr val="dk1"/>
              </a:buClr>
              <a:buSzPts val="1100"/>
              <a:buChar char="●"/>
            </a:pPr>
            <a:r>
              <a:rPr lang="sl-SI" sz="1600"/>
              <a:t>Marja Kovanda, Filozofska fakulteta, UL: antropologija </a:t>
            </a:r>
            <a:endParaRPr sz="1600"/>
          </a:p>
          <a:p>
            <a:pPr marL="0" lvl="0" indent="0" algn="l" rtl="0">
              <a:lnSpc>
                <a:spcPct val="115000"/>
              </a:lnSpc>
              <a:spcBef>
                <a:spcPts val="0"/>
              </a:spcBef>
              <a:spcAft>
                <a:spcPts val="0"/>
              </a:spcAft>
              <a:buClr>
                <a:schemeClr val="dk1"/>
              </a:buClr>
              <a:buSzPts val="1100"/>
              <a:buFont typeface="Arial"/>
              <a:buNone/>
            </a:pPr>
            <a:r>
              <a:rPr lang="sl-SI" sz="1600"/>
              <a:t>12.45 - 13.45 odmor za kosilo</a:t>
            </a:r>
            <a:endParaRPr sz="1600"/>
          </a:p>
          <a:p>
            <a:pPr marL="0" lvl="0" indent="0" algn="l" rtl="0">
              <a:lnSpc>
                <a:spcPct val="115000"/>
              </a:lnSpc>
              <a:spcBef>
                <a:spcPts val="0"/>
              </a:spcBef>
              <a:spcAft>
                <a:spcPts val="0"/>
              </a:spcAft>
              <a:buClr>
                <a:schemeClr val="dk1"/>
              </a:buClr>
              <a:buSzPts val="1100"/>
              <a:buFont typeface="Arial"/>
              <a:buNone/>
            </a:pPr>
            <a:r>
              <a:rPr lang="sl-SI" sz="1600"/>
              <a:t>13.45 - 14.30</a:t>
            </a:r>
            <a:endParaRPr sz="1600"/>
          </a:p>
          <a:p>
            <a:pPr marL="457200" lvl="0" indent="-298450" algn="l" rtl="0">
              <a:lnSpc>
                <a:spcPct val="115000"/>
              </a:lnSpc>
              <a:spcBef>
                <a:spcPts val="0"/>
              </a:spcBef>
              <a:spcAft>
                <a:spcPts val="0"/>
              </a:spcAft>
              <a:buClr>
                <a:schemeClr val="dk1"/>
              </a:buClr>
              <a:buSzPts val="1100"/>
              <a:buChar char="●"/>
            </a:pPr>
            <a:r>
              <a:rPr lang="sl-SI" sz="1600"/>
              <a:t>Vanessa Nina Borsan, Filozofska fakulteta, UL: muzikologija</a:t>
            </a:r>
            <a:endParaRPr sz="1600"/>
          </a:p>
          <a:p>
            <a:pPr marL="457200" lvl="0" indent="0" algn="l" rtl="0">
              <a:lnSpc>
                <a:spcPct val="115000"/>
              </a:lnSpc>
              <a:spcBef>
                <a:spcPts val="0"/>
              </a:spcBef>
              <a:spcAft>
                <a:spcPts val="0"/>
              </a:spcAft>
              <a:buClr>
                <a:schemeClr val="dk1"/>
              </a:buClr>
              <a:buSzPts val="1100"/>
              <a:buFont typeface="Arial"/>
              <a:buNone/>
            </a:pPr>
            <a:endParaRPr sz="1600"/>
          </a:p>
          <a:p>
            <a:pPr marL="0" lvl="0" indent="0" algn="l" rtl="0">
              <a:lnSpc>
                <a:spcPct val="115000"/>
              </a:lnSpc>
              <a:spcBef>
                <a:spcPts val="0"/>
              </a:spcBef>
              <a:spcAft>
                <a:spcPts val="0"/>
              </a:spcAft>
              <a:buClr>
                <a:schemeClr val="dk1"/>
              </a:buClr>
              <a:buSzPts val="1100"/>
              <a:buFont typeface="Arial"/>
              <a:buNone/>
            </a:pPr>
            <a:r>
              <a:rPr lang="sl-SI" sz="1600"/>
              <a:t>14.30 - 15.30 Zaključna razprava in sklepne misli</a:t>
            </a:r>
            <a:endParaRPr sz="16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g3b71480ff71_4_68"/>
          <p:cNvSpPr txBox="1">
            <a:spLocks noGrp="1"/>
          </p:cNvSpPr>
          <p:nvPr>
            <p:ph type="title"/>
          </p:nvPr>
        </p:nvSpPr>
        <p:spPr>
          <a:xfrm>
            <a:off x="838202" y="1078860"/>
            <a:ext cx="11160000" cy="61182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11111"/>
              <a:buFont typeface="Arial"/>
              <a:buNone/>
            </a:pPr>
            <a:r>
              <a:rPr lang="sl-SI"/>
              <a:t>Prednosti področnega repozitorija</a:t>
            </a:r>
            <a:endParaRPr/>
          </a:p>
        </p:txBody>
      </p:sp>
      <p:sp>
        <p:nvSpPr>
          <p:cNvPr id="719" name="Google Shape;719;g3b71480ff71_4_68"/>
          <p:cNvSpPr txBox="1">
            <a:spLocks noGrp="1"/>
          </p:cNvSpPr>
          <p:nvPr>
            <p:ph type="body" idx="1"/>
          </p:nvPr>
        </p:nvSpPr>
        <p:spPr>
          <a:xfrm>
            <a:off x="838202" y="1825626"/>
            <a:ext cx="11160000" cy="4773293"/>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Clr>
                <a:srgbClr val="000000"/>
              </a:buClr>
              <a:buSzPts val="2800"/>
              <a:buChar char="•"/>
            </a:pPr>
            <a:r>
              <a:rPr lang="sl-SI"/>
              <a:t>Sistemske informacije</a:t>
            </a:r>
            <a:endParaRPr/>
          </a:p>
          <a:p>
            <a:pPr marL="457200" lvl="0" indent="-406400" algn="l" rtl="0">
              <a:lnSpc>
                <a:spcPct val="90000"/>
              </a:lnSpc>
              <a:spcBef>
                <a:spcPts val="1000"/>
              </a:spcBef>
              <a:spcAft>
                <a:spcPts val="0"/>
              </a:spcAft>
              <a:buClr>
                <a:srgbClr val="000000"/>
              </a:buClr>
              <a:buSzPts val="2800"/>
              <a:buChar char="•"/>
            </a:pPr>
            <a:r>
              <a:rPr lang="sl-SI"/>
              <a:t>Pričakovani obseg informacij</a:t>
            </a:r>
            <a:endParaRPr/>
          </a:p>
          <a:p>
            <a:pPr marL="457200" lvl="0" indent="-406400" algn="l" rtl="0">
              <a:lnSpc>
                <a:spcPct val="90000"/>
              </a:lnSpc>
              <a:spcBef>
                <a:spcPts val="1000"/>
              </a:spcBef>
              <a:spcAft>
                <a:spcPts val="0"/>
              </a:spcAft>
              <a:buClr>
                <a:srgbClr val="000000"/>
              </a:buClr>
              <a:buSzPts val="2800"/>
              <a:buChar char="•"/>
            </a:pPr>
            <a:r>
              <a:rPr lang="sl-SI"/>
              <a:t>Stalnost podatka</a:t>
            </a:r>
            <a:endParaRPr/>
          </a:p>
          <a:p>
            <a:pPr marL="457200" lvl="0" indent="-406400" algn="l" rtl="0">
              <a:lnSpc>
                <a:spcPct val="90000"/>
              </a:lnSpc>
              <a:spcBef>
                <a:spcPts val="1000"/>
              </a:spcBef>
              <a:spcAft>
                <a:spcPts val="0"/>
              </a:spcAft>
              <a:buClr>
                <a:srgbClr val="000000"/>
              </a:buClr>
              <a:buSzPts val="2800"/>
              <a:buChar char="•"/>
            </a:pPr>
            <a:r>
              <a:rPr lang="sl-SI"/>
              <a:t>Tehnično vzdrževanje</a:t>
            </a:r>
            <a:endParaRPr/>
          </a:p>
          <a:p>
            <a:pPr marL="50800" lvl="0" indent="0" algn="l" rtl="0">
              <a:lnSpc>
                <a:spcPct val="90000"/>
              </a:lnSpc>
              <a:spcBef>
                <a:spcPts val="1000"/>
              </a:spcBef>
              <a:spcAft>
                <a:spcPts val="0"/>
              </a:spcAft>
              <a:buSzPts val="2800"/>
              <a:buNone/>
            </a:pPr>
            <a:r>
              <a:rPr lang="sl-SI"/>
              <a:t>====</a:t>
            </a:r>
            <a:endParaRPr/>
          </a:p>
          <a:p>
            <a:pPr marL="50800" lvl="0" indent="0" algn="l" rtl="0">
              <a:lnSpc>
                <a:spcPct val="90000"/>
              </a:lnSpc>
              <a:spcBef>
                <a:spcPts val="1000"/>
              </a:spcBef>
              <a:spcAft>
                <a:spcPts val="0"/>
              </a:spcAft>
              <a:buSzPts val="2800"/>
              <a:buNone/>
            </a:pPr>
            <a:r>
              <a:rPr lang="sl-SI"/>
              <a:t>*Slabosti:</a:t>
            </a:r>
            <a:endParaRPr/>
          </a:p>
          <a:p>
            <a:pPr marL="457200" lvl="0" indent="-406400" algn="l" rtl="0">
              <a:lnSpc>
                <a:spcPct val="90000"/>
              </a:lnSpc>
              <a:spcBef>
                <a:spcPts val="1000"/>
              </a:spcBef>
              <a:spcAft>
                <a:spcPts val="0"/>
              </a:spcAft>
              <a:buSzPts val="2800"/>
              <a:buFont typeface="Arial"/>
              <a:buChar char="-"/>
            </a:pPr>
            <a:r>
              <a:rPr lang="sl-SI"/>
              <a:t>Zahteve po tehnični kakovosti</a:t>
            </a:r>
            <a:endParaRPr/>
          </a:p>
          <a:p>
            <a:pPr marL="457200" lvl="0" indent="-406400" algn="l" rtl="0">
              <a:lnSpc>
                <a:spcPct val="90000"/>
              </a:lnSpc>
              <a:spcBef>
                <a:spcPts val="1000"/>
              </a:spcBef>
              <a:spcAft>
                <a:spcPts val="0"/>
              </a:spcAft>
              <a:buSzPts val="2800"/>
              <a:buFont typeface="Arial"/>
              <a:buChar char="-"/>
            </a:pPr>
            <a:r>
              <a:rPr lang="sl-SI"/>
              <a:t>Način posodabljanja – verzioniranje</a:t>
            </a:r>
            <a:endParaRPr/>
          </a:p>
          <a:p>
            <a:pPr marL="457200" lvl="0" indent="-406400" algn="l" rtl="0">
              <a:lnSpc>
                <a:spcPct val="90000"/>
              </a:lnSpc>
              <a:spcBef>
                <a:spcPts val="1000"/>
              </a:spcBef>
              <a:spcAft>
                <a:spcPts val="0"/>
              </a:spcAft>
              <a:buSzPts val="2800"/>
              <a:buFont typeface="Arial"/>
              <a:buChar char="-"/>
            </a:pPr>
            <a:r>
              <a:rPr lang="sl-SI"/>
              <a:t>*angleščina (Dictionary of the Slovenian Normative Guide (2001)</a:t>
            </a:r>
            <a:endParaRPr/>
          </a:p>
          <a:p>
            <a:pPr marL="457200" lvl="0" indent="-228600" algn="l" rtl="0">
              <a:lnSpc>
                <a:spcPct val="90000"/>
              </a:lnSpc>
              <a:spcBef>
                <a:spcPts val="1000"/>
              </a:spcBef>
              <a:spcAft>
                <a:spcPts val="0"/>
              </a:spcAft>
              <a:buSzPts val="2800"/>
              <a:buFont typeface="Arial"/>
              <a:buNone/>
            </a:pPr>
            <a:endParaRPr/>
          </a:p>
          <a:p>
            <a:pPr marL="50800" lvl="0" indent="0" algn="l" rtl="0">
              <a:lnSpc>
                <a:spcPct val="90000"/>
              </a:lnSpc>
              <a:spcBef>
                <a:spcPts val="1000"/>
              </a:spcBef>
              <a:spcAft>
                <a:spcPts val="0"/>
              </a:spcAft>
              <a:buSzPts val="2800"/>
              <a:buNone/>
            </a:pP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g3b71480ff71_4_73"/>
          <p:cNvSpPr txBox="1">
            <a:spLocks noGrp="1"/>
          </p:cNvSpPr>
          <p:nvPr>
            <p:ph type="title"/>
          </p:nvPr>
        </p:nvSpPr>
        <p:spPr>
          <a:xfrm>
            <a:off x="838202" y="1078860"/>
            <a:ext cx="11160000" cy="61182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11111"/>
              <a:buFont typeface="Arial"/>
              <a:buNone/>
            </a:pPr>
            <a:r>
              <a:rPr lang="sl-SI"/>
              <a:t>Priprava jezikovnih podatkov</a:t>
            </a:r>
            <a:endParaRPr/>
          </a:p>
        </p:txBody>
      </p:sp>
      <p:sp>
        <p:nvSpPr>
          <p:cNvPr id="725" name="Google Shape;725;g3b71480ff71_4_73"/>
          <p:cNvSpPr txBox="1">
            <a:spLocks noGrp="1"/>
          </p:cNvSpPr>
          <p:nvPr>
            <p:ph type="body" idx="1"/>
          </p:nvPr>
        </p:nvSpPr>
        <p:spPr>
          <a:xfrm>
            <a:off x="838202" y="1825626"/>
            <a:ext cx="11160000" cy="4773293"/>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Clr>
                <a:srgbClr val="000000"/>
              </a:buClr>
              <a:buSzPts val="2800"/>
              <a:buChar char="•"/>
            </a:pPr>
            <a:r>
              <a:rPr lang="sl-SI"/>
              <a:t>Papirniški terminološki slovar</a:t>
            </a:r>
            <a:endParaRPr/>
          </a:p>
          <a:p>
            <a:pPr marL="457200" lvl="0" indent="-406400" algn="l" rtl="0">
              <a:lnSpc>
                <a:spcPct val="90000"/>
              </a:lnSpc>
              <a:spcBef>
                <a:spcPts val="1000"/>
              </a:spcBef>
              <a:spcAft>
                <a:spcPts val="0"/>
              </a:spcAft>
              <a:buClr>
                <a:srgbClr val="000000"/>
              </a:buClr>
              <a:buSzPts val="2800"/>
              <a:buChar char="•"/>
            </a:pPr>
            <a:r>
              <a:rPr lang="sl-SI"/>
              <a:t>Geografski terminološki slovar</a:t>
            </a:r>
            <a:endParaRPr/>
          </a:p>
          <a:p>
            <a:pPr marL="457200" lvl="0" indent="-406400" algn="l" rtl="0">
              <a:lnSpc>
                <a:spcPct val="90000"/>
              </a:lnSpc>
              <a:spcBef>
                <a:spcPts val="1000"/>
              </a:spcBef>
              <a:spcAft>
                <a:spcPts val="0"/>
              </a:spcAft>
              <a:buClr>
                <a:srgbClr val="000000"/>
              </a:buClr>
              <a:buSzPts val="2800"/>
              <a:buChar char="•"/>
            </a:pPr>
            <a:r>
              <a:rPr lang="sl-SI"/>
              <a:t>Slovenski pravopis</a:t>
            </a:r>
            <a:endParaRPr/>
          </a:p>
          <a:p>
            <a:pPr marL="457200" lvl="0" indent="-228600" algn="l" rtl="0">
              <a:lnSpc>
                <a:spcPct val="90000"/>
              </a:lnSpc>
              <a:spcBef>
                <a:spcPts val="1000"/>
              </a:spcBef>
              <a:spcAft>
                <a:spcPts val="0"/>
              </a:spcAft>
              <a:buClr>
                <a:srgbClr val="000000"/>
              </a:buClr>
              <a:buSzPts val="2800"/>
              <a:buNone/>
            </a:pPr>
            <a:endParaRPr/>
          </a:p>
          <a:p>
            <a:pPr marL="50800" lvl="0" indent="0" algn="l" rtl="0">
              <a:lnSpc>
                <a:spcPct val="90000"/>
              </a:lnSpc>
              <a:spcBef>
                <a:spcPts val="1000"/>
              </a:spcBef>
              <a:spcAft>
                <a:spcPts val="0"/>
              </a:spcAft>
              <a:buSzPts val="2800"/>
              <a:buNone/>
            </a:pPr>
            <a:r>
              <a:rPr lang="sl-SI" b="1"/>
              <a:t>Podatki in opisi</a:t>
            </a:r>
            <a:endParaRPr/>
          </a:p>
          <a:p>
            <a:pPr marL="50800" lvl="0" indent="0" algn="l" rtl="0">
              <a:lnSpc>
                <a:spcPct val="90000"/>
              </a:lnSpc>
              <a:spcBef>
                <a:spcPts val="1000"/>
              </a:spcBef>
              <a:spcAft>
                <a:spcPts val="0"/>
              </a:spcAft>
              <a:buSzPts val="2800"/>
              <a:buNone/>
            </a:pPr>
            <a:r>
              <a:rPr lang="sl-SI"/>
              <a:t>Raba za strojno obdelavo</a:t>
            </a:r>
            <a:endParaRPr/>
          </a:p>
          <a:p>
            <a:pPr marL="50800" lvl="0" indent="0" algn="l" rtl="0">
              <a:lnSpc>
                <a:spcPct val="90000"/>
              </a:lnSpc>
              <a:spcBef>
                <a:spcPts val="1000"/>
              </a:spcBef>
              <a:spcAft>
                <a:spcPts val="0"/>
              </a:spcAft>
              <a:buSzPts val="2800"/>
              <a:buNone/>
            </a:pPr>
            <a:r>
              <a:rPr lang="sl-SI"/>
              <a:t>Raba za človeškega uporabnika</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g3b71480ff71_0_24"/>
          <p:cNvSpPr txBox="1"/>
          <p:nvPr/>
        </p:nvSpPr>
        <p:spPr>
          <a:xfrm>
            <a:off x="3027100" y="2336116"/>
            <a:ext cx="3770100" cy="585000"/>
          </a:xfrm>
          <a:prstGeom prst="rect">
            <a:avLst/>
          </a:prstGeom>
          <a:noFill/>
          <a:ln>
            <a:noFill/>
          </a:ln>
        </p:spPr>
        <p:txBody>
          <a:bodyPr spcFirstLastPara="1" wrap="square" lIns="45725" tIns="45725" rIns="45725" bIns="45725" anchor="t" anchorCtr="0">
            <a:spAutoFit/>
          </a:bodyPr>
          <a:lstStyle/>
          <a:p>
            <a:pPr marL="0" marR="0" lvl="0" indent="0" algn="l" rtl="0">
              <a:lnSpc>
                <a:spcPct val="100000"/>
              </a:lnSpc>
              <a:spcBef>
                <a:spcPts val="0"/>
              </a:spcBef>
              <a:spcAft>
                <a:spcPts val="0"/>
              </a:spcAft>
              <a:buClr>
                <a:srgbClr val="333F50"/>
              </a:buClr>
              <a:buSzPts val="1000"/>
              <a:buFont typeface="Calibri"/>
              <a:buNone/>
            </a:pPr>
            <a:r>
              <a:rPr lang="sl-SI" sz="3200" b="1">
                <a:latin typeface="Calibri"/>
                <a:ea typeface="Calibri"/>
                <a:cs typeface="Calibri"/>
                <a:sym typeface="Calibri"/>
              </a:rPr>
              <a:t>RAZPRAVA</a:t>
            </a:r>
            <a:endParaRPr sz="3500" b="1"/>
          </a:p>
        </p:txBody>
      </p:sp>
      <p:pic>
        <p:nvPicPr>
          <p:cNvPr id="731" name="Google Shape;731;g3b71480ff71_0_24" descr="Slika 8"/>
          <p:cNvPicPr preferRelativeResize="0"/>
          <p:nvPr/>
        </p:nvPicPr>
        <p:blipFill rotWithShape="1">
          <a:blip r:embed="rId3">
            <a:alphaModFix/>
          </a:blip>
          <a:srcRect/>
          <a:stretch/>
        </p:blipFill>
        <p:spPr>
          <a:xfrm>
            <a:off x="416561" y="5247140"/>
            <a:ext cx="10009548" cy="1096854"/>
          </a:xfrm>
          <a:prstGeom prst="rect">
            <a:avLst/>
          </a:prstGeom>
          <a:noFill/>
          <a:ln>
            <a:noFill/>
          </a:ln>
        </p:spPr>
      </p:pic>
      <p:pic>
        <p:nvPicPr>
          <p:cNvPr id="732" name="Google Shape;732;g3b71480ff71_0_24" descr="Slika 10"/>
          <p:cNvPicPr preferRelativeResize="0"/>
          <p:nvPr/>
        </p:nvPicPr>
        <p:blipFill rotWithShape="1">
          <a:blip r:embed="rId4">
            <a:alphaModFix/>
          </a:blip>
          <a:srcRect t="13224" r="22130"/>
          <a:stretch/>
        </p:blipFill>
        <p:spPr>
          <a:xfrm>
            <a:off x="5233087" y="0"/>
            <a:ext cx="6958912" cy="5184456"/>
          </a:xfrm>
          <a:prstGeom prst="rect">
            <a:avLst/>
          </a:prstGeom>
          <a:noFill/>
          <a:ln>
            <a:noFill/>
          </a:ln>
        </p:spPr>
      </p:pic>
      <p:pic>
        <p:nvPicPr>
          <p:cNvPr id="733" name="Google Shape;733;g3b71480ff71_0_24" descr="Slika 12"/>
          <p:cNvPicPr preferRelativeResize="0"/>
          <p:nvPr/>
        </p:nvPicPr>
        <p:blipFill rotWithShape="1">
          <a:blip r:embed="rId5">
            <a:alphaModFix/>
          </a:blip>
          <a:srcRect/>
          <a:stretch/>
        </p:blipFill>
        <p:spPr>
          <a:xfrm>
            <a:off x="516732" y="706065"/>
            <a:ext cx="2468880" cy="713232"/>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51"/>
        <p:cNvGrpSpPr/>
        <p:nvPr/>
      </p:nvGrpSpPr>
      <p:grpSpPr>
        <a:xfrm>
          <a:off x="0" y="0"/>
          <a:ext cx="0" cy="0"/>
          <a:chOff x="0" y="0"/>
          <a:chExt cx="0" cy="0"/>
        </a:xfrm>
      </p:grpSpPr>
      <p:sp>
        <p:nvSpPr>
          <p:cNvPr id="752" name="Google Shape;752;g3b69a139642_4_75"/>
          <p:cNvSpPr txBox="1"/>
          <p:nvPr/>
        </p:nvSpPr>
        <p:spPr>
          <a:xfrm>
            <a:off x="715641" y="938107"/>
            <a:ext cx="7870613"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3600" b="1" i="0" u="none" strike="noStrike" cap="none">
                <a:solidFill>
                  <a:schemeClr val="accent2"/>
                </a:solidFill>
                <a:latin typeface="Calibri"/>
                <a:ea typeface="Calibri"/>
                <a:cs typeface="Calibri"/>
                <a:sym typeface="Calibri"/>
              </a:rPr>
              <a:t>Načrtovanje z raziskovalnimi podatki v družboslovju</a:t>
            </a:r>
            <a:endParaRPr sz="3600">
              <a:solidFill>
                <a:schemeClr val="dk1"/>
              </a:solidFill>
              <a:latin typeface="Calibri"/>
              <a:ea typeface="Calibri"/>
              <a:cs typeface="Calibri"/>
              <a:sym typeface="Calibri"/>
            </a:endParaRPr>
          </a:p>
        </p:txBody>
      </p:sp>
      <p:sp>
        <p:nvSpPr>
          <p:cNvPr id="8" name="PoljeZBesedilom 5">
            <a:extLst>
              <a:ext uri="{FF2B5EF4-FFF2-40B4-BE49-F238E27FC236}">
                <a16:creationId xmlns:a16="http://schemas.microsoft.com/office/drawing/2014/main" id="{535D1605-57B9-46F7-9321-3F7AAACBE89F}"/>
              </a:ext>
            </a:extLst>
          </p:cNvPr>
          <p:cNvSpPr txBox="1"/>
          <p:nvPr/>
        </p:nvSpPr>
        <p:spPr>
          <a:xfrm>
            <a:off x="715641" y="2695506"/>
            <a:ext cx="7870613" cy="1631216"/>
          </a:xfrm>
          <a:prstGeom prst="rect">
            <a:avLst/>
          </a:prstGeom>
          <a:noFill/>
        </p:spPr>
        <p:txBody>
          <a:bodyPr wrap="square" rtlCol="0">
            <a:spAutoFit/>
          </a:bodyPr>
          <a:lstStyle/>
          <a:p>
            <a:pPr>
              <a:buClrTx/>
              <a:buFontTx/>
              <a:buNone/>
            </a:pPr>
            <a:r>
              <a:rPr lang="sl-SI" sz="2000" kern="1200">
                <a:solidFill>
                  <a:prstClr val="white"/>
                </a:solidFill>
                <a:latin typeface="Calibri" panose="020F0502020204030204"/>
                <a:ea typeface="+mn-ea"/>
                <a:cs typeface="+mn-cs"/>
              </a:rPr>
              <a:t>dr. Maja ZADEL,</a:t>
            </a:r>
          </a:p>
          <a:p>
            <a:pPr>
              <a:buClrTx/>
              <a:buFontTx/>
              <a:buNone/>
            </a:pPr>
            <a:r>
              <a:rPr lang="sl-SI" sz="2000" kern="1200">
                <a:solidFill>
                  <a:prstClr val="white"/>
                </a:solidFill>
                <a:latin typeface="Calibri" panose="020F0502020204030204"/>
                <a:ea typeface="+mn-ea"/>
                <a:cs typeface="+mn-cs"/>
              </a:rPr>
              <a:t>Znanstveno-raziskovalno središče Koper, Inštitut za družboslovne študije</a:t>
            </a:r>
          </a:p>
          <a:p>
            <a:pPr>
              <a:buClrTx/>
              <a:buFontTx/>
              <a:buNone/>
            </a:pPr>
            <a:endParaRPr lang="sl-SI" sz="2000" kern="1200">
              <a:solidFill>
                <a:prstClr val="white"/>
              </a:solidFill>
              <a:latin typeface="Calibri" panose="020F0502020204030204"/>
              <a:ea typeface="+mn-ea"/>
              <a:cs typeface="+mn-cs"/>
            </a:endParaRPr>
          </a:p>
          <a:p>
            <a:pPr>
              <a:buClrTx/>
              <a:buFontTx/>
              <a:buNone/>
            </a:pPr>
            <a:r>
              <a:rPr lang="sl-SI" sz="2000" kern="1200">
                <a:solidFill>
                  <a:prstClr val="white"/>
                </a:solidFill>
                <a:latin typeface="Calibri" panose="020F0502020204030204"/>
                <a:ea typeface="+mn-ea"/>
                <a:cs typeface="+mn-cs"/>
              </a:rPr>
              <a:t>Ljubljana in online, Centralna tehniška knjižnica Univerze v Ljubljani,</a:t>
            </a:r>
          </a:p>
          <a:p>
            <a:pPr>
              <a:buClrTx/>
              <a:buFontTx/>
              <a:buNone/>
            </a:pPr>
            <a:r>
              <a:rPr lang="sl-SI" sz="2000" kern="1200">
                <a:solidFill>
                  <a:prstClr val="white"/>
                </a:solidFill>
                <a:latin typeface="Calibri" panose="020F0502020204030204"/>
                <a:ea typeface="+mn-ea"/>
                <a:cs typeface="+mn-cs"/>
              </a:rPr>
              <a:t>2. usposabljanje za podatkovne strokovnjake, 14. 1. 2026</a:t>
            </a:r>
            <a:endParaRPr lang="sl-SI" sz="2000" kern="1200" dirty="0">
              <a:solidFill>
                <a:prstClr val="white"/>
              </a:solidFill>
              <a:latin typeface="Calibri" panose="020F0502020204030204"/>
              <a:ea typeface="+mn-ea"/>
              <a:cs typeface="+mn-cs"/>
            </a:endParaRPr>
          </a:p>
        </p:txBody>
      </p:sp>
      <p:pic>
        <p:nvPicPr>
          <p:cNvPr id="9" name="Slika 2">
            <a:extLst>
              <a:ext uri="{FF2B5EF4-FFF2-40B4-BE49-F238E27FC236}">
                <a16:creationId xmlns:a16="http://schemas.microsoft.com/office/drawing/2014/main" id="{DDC547FB-9CF6-42F6-828A-BBDCFF451F8C}"/>
              </a:ext>
            </a:extLst>
          </p:cNvPr>
          <p:cNvPicPr>
            <a:picLocks noChangeAspect="1"/>
          </p:cNvPicPr>
          <p:nvPr/>
        </p:nvPicPr>
        <p:blipFill>
          <a:blip r:embed="rId4"/>
          <a:stretch>
            <a:fillRect/>
          </a:stretch>
        </p:blipFill>
        <p:spPr>
          <a:xfrm>
            <a:off x="715641" y="4983346"/>
            <a:ext cx="941394" cy="331694"/>
          </a:xfrm>
          <a:prstGeom prst="rect">
            <a:avLst/>
          </a:prstGeom>
        </p:spPr>
      </p:pic>
      <p:pic>
        <p:nvPicPr>
          <p:cNvPr id="10" name="Picture 9">
            <a:extLst>
              <a:ext uri="{FF2B5EF4-FFF2-40B4-BE49-F238E27FC236}">
                <a16:creationId xmlns:a16="http://schemas.microsoft.com/office/drawing/2014/main" id="{6699C377-AF89-4C8C-B747-539CA2630F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46739" y="5951272"/>
            <a:ext cx="620146" cy="349378"/>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58"/>
        <p:cNvGrpSpPr/>
        <p:nvPr/>
      </p:nvGrpSpPr>
      <p:grpSpPr>
        <a:xfrm>
          <a:off x="0" y="0"/>
          <a:ext cx="0" cy="0"/>
          <a:chOff x="0" y="0"/>
          <a:chExt cx="0" cy="0"/>
        </a:xfrm>
      </p:grpSpPr>
      <p:sp>
        <p:nvSpPr>
          <p:cNvPr id="759" name="Google Shape;759;g3b69a139642_4_81"/>
          <p:cNvSpPr txBox="1">
            <a:spLocks noGrp="1"/>
          </p:cNvSpPr>
          <p:nvPr>
            <p:ph type="title"/>
          </p:nvPr>
        </p:nvSpPr>
        <p:spPr>
          <a:xfrm>
            <a:off x="838203" y="1229901"/>
            <a:ext cx="10515600" cy="81741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latin typeface="Calibri"/>
                <a:ea typeface="Calibri"/>
                <a:cs typeface="Calibri"/>
                <a:sym typeface="Calibri"/>
              </a:rPr>
              <a:t>ARIS podoktorski projekt</a:t>
            </a:r>
            <a:endParaRPr/>
          </a:p>
        </p:txBody>
      </p:sp>
      <p:sp>
        <p:nvSpPr>
          <p:cNvPr id="760" name="Google Shape;760;g3b69a139642_4_81"/>
          <p:cNvSpPr txBox="1">
            <a:spLocks noGrp="1"/>
          </p:cNvSpPr>
          <p:nvPr>
            <p:ph type="body" idx="1"/>
          </p:nvPr>
        </p:nvSpPr>
        <p:spPr>
          <a:xfrm>
            <a:off x="838197" y="3171614"/>
            <a:ext cx="10515600" cy="347302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600"/>
              <a:buNone/>
            </a:pPr>
            <a:r>
              <a:rPr lang="sl-SI" sz="1600"/>
              <a:t>Trajanje: 1. 10. 2021–31. 5. 2024</a:t>
            </a:r>
            <a:endParaRPr/>
          </a:p>
          <a:p>
            <a:pPr marL="0" lvl="0" indent="0" algn="l" rtl="0">
              <a:lnSpc>
                <a:spcPct val="90000"/>
              </a:lnSpc>
              <a:spcBef>
                <a:spcPts val="1000"/>
              </a:spcBef>
              <a:spcAft>
                <a:spcPts val="0"/>
              </a:spcAft>
              <a:buClr>
                <a:srgbClr val="000000"/>
              </a:buClr>
              <a:buSzPts val="1600"/>
              <a:buNone/>
            </a:pPr>
            <a:endParaRPr sz="1600"/>
          </a:p>
          <a:p>
            <a:pPr marL="0" lvl="0" indent="0" algn="l" rtl="0">
              <a:lnSpc>
                <a:spcPct val="90000"/>
              </a:lnSpc>
              <a:spcBef>
                <a:spcPts val="1000"/>
              </a:spcBef>
              <a:spcAft>
                <a:spcPts val="0"/>
              </a:spcAft>
              <a:buClr>
                <a:srgbClr val="000000"/>
              </a:buClr>
              <a:buSzPts val="1600"/>
              <a:buNone/>
            </a:pPr>
            <a:r>
              <a:rPr lang="sl-SI" sz="1600"/>
              <a:t>Izhajajoč iz rezultatov projekta Obzorje2020: MiCREATE (slovenski naslov: „Otroci priseljenci in priseljenske skupnosti v spreminjajoči se Evropi“)</a:t>
            </a:r>
            <a:endParaRPr/>
          </a:p>
          <a:p>
            <a:pPr marL="0" lvl="0" indent="0" algn="l" rtl="0">
              <a:lnSpc>
                <a:spcPct val="90000"/>
              </a:lnSpc>
              <a:spcBef>
                <a:spcPts val="1000"/>
              </a:spcBef>
              <a:spcAft>
                <a:spcPts val="0"/>
              </a:spcAft>
              <a:buClr>
                <a:srgbClr val="000000"/>
              </a:buClr>
              <a:buSzPts val="1600"/>
              <a:buNone/>
            </a:pPr>
            <a:r>
              <a:rPr lang="sl-SI" sz="1600" b="1"/>
              <a:t>Tema:</a:t>
            </a:r>
            <a:r>
              <a:rPr lang="sl-SI" sz="1600"/>
              <a:t> integracija priseljenih otrok</a:t>
            </a:r>
            <a:endParaRPr/>
          </a:p>
          <a:p>
            <a:pPr marL="0" lvl="0" indent="0" algn="l" rtl="0">
              <a:lnSpc>
                <a:spcPct val="90000"/>
              </a:lnSpc>
              <a:spcBef>
                <a:spcPts val="1000"/>
              </a:spcBef>
              <a:spcAft>
                <a:spcPts val="0"/>
              </a:spcAft>
              <a:buClr>
                <a:srgbClr val="000000"/>
              </a:buClr>
              <a:buSzPts val="1600"/>
              <a:buNone/>
            </a:pPr>
            <a:r>
              <a:rPr lang="sl-SI" sz="1600"/>
              <a:t>Specifičen </a:t>
            </a:r>
            <a:r>
              <a:rPr lang="sl-SI" sz="1600" b="1"/>
              <a:t>fokus</a:t>
            </a:r>
            <a:r>
              <a:rPr lang="sl-SI" sz="1600"/>
              <a:t> (poleg splošne integracije v šolsko okolje): odnos med šolo in starši, kako šolski delavci vidijo svojo vlogo v tem odnosu, kako otroci vidijo ta odnos in kaj si želijo</a:t>
            </a:r>
            <a:endParaRPr/>
          </a:p>
          <a:p>
            <a:pPr marL="0" lvl="0" indent="0" algn="l" rtl="0">
              <a:lnSpc>
                <a:spcPct val="90000"/>
              </a:lnSpc>
              <a:spcBef>
                <a:spcPts val="1000"/>
              </a:spcBef>
              <a:spcAft>
                <a:spcPts val="0"/>
              </a:spcAft>
              <a:buClr>
                <a:srgbClr val="000000"/>
              </a:buClr>
              <a:buSzPts val="1600"/>
              <a:buNone/>
            </a:pPr>
            <a:r>
              <a:rPr lang="sl-SI" sz="1600" b="1"/>
              <a:t>Terenska raziskava</a:t>
            </a:r>
            <a:r>
              <a:rPr lang="sl-SI" sz="1600"/>
              <a:t>: 6 šol v Sloveniji (3 OŠ &amp; 3 SŠ), 2 šoli na Danskem (1 OŠ &amp; 1 SŠ), 2 šoli v Barceloni (1 OŠ &amp; </a:t>
            </a:r>
            <a:r>
              <a:rPr lang="sl-SI" sz="1600" u="sng"/>
              <a:t>1 SŠ</a:t>
            </a:r>
            <a:r>
              <a:rPr lang="sl-SI" sz="1600"/>
              <a:t>), 2 šoli na Dunaju (1 OŠ &amp; 1 SŠ)</a:t>
            </a:r>
            <a:endParaRPr/>
          </a:p>
          <a:p>
            <a:pPr marL="0" lvl="0" indent="0" algn="l" rtl="0">
              <a:lnSpc>
                <a:spcPct val="90000"/>
              </a:lnSpc>
              <a:spcBef>
                <a:spcPts val="1000"/>
              </a:spcBef>
              <a:spcAft>
                <a:spcPts val="0"/>
              </a:spcAft>
              <a:buClr>
                <a:srgbClr val="000000"/>
              </a:buClr>
              <a:buSzPts val="1600"/>
              <a:buNone/>
            </a:pPr>
            <a:r>
              <a:rPr lang="sl-SI" sz="1600" b="1"/>
              <a:t>Cilj</a:t>
            </a:r>
            <a:r>
              <a:rPr lang="sl-SI" sz="1600"/>
              <a:t>: raziskati različne integracijske ukrepe vključevanja priseljenih otrok v različnih nacionalnih okoljih, avstrijsko, špansko in dansko ter izobraževalnih stopnjah (osnovne in srednje šole) v zvezi z vključevanjem staršev.</a:t>
            </a:r>
            <a:endParaRPr/>
          </a:p>
        </p:txBody>
      </p:sp>
      <p:sp>
        <p:nvSpPr>
          <p:cNvPr id="761" name="Google Shape;761;g3b69a139642_4_81"/>
          <p:cNvSpPr txBox="1"/>
          <p:nvPr/>
        </p:nvSpPr>
        <p:spPr>
          <a:xfrm>
            <a:off x="838197" y="2047319"/>
            <a:ext cx="10515603" cy="973942"/>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500"/>
              <a:buFont typeface="Calibri"/>
              <a:buNone/>
            </a:pPr>
            <a:r>
              <a:rPr lang="sl-SI" sz="3500" b="1" i="0" u="none" strike="noStrike" cap="none">
                <a:solidFill>
                  <a:srgbClr val="000000"/>
                </a:solidFill>
                <a:latin typeface="Calibri"/>
                <a:ea typeface="Calibri"/>
                <a:cs typeface="Calibri"/>
                <a:sym typeface="Calibri"/>
              </a:rPr>
              <a:t>Otrokosrediščni pristop pri integraciji priseljenih otrok: vloga šole pri integraciji glede na aspekt staršev</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6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6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6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6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65"/>
        <p:cNvGrpSpPr/>
        <p:nvPr/>
      </p:nvGrpSpPr>
      <p:grpSpPr>
        <a:xfrm>
          <a:off x="0" y="0"/>
          <a:ext cx="0" cy="0"/>
          <a:chOff x="0" y="0"/>
          <a:chExt cx="0" cy="0"/>
        </a:xfrm>
      </p:grpSpPr>
      <p:sp>
        <p:nvSpPr>
          <p:cNvPr id="766" name="Google Shape;766;g3b69a139642_4_87"/>
          <p:cNvSpPr txBox="1">
            <a:spLocks noGrp="1"/>
          </p:cNvSpPr>
          <p:nvPr>
            <p:ph type="title"/>
          </p:nvPr>
        </p:nvSpPr>
        <p:spPr>
          <a:xfrm>
            <a:off x="838203" y="1229901"/>
            <a:ext cx="10515600" cy="81741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latin typeface="Calibri"/>
                <a:ea typeface="Calibri"/>
                <a:cs typeface="Calibri"/>
                <a:sym typeface="Calibri"/>
              </a:rPr>
              <a:t>Zahteve financerja</a:t>
            </a:r>
            <a:endParaRPr/>
          </a:p>
        </p:txBody>
      </p:sp>
      <p:sp>
        <p:nvSpPr>
          <p:cNvPr id="767" name="Google Shape;767;g3b69a139642_4_87"/>
          <p:cNvSpPr txBox="1">
            <a:spLocks noGrp="1"/>
          </p:cNvSpPr>
          <p:nvPr>
            <p:ph type="body" idx="1"/>
          </p:nvPr>
        </p:nvSpPr>
        <p:spPr>
          <a:xfrm>
            <a:off x="838197" y="2326640"/>
            <a:ext cx="10515600" cy="4318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600"/>
              <a:buNone/>
            </a:pPr>
            <a:r>
              <a:rPr lang="sl-SI" sz="1600"/>
              <a:t>A</a:t>
            </a:r>
            <a:r>
              <a:rPr lang="sl-SI" sz="1800"/>
              <a:t>RRS/ARIS projekt iz leta 2021 – ni zahtev po pripravi NRRP</a:t>
            </a:r>
            <a:endParaRPr sz="3000"/>
          </a:p>
          <a:p>
            <a:pPr marL="0" lvl="0" indent="0" algn="l" rtl="0">
              <a:lnSpc>
                <a:spcPct val="90000"/>
              </a:lnSpc>
              <a:spcBef>
                <a:spcPts val="1000"/>
              </a:spcBef>
              <a:spcAft>
                <a:spcPts val="0"/>
              </a:spcAft>
              <a:buClr>
                <a:srgbClr val="000000"/>
              </a:buClr>
              <a:buSzPts val="1600"/>
              <a:buNone/>
            </a:pPr>
            <a:endParaRPr sz="1800"/>
          </a:p>
          <a:p>
            <a:pPr marL="0" lvl="0" indent="0" algn="l" rtl="0">
              <a:lnSpc>
                <a:spcPct val="90000"/>
              </a:lnSpc>
              <a:spcBef>
                <a:spcPts val="1000"/>
              </a:spcBef>
              <a:spcAft>
                <a:spcPts val="0"/>
              </a:spcAft>
              <a:buClr>
                <a:srgbClr val="000000"/>
              </a:buClr>
              <a:buSzPts val="1600"/>
              <a:buNone/>
            </a:pPr>
            <a:r>
              <a:rPr lang="sl-SI" sz="1800"/>
              <a:t>Predhodne izkušnje z mednarodnimi projekti, tudi Obzorje2020, ki je zahteval NRRP/DMP </a:t>
            </a:r>
            <a:endParaRPr sz="3000"/>
          </a:p>
          <a:p>
            <a:pPr marL="0" lvl="0" indent="0" algn="l" rtl="0">
              <a:lnSpc>
                <a:spcPct val="90000"/>
              </a:lnSpc>
              <a:spcBef>
                <a:spcPts val="1000"/>
              </a:spcBef>
              <a:spcAft>
                <a:spcPts val="0"/>
              </a:spcAft>
              <a:buClr>
                <a:srgbClr val="000000"/>
              </a:buClr>
              <a:buSzPts val="1600"/>
              <a:buNone/>
            </a:pPr>
            <a:r>
              <a:rPr lang="sl-SI" sz="1800"/>
              <a:t>Predvsem pa že utečeno sodelovanje z </a:t>
            </a:r>
            <a:r>
              <a:rPr lang="sl-SI" sz="1800" b="1"/>
              <a:t>ADP</a:t>
            </a:r>
            <a:r>
              <a:rPr lang="sl-SI" sz="1800"/>
              <a:t> !</a:t>
            </a:r>
            <a:endParaRPr sz="3000"/>
          </a:p>
          <a:p>
            <a:pPr marL="0" lvl="0" indent="0" algn="l" rtl="0">
              <a:lnSpc>
                <a:spcPct val="90000"/>
              </a:lnSpc>
              <a:spcBef>
                <a:spcPts val="1000"/>
              </a:spcBef>
              <a:spcAft>
                <a:spcPts val="0"/>
              </a:spcAft>
              <a:buClr>
                <a:srgbClr val="000000"/>
              </a:buClr>
              <a:buSzPts val="1600"/>
              <a:buNone/>
            </a:pPr>
            <a:endParaRPr sz="1800"/>
          </a:p>
          <a:p>
            <a:pPr marL="0" lvl="0" indent="0" algn="l" rtl="0">
              <a:lnSpc>
                <a:spcPct val="90000"/>
              </a:lnSpc>
              <a:spcBef>
                <a:spcPts val="1000"/>
              </a:spcBef>
              <a:spcAft>
                <a:spcPts val="0"/>
              </a:spcAft>
              <a:buClr>
                <a:srgbClr val="000000"/>
              </a:buClr>
              <a:buSzPts val="1600"/>
              <a:buNone/>
            </a:pPr>
            <a:r>
              <a:rPr lang="sl-SI" sz="1800"/>
              <a:t>Metodologija projekta je predvidevala izvedbo intervjujev s šolskim osebjem in učenci in dijaki priseljenci:</a:t>
            </a:r>
            <a:endParaRPr sz="3000"/>
          </a:p>
          <a:p>
            <a:pPr marL="228600" lvl="0" indent="-241300" algn="l" rtl="0">
              <a:lnSpc>
                <a:spcPct val="90000"/>
              </a:lnSpc>
              <a:spcBef>
                <a:spcPts val="1000"/>
              </a:spcBef>
              <a:spcAft>
                <a:spcPts val="0"/>
              </a:spcAft>
              <a:buClr>
                <a:srgbClr val="000000"/>
              </a:buClr>
              <a:buSzPts val="1800"/>
              <a:buFont typeface="Calibri"/>
              <a:buChar char="-"/>
            </a:pPr>
            <a:r>
              <a:rPr lang="sl-SI" sz="1800"/>
              <a:t>Po 5 šolskih delavcev na šolo</a:t>
            </a:r>
            <a:endParaRPr sz="3000"/>
          </a:p>
          <a:p>
            <a:pPr marL="228600" lvl="0" indent="-241300" algn="l" rtl="0">
              <a:lnSpc>
                <a:spcPct val="90000"/>
              </a:lnSpc>
              <a:spcBef>
                <a:spcPts val="1000"/>
              </a:spcBef>
              <a:spcAft>
                <a:spcPts val="0"/>
              </a:spcAft>
              <a:buClr>
                <a:srgbClr val="000000"/>
              </a:buClr>
              <a:buSzPts val="1800"/>
              <a:buFont typeface="Calibri"/>
              <a:buChar char="-"/>
            </a:pPr>
            <a:r>
              <a:rPr lang="sl-SI" sz="1800"/>
              <a:t>Po 5 učencev na šolo</a:t>
            </a:r>
            <a:endParaRPr sz="3000"/>
          </a:p>
          <a:p>
            <a:pPr marL="228600" lvl="0" indent="-241300" algn="l" rtl="0">
              <a:lnSpc>
                <a:spcPct val="90000"/>
              </a:lnSpc>
              <a:spcBef>
                <a:spcPts val="1000"/>
              </a:spcBef>
              <a:spcAft>
                <a:spcPts val="0"/>
              </a:spcAft>
              <a:buClr>
                <a:srgbClr val="000000"/>
              </a:buClr>
              <a:buSzPts val="1800"/>
              <a:buFont typeface="Calibri"/>
              <a:buChar char="-"/>
            </a:pPr>
            <a:r>
              <a:rPr lang="sl-SI" sz="1800"/>
              <a:t>(starši)</a:t>
            </a:r>
            <a:endParaRPr sz="3000"/>
          </a:p>
        </p:txBody>
      </p:sp>
      <p:sp>
        <p:nvSpPr>
          <p:cNvPr id="768" name="Google Shape;768;g3b69a139642_4_87"/>
          <p:cNvSpPr txBox="1"/>
          <p:nvPr/>
        </p:nvSpPr>
        <p:spPr>
          <a:xfrm>
            <a:off x="4488620" y="4672965"/>
            <a:ext cx="25401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800">
                <a:solidFill>
                  <a:schemeClr val="dk1"/>
                </a:solidFill>
                <a:latin typeface="Calibri"/>
                <a:ea typeface="Calibri"/>
                <a:cs typeface="Calibri"/>
                <a:sym typeface="Calibri"/>
              </a:rPr>
              <a:t>Ampak: odvisno od jezikovnih možnosti </a:t>
            </a:r>
            <a:endParaRPr sz="1600"/>
          </a:p>
        </p:txBody>
      </p:sp>
      <p:sp>
        <p:nvSpPr>
          <p:cNvPr id="769" name="Google Shape;769;g3b69a139642_4_87"/>
          <p:cNvSpPr txBox="1"/>
          <p:nvPr/>
        </p:nvSpPr>
        <p:spPr>
          <a:xfrm>
            <a:off x="3968850" y="4611475"/>
            <a:ext cx="365700" cy="76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4400">
                <a:solidFill>
                  <a:schemeClr val="dk1"/>
                </a:solidFill>
                <a:latin typeface="Calibri"/>
                <a:ea typeface="Calibri"/>
                <a:cs typeface="Calibri"/>
                <a:sym typeface="Calibri"/>
              </a:rPr>
              <a:t>}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6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6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6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6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6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67">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6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7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73"/>
        <p:cNvGrpSpPr/>
        <p:nvPr/>
      </p:nvGrpSpPr>
      <p:grpSpPr>
        <a:xfrm>
          <a:off x="0" y="0"/>
          <a:ext cx="0" cy="0"/>
          <a:chOff x="0" y="0"/>
          <a:chExt cx="0" cy="0"/>
        </a:xfrm>
      </p:grpSpPr>
      <p:sp>
        <p:nvSpPr>
          <p:cNvPr id="774" name="Google Shape;774;g3b69a139642_4_94"/>
          <p:cNvSpPr txBox="1">
            <a:spLocks noGrp="1"/>
          </p:cNvSpPr>
          <p:nvPr>
            <p:ph type="title"/>
          </p:nvPr>
        </p:nvSpPr>
        <p:spPr>
          <a:xfrm>
            <a:off x="838203" y="1229901"/>
            <a:ext cx="10515600" cy="81741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latin typeface="Calibri"/>
                <a:ea typeface="Calibri"/>
                <a:cs typeface="Calibri"/>
                <a:sym typeface="Calibri"/>
              </a:rPr>
              <a:t>Kvalitativna raziskava </a:t>
            </a:r>
            <a:endParaRPr/>
          </a:p>
        </p:txBody>
      </p:sp>
      <p:sp>
        <p:nvSpPr>
          <p:cNvPr id="775" name="Google Shape;775;g3b69a139642_4_94"/>
          <p:cNvSpPr txBox="1">
            <a:spLocks noGrp="1"/>
          </p:cNvSpPr>
          <p:nvPr>
            <p:ph type="body" idx="1"/>
          </p:nvPr>
        </p:nvSpPr>
        <p:spPr>
          <a:xfrm>
            <a:off x="838194" y="3180080"/>
            <a:ext cx="10515600" cy="3556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700"/>
              <a:buNone/>
            </a:pPr>
            <a:endParaRPr sz="1700"/>
          </a:p>
          <a:p>
            <a:pPr marL="0" lvl="0" indent="0" algn="l" rtl="0">
              <a:lnSpc>
                <a:spcPct val="90000"/>
              </a:lnSpc>
              <a:spcBef>
                <a:spcPts val="1000"/>
              </a:spcBef>
              <a:spcAft>
                <a:spcPts val="0"/>
              </a:spcAft>
              <a:buClr>
                <a:srgbClr val="000000"/>
              </a:buClr>
              <a:buSzPts val="1600"/>
              <a:buNone/>
            </a:pPr>
            <a:endParaRPr sz="1600"/>
          </a:p>
          <a:p>
            <a:pPr marL="0" lvl="0" indent="0" algn="l" rtl="0">
              <a:lnSpc>
                <a:spcPct val="90000"/>
              </a:lnSpc>
              <a:spcBef>
                <a:spcPts val="1000"/>
              </a:spcBef>
              <a:spcAft>
                <a:spcPts val="0"/>
              </a:spcAft>
              <a:buClr>
                <a:srgbClr val="000000"/>
              </a:buClr>
              <a:buSzPts val="1600"/>
              <a:buNone/>
            </a:pPr>
            <a:r>
              <a:rPr lang="sl-SI" sz="1600" b="1"/>
              <a:t>Etična komisija ZRS Koper</a:t>
            </a:r>
            <a:endParaRPr/>
          </a:p>
          <a:p>
            <a:pPr marL="0" lvl="0" indent="0" algn="l" rtl="0">
              <a:lnSpc>
                <a:spcPct val="90000"/>
              </a:lnSpc>
              <a:spcBef>
                <a:spcPts val="1000"/>
              </a:spcBef>
              <a:spcAft>
                <a:spcPts val="0"/>
              </a:spcAft>
              <a:buClr>
                <a:srgbClr val="000000"/>
              </a:buClr>
              <a:buSzPts val="1600"/>
              <a:buNone/>
            </a:pPr>
            <a:endParaRPr sz="1600"/>
          </a:p>
          <a:p>
            <a:pPr marL="0" lvl="0" indent="0" algn="l" rtl="0">
              <a:lnSpc>
                <a:spcPct val="90000"/>
              </a:lnSpc>
              <a:spcBef>
                <a:spcPts val="1000"/>
              </a:spcBef>
              <a:spcAft>
                <a:spcPts val="0"/>
              </a:spcAft>
              <a:buClr>
                <a:srgbClr val="000000"/>
              </a:buClr>
              <a:buSzPts val="1600"/>
              <a:buNone/>
            </a:pPr>
            <a:endParaRPr sz="1600"/>
          </a:p>
          <a:p>
            <a:pPr marL="0" lvl="0" indent="0" algn="l" rtl="0">
              <a:lnSpc>
                <a:spcPct val="90000"/>
              </a:lnSpc>
              <a:spcBef>
                <a:spcPts val="1000"/>
              </a:spcBef>
              <a:spcAft>
                <a:spcPts val="0"/>
              </a:spcAft>
              <a:buClr>
                <a:srgbClr val="000000"/>
              </a:buClr>
              <a:buSzPts val="1600"/>
              <a:buNone/>
            </a:pPr>
            <a:endParaRPr sz="1600"/>
          </a:p>
          <a:p>
            <a:pPr marL="0" lvl="0" indent="0" algn="l" rtl="0">
              <a:lnSpc>
                <a:spcPct val="90000"/>
              </a:lnSpc>
              <a:spcBef>
                <a:spcPts val="1000"/>
              </a:spcBef>
              <a:spcAft>
                <a:spcPts val="0"/>
              </a:spcAft>
              <a:buClr>
                <a:srgbClr val="000000"/>
              </a:buClr>
              <a:buSzPts val="1600"/>
              <a:buNone/>
            </a:pPr>
            <a:endParaRPr sz="1600"/>
          </a:p>
        </p:txBody>
      </p:sp>
      <p:sp>
        <p:nvSpPr>
          <p:cNvPr id="776" name="Google Shape;776;g3b69a139642_4_94"/>
          <p:cNvSpPr txBox="1"/>
          <p:nvPr/>
        </p:nvSpPr>
        <p:spPr>
          <a:xfrm>
            <a:off x="838197" y="2047319"/>
            <a:ext cx="10515603" cy="973942"/>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500"/>
              <a:buFont typeface="Calibri"/>
              <a:buNone/>
            </a:pPr>
            <a:r>
              <a:rPr lang="sl-SI" sz="3500" b="1" i="0" u="none" strike="noStrike" cap="none">
                <a:solidFill>
                  <a:srgbClr val="000000"/>
                </a:solidFill>
                <a:latin typeface="Calibri"/>
                <a:ea typeface="Calibri"/>
                <a:cs typeface="Calibri"/>
                <a:sym typeface="Calibri"/>
              </a:rPr>
              <a:t>Intervjuji s šolskim osebjem, predvsem pa z mladoletnimi priseljenci je etično zelo občutljiva</a:t>
            </a:r>
            <a:endParaRPr/>
          </a:p>
        </p:txBody>
      </p:sp>
      <p:sp>
        <p:nvSpPr>
          <p:cNvPr id="777" name="Google Shape;777;g3b69a139642_4_94"/>
          <p:cNvSpPr txBox="1"/>
          <p:nvPr/>
        </p:nvSpPr>
        <p:spPr>
          <a:xfrm>
            <a:off x="3291834" y="3195954"/>
            <a:ext cx="238760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600" b="1">
                <a:solidFill>
                  <a:schemeClr val="dk1"/>
                </a:solidFill>
                <a:latin typeface="Calibri"/>
                <a:ea typeface="Calibri"/>
                <a:cs typeface="Calibri"/>
                <a:sym typeface="Calibri"/>
              </a:rPr>
              <a:t>Opis raziskave</a:t>
            </a:r>
            <a:endParaRPr/>
          </a:p>
        </p:txBody>
      </p:sp>
      <p:sp>
        <p:nvSpPr>
          <p:cNvPr id="778" name="Google Shape;778;g3b69a139642_4_94"/>
          <p:cNvSpPr txBox="1"/>
          <p:nvPr/>
        </p:nvSpPr>
        <p:spPr>
          <a:xfrm>
            <a:off x="4805680" y="3550382"/>
            <a:ext cx="446024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600" b="1">
                <a:solidFill>
                  <a:schemeClr val="dk1"/>
                </a:solidFill>
                <a:latin typeface="Calibri"/>
                <a:ea typeface="Calibri"/>
                <a:cs typeface="Calibri"/>
                <a:sym typeface="Calibri"/>
              </a:rPr>
              <a:t>Ukrepi za zaščito pravic: </a:t>
            </a:r>
            <a:endParaRPr/>
          </a:p>
          <a:p>
            <a:pPr marL="0" marR="0" lvl="0" indent="0" algn="l" rtl="0">
              <a:spcBef>
                <a:spcPts val="0"/>
              </a:spcBef>
              <a:spcAft>
                <a:spcPts val="0"/>
              </a:spcAft>
              <a:buNone/>
            </a:pPr>
            <a:r>
              <a:rPr lang="sl-SI" sz="1600">
                <a:solidFill>
                  <a:schemeClr val="dk1"/>
                </a:solidFill>
                <a:latin typeface="Calibri"/>
                <a:ea typeface="Calibri"/>
                <a:cs typeface="Calibri"/>
                <a:sym typeface="Calibri"/>
              </a:rPr>
              <a:t>Informacijski list,</a:t>
            </a:r>
            <a:endParaRPr/>
          </a:p>
          <a:p>
            <a:pPr marL="0" marR="0" lvl="0" indent="0" algn="l" rtl="0">
              <a:spcBef>
                <a:spcPts val="0"/>
              </a:spcBef>
              <a:spcAft>
                <a:spcPts val="0"/>
              </a:spcAft>
              <a:buNone/>
            </a:pPr>
            <a:r>
              <a:rPr lang="sl-SI" sz="1600">
                <a:solidFill>
                  <a:schemeClr val="dk1"/>
                </a:solidFill>
                <a:latin typeface="Calibri"/>
                <a:ea typeface="Calibri"/>
                <a:cs typeface="Calibri"/>
                <a:sym typeface="Calibri"/>
              </a:rPr>
              <a:t>Informirano soglasje,</a:t>
            </a:r>
            <a:endParaRPr/>
          </a:p>
          <a:p>
            <a:pPr marL="0" marR="0" lvl="0" indent="0" algn="l" rtl="0">
              <a:spcBef>
                <a:spcPts val="0"/>
              </a:spcBef>
              <a:spcAft>
                <a:spcPts val="0"/>
              </a:spcAft>
              <a:buNone/>
            </a:pPr>
            <a:r>
              <a:rPr lang="sl-SI" sz="1600">
                <a:solidFill>
                  <a:schemeClr val="dk1"/>
                </a:solidFill>
                <a:latin typeface="Calibri"/>
                <a:ea typeface="Calibri"/>
                <a:cs typeface="Calibri"/>
                <a:sym typeface="Calibri"/>
              </a:rPr>
              <a:t>Izjava prostovoljnega sodelovanja </a:t>
            </a:r>
            <a:endParaRPr/>
          </a:p>
        </p:txBody>
      </p:sp>
      <p:sp>
        <p:nvSpPr>
          <p:cNvPr id="779" name="Google Shape;779;g3b69a139642_4_94"/>
          <p:cNvSpPr txBox="1"/>
          <p:nvPr/>
        </p:nvSpPr>
        <p:spPr>
          <a:xfrm>
            <a:off x="3749034" y="4958080"/>
            <a:ext cx="6268726"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600" b="1">
                <a:solidFill>
                  <a:schemeClr val="dk1"/>
                </a:solidFill>
                <a:latin typeface="Calibri"/>
                <a:ea typeface="Calibri"/>
                <a:cs typeface="Calibri"/>
                <a:sym typeface="Calibri"/>
              </a:rPr>
              <a:t>Način ravnanja z raziskovalnimi podatki – varstvo podatkov in zasebnosti:</a:t>
            </a:r>
            <a:r>
              <a:rPr lang="sl-SI" sz="1600">
                <a:solidFill>
                  <a:schemeClr val="dk1"/>
                </a:solidFill>
                <a:latin typeface="Calibri"/>
                <a:ea typeface="Calibri"/>
                <a:cs typeface="Calibri"/>
                <a:sym typeface="Calibri"/>
              </a:rPr>
              <a:t> </a:t>
            </a:r>
            <a:endParaRPr/>
          </a:p>
          <a:p>
            <a:pPr marL="0" marR="0" lvl="0" indent="0" algn="l" rtl="0">
              <a:spcBef>
                <a:spcPts val="0"/>
              </a:spcBef>
              <a:spcAft>
                <a:spcPts val="0"/>
              </a:spcAft>
              <a:buNone/>
            </a:pPr>
            <a:r>
              <a:rPr lang="sl-SI" sz="1600">
                <a:solidFill>
                  <a:schemeClr val="dk1"/>
                </a:solidFill>
                <a:latin typeface="Calibri"/>
                <a:ea typeface="Calibri"/>
                <a:cs typeface="Calibri"/>
                <a:sym typeface="Calibri"/>
              </a:rPr>
              <a:t>Kako bodo podatki uporabljeni, hranjeni,</a:t>
            </a:r>
            <a:endParaRPr/>
          </a:p>
          <a:p>
            <a:pPr marL="0" marR="0" lvl="0" indent="0" algn="l" rtl="0">
              <a:spcBef>
                <a:spcPts val="0"/>
              </a:spcBef>
              <a:spcAft>
                <a:spcPts val="0"/>
              </a:spcAft>
              <a:buNone/>
            </a:pPr>
            <a:r>
              <a:rPr lang="sl-SI" sz="1600">
                <a:solidFill>
                  <a:schemeClr val="dk1"/>
                </a:solidFill>
                <a:latin typeface="Calibri"/>
                <a:ea typeface="Calibri"/>
                <a:cs typeface="Calibri"/>
                <a:sym typeface="Calibri"/>
              </a:rPr>
              <a:t>Opis anonimizacije/psevonimizacije</a:t>
            </a:r>
            <a:endParaRPr sz="1600">
              <a:solidFill>
                <a:schemeClr val="dk1"/>
              </a:solidFill>
              <a:latin typeface="Calibri"/>
              <a:ea typeface="Calibri"/>
              <a:cs typeface="Calibri"/>
              <a:sym typeface="Calibri"/>
            </a:endParaRPr>
          </a:p>
          <a:p>
            <a:pPr marL="0" marR="0" lvl="0" indent="0" algn="l" rtl="0">
              <a:spcBef>
                <a:spcPts val="0"/>
              </a:spcBef>
              <a:spcAft>
                <a:spcPts val="0"/>
              </a:spcAft>
              <a:buNone/>
            </a:pPr>
            <a:r>
              <a:rPr lang="sl-SI" sz="1600">
                <a:solidFill>
                  <a:schemeClr val="dk1"/>
                </a:solidFill>
                <a:latin typeface="Calibri"/>
                <a:ea typeface="Calibri"/>
                <a:cs typeface="Calibri"/>
                <a:sym typeface="Calibri"/>
              </a:rPr>
              <a:t>Načrt ravnanja z „nenamernimi, naključnimi“ ugotovitvami</a:t>
            </a:r>
            <a:endParaRPr/>
          </a:p>
        </p:txBody>
      </p:sp>
      <p:cxnSp>
        <p:nvCxnSpPr>
          <p:cNvPr id="780" name="Google Shape;780;g3b69a139642_4_94"/>
          <p:cNvCxnSpPr/>
          <p:nvPr/>
        </p:nvCxnSpPr>
        <p:spPr>
          <a:xfrm rot="10800000" flipH="1">
            <a:off x="3169920" y="3534604"/>
            <a:ext cx="231140" cy="437956"/>
          </a:xfrm>
          <a:prstGeom prst="straightConnector1">
            <a:avLst/>
          </a:prstGeom>
          <a:noFill/>
          <a:ln w="9525" cap="flat" cmpd="sng">
            <a:solidFill>
              <a:schemeClr val="dk1"/>
            </a:solidFill>
            <a:prstDash val="solid"/>
            <a:miter lim="800000"/>
            <a:headEnd type="none" w="sm" len="sm"/>
            <a:tailEnd type="triangle" w="med" len="med"/>
          </a:ln>
        </p:spPr>
      </p:cxnSp>
      <p:cxnSp>
        <p:nvCxnSpPr>
          <p:cNvPr id="781" name="Google Shape;781;g3b69a139642_4_94"/>
          <p:cNvCxnSpPr>
            <a:endCxn id="778" idx="1"/>
          </p:cNvCxnSpPr>
          <p:nvPr/>
        </p:nvCxnSpPr>
        <p:spPr>
          <a:xfrm>
            <a:off x="3232180" y="4088991"/>
            <a:ext cx="1573500" cy="0"/>
          </a:xfrm>
          <a:prstGeom prst="straightConnector1">
            <a:avLst/>
          </a:prstGeom>
          <a:noFill/>
          <a:ln w="9525" cap="flat" cmpd="sng">
            <a:solidFill>
              <a:schemeClr val="dk1"/>
            </a:solidFill>
            <a:prstDash val="solid"/>
            <a:miter lim="800000"/>
            <a:headEnd type="none" w="sm" len="sm"/>
            <a:tailEnd type="triangle" w="med" len="med"/>
          </a:ln>
        </p:spPr>
      </p:cxnSp>
      <p:cxnSp>
        <p:nvCxnSpPr>
          <p:cNvPr id="782" name="Google Shape;782;g3b69a139642_4_94"/>
          <p:cNvCxnSpPr/>
          <p:nvPr/>
        </p:nvCxnSpPr>
        <p:spPr>
          <a:xfrm>
            <a:off x="3169920" y="4175760"/>
            <a:ext cx="666438" cy="749178"/>
          </a:xfrm>
          <a:prstGeom prst="straightConnector1">
            <a:avLst/>
          </a:prstGeom>
          <a:noFill/>
          <a:ln w="9525" cap="flat" cmpd="sng">
            <a:solidFill>
              <a:schemeClr val="dk1"/>
            </a:solidFill>
            <a:prstDash val="solid"/>
            <a:miter lim="800000"/>
            <a:headEnd type="none" w="sm" len="sm"/>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8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7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8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7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8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86"/>
        <p:cNvGrpSpPr/>
        <p:nvPr/>
      </p:nvGrpSpPr>
      <p:grpSpPr>
        <a:xfrm>
          <a:off x="0" y="0"/>
          <a:ext cx="0" cy="0"/>
          <a:chOff x="0" y="0"/>
          <a:chExt cx="0" cy="0"/>
        </a:xfrm>
      </p:grpSpPr>
      <p:sp>
        <p:nvSpPr>
          <p:cNvPr id="787" name="Google Shape;787;g3b69a139642_4_106"/>
          <p:cNvSpPr/>
          <p:nvPr/>
        </p:nvSpPr>
        <p:spPr>
          <a:xfrm>
            <a:off x="8488706" y="3944164"/>
            <a:ext cx="1757680" cy="674131"/>
          </a:xfrm>
          <a:prstGeom prst="ellipse">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788" name="Google Shape;788;g3b69a139642_4_106"/>
          <p:cNvSpPr txBox="1">
            <a:spLocks noGrp="1"/>
          </p:cNvSpPr>
          <p:nvPr>
            <p:ph type="title"/>
          </p:nvPr>
        </p:nvSpPr>
        <p:spPr>
          <a:xfrm>
            <a:off x="838203" y="1229901"/>
            <a:ext cx="10515600" cy="81741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latin typeface="Calibri"/>
                <a:ea typeface="Calibri"/>
                <a:cs typeface="Calibri"/>
                <a:sym typeface="Calibri"/>
              </a:rPr>
              <a:t>Intervjuji – podatki skozi raziskavo</a:t>
            </a:r>
            <a:endParaRPr/>
          </a:p>
        </p:txBody>
      </p:sp>
      <p:sp>
        <p:nvSpPr>
          <p:cNvPr id="789" name="Google Shape;789;g3b69a139642_4_106"/>
          <p:cNvSpPr txBox="1"/>
          <p:nvPr/>
        </p:nvSpPr>
        <p:spPr>
          <a:xfrm>
            <a:off x="792464" y="2539999"/>
            <a:ext cx="3683003" cy="3821094"/>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90000"/>
              </a:lnSpc>
              <a:spcBef>
                <a:spcPts val="0"/>
              </a:spcBef>
              <a:spcAft>
                <a:spcPts val="0"/>
              </a:spcAft>
              <a:buClr>
                <a:srgbClr val="000000"/>
              </a:buClr>
              <a:buSzPts val="2000"/>
              <a:buFont typeface="Arial"/>
              <a:buAutoNum type="arabicParenR"/>
            </a:pPr>
            <a:r>
              <a:rPr lang="sl-SI" sz="2000" b="0" i="0" u="none" strike="noStrike" cap="none">
                <a:solidFill>
                  <a:srgbClr val="000000"/>
                </a:solidFill>
                <a:latin typeface="Calibri"/>
                <a:ea typeface="Calibri"/>
                <a:cs typeface="Calibri"/>
                <a:sym typeface="Calibri"/>
              </a:rPr>
              <a:t>Izvedba</a:t>
            </a:r>
            <a:endParaRPr/>
          </a:p>
          <a:p>
            <a:pPr marL="342900" marR="0" lvl="0" indent="-215900" algn="l" rtl="0">
              <a:lnSpc>
                <a:spcPct val="90000"/>
              </a:lnSpc>
              <a:spcBef>
                <a:spcPts val="1000"/>
              </a:spcBef>
              <a:spcAft>
                <a:spcPts val="0"/>
              </a:spcAft>
              <a:buClr>
                <a:srgbClr val="000000"/>
              </a:buClr>
              <a:buSzPts val="2000"/>
              <a:buFont typeface="Arial"/>
              <a:buNone/>
            </a:pPr>
            <a:endParaRPr sz="2000" b="0" i="0" u="none" strike="noStrike" cap="none">
              <a:solidFill>
                <a:srgbClr val="000000"/>
              </a:solidFill>
              <a:latin typeface="Calibri"/>
              <a:ea typeface="Calibri"/>
              <a:cs typeface="Calibri"/>
              <a:sym typeface="Calibri"/>
            </a:endParaRPr>
          </a:p>
          <a:p>
            <a:pPr marL="342900" marR="0" lvl="0" indent="-342900" algn="l" rtl="0">
              <a:lnSpc>
                <a:spcPct val="90000"/>
              </a:lnSpc>
              <a:spcBef>
                <a:spcPts val="1000"/>
              </a:spcBef>
              <a:spcAft>
                <a:spcPts val="0"/>
              </a:spcAft>
              <a:buClr>
                <a:srgbClr val="000000"/>
              </a:buClr>
              <a:buSzPts val="2000"/>
              <a:buFont typeface="Arial"/>
              <a:buAutoNum type="arabicParenR"/>
            </a:pPr>
            <a:r>
              <a:rPr lang="sl-SI" sz="2000" b="0" i="0" u="none" strike="noStrike" cap="none">
                <a:solidFill>
                  <a:srgbClr val="000000"/>
                </a:solidFill>
                <a:latin typeface="Calibri"/>
                <a:ea typeface="Calibri"/>
                <a:cs typeface="Calibri"/>
                <a:sym typeface="Calibri"/>
              </a:rPr>
              <a:t>Transkripti – študentke </a:t>
            </a:r>
            <a:endParaRPr/>
          </a:p>
          <a:p>
            <a:pPr marL="342900" marR="0" lvl="0" indent="-215900" algn="l" rtl="0">
              <a:lnSpc>
                <a:spcPct val="90000"/>
              </a:lnSpc>
              <a:spcBef>
                <a:spcPts val="1000"/>
              </a:spcBef>
              <a:spcAft>
                <a:spcPts val="0"/>
              </a:spcAft>
              <a:buClr>
                <a:srgbClr val="000000"/>
              </a:buClr>
              <a:buSzPts val="2000"/>
              <a:buFont typeface="Arial"/>
              <a:buNone/>
            </a:pPr>
            <a:endParaRPr sz="2000" b="0" i="0" u="none" strike="noStrike" cap="none">
              <a:solidFill>
                <a:srgbClr val="000000"/>
              </a:solidFill>
              <a:latin typeface="Calibri"/>
              <a:ea typeface="Calibri"/>
              <a:cs typeface="Calibri"/>
              <a:sym typeface="Calibri"/>
            </a:endParaRPr>
          </a:p>
          <a:p>
            <a:pPr marL="342900" marR="0" lvl="0" indent="-342900" algn="l" rtl="0">
              <a:lnSpc>
                <a:spcPct val="90000"/>
              </a:lnSpc>
              <a:spcBef>
                <a:spcPts val="1000"/>
              </a:spcBef>
              <a:spcAft>
                <a:spcPts val="0"/>
              </a:spcAft>
              <a:buClr>
                <a:srgbClr val="000000"/>
              </a:buClr>
              <a:buSzPts val="2000"/>
              <a:buFont typeface="Arial"/>
              <a:buAutoNum type="arabicParenR"/>
            </a:pPr>
            <a:r>
              <a:rPr lang="sl-SI" sz="2000" b="0" i="0" u="none" strike="noStrike" cap="none">
                <a:solidFill>
                  <a:srgbClr val="000000"/>
                </a:solidFill>
                <a:latin typeface="Calibri"/>
                <a:ea typeface="Calibri"/>
                <a:cs typeface="Calibri"/>
                <a:sym typeface="Calibri"/>
              </a:rPr>
              <a:t>Transkripti (&amp; preposlušanje)</a:t>
            </a:r>
            <a:endParaRPr/>
          </a:p>
          <a:p>
            <a:pPr marL="342900" marR="0" lvl="0" indent="-215900" algn="l" rtl="0">
              <a:lnSpc>
                <a:spcPct val="90000"/>
              </a:lnSpc>
              <a:spcBef>
                <a:spcPts val="1000"/>
              </a:spcBef>
              <a:spcAft>
                <a:spcPts val="0"/>
              </a:spcAft>
              <a:buClr>
                <a:srgbClr val="000000"/>
              </a:buClr>
              <a:buSzPts val="2000"/>
              <a:buFont typeface="Arial"/>
              <a:buNone/>
            </a:pPr>
            <a:endParaRPr sz="2000" b="0" i="0" u="none" strike="noStrike" cap="none">
              <a:solidFill>
                <a:srgbClr val="000000"/>
              </a:solidFill>
              <a:latin typeface="Calibri"/>
              <a:ea typeface="Calibri"/>
              <a:cs typeface="Calibri"/>
              <a:sym typeface="Calibri"/>
            </a:endParaRPr>
          </a:p>
          <a:p>
            <a:pPr marL="342900" marR="0" lvl="0" indent="-342900" algn="l" rtl="0">
              <a:lnSpc>
                <a:spcPct val="90000"/>
              </a:lnSpc>
              <a:spcBef>
                <a:spcPts val="1000"/>
              </a:spcBef>
              <a:spcAft>
                <a:spcPts val="0"/>
              </a:spcAft>
              <a:buClr>
                <a:srgbClr val="000000"/>
              </a:buClr>
              <a:buSzPts val="2000"/>
              <a:buFont typeface="Arial"/>
              <a:buAutoNum type="arabicParenR"/>
            </a:pPr>
            <a:r>
              <a:rPr lang="sl-SI" sz="2000" b="0" i="0" u="none" strike="noStrike" cap="none">
                <a:solidFill>
                  <a:srgbClr val="000000"/>
                </a:solidFill>
                <a:latin typeface="Calibri"/>
                <a:ea typeface="Calibri"/>
                <a:cs typeface="Calibri"/>
                <a:sym typeface="Calibri"/>
              </a:rPr>
              <a:t>Arhiv družboslovnih podatkov</a:t>
            </a:r>
            <a:endParaRPr/>
          </a:p>
          <a:p>
            <a:pPr marL="0" marR="0" lvl="0" indent="0" algn="l" rtl="0">
              <a:lnSpc>
                <a:spcPct val="90000"/>
              </a:lnSpc>
              <a:spcBef>
                <a:spcPts val="1000"/>
              </a:spcBef>
              <a:spcAft>
                <a:spcPts val="0"/>
              </a:spcAft>
              <a:buClr>
                <a:srgbClr val="000000"/>
              </a:buClr>
              <a:buSzPts val="1600"/>
              <a:buFont typeface="Arial"/>
              <a:buNone/>
            </a:pPr>
            <a:endParaRPr sz="1600" b="0" i="0" u="none" strike="noStrike" cap="none">
              <a:solidFill>
                <a:srgbClr val="000000"/>
              </a:solidFill>
              <a:latin typeface="Calibri"/>
              <a:ea typeface="Calibri"/>
              <a:cs typeface="Calibri"/>
              <a:sym typeface="Calibri"/>
            </a:endParaRPr>
          </a:p>
        </p:txBody>
      </p:sp>
      <p:sp>
        <p:nvSpPr>
          <p:cNvPr id="790" name="Google Shape;790;g3b69a139642_4_106"/>
          <p:cNvSpPr txBox="1"/>
          <p:nvPr/>
        </p:nvSpPr>
        <p:spPr>
          <a:xfrm>
            <a:off x="4683756" y="3342639"/>
            <a:ext cx="4592323"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2000">
                <a:solidFill>
                  <a:schemeClr val="dk1"/>
                </a:solidFill>
                <a:latin typeface="Calibri"/>
                <a:ea typeface="Calibri"/>
                <a:cs typeface="Calibri"/>
                <a:sym typeface="Calibri"/>
              </a:rPr>
              <a:t>Seznanjenje z delom z občutljivimi podatki  </a:t>
            </a:r>
            <a:endParaRPr/>
          </a:p>
        </p:txBody>
      </p:sp>
      <p:cxnSp>
        <p:nvCxnSpPr>
          <p:cNvPr id="791" name="Google Shape;791;g3b69a139642_4_106"/>
          <p:cNvCxnSpPr/>
          <p:nvPr/>
        </p:nvCxnSpPr>
        <p:spPr>
          <a:xfrm>
            <a:off x="4043680" y="3532237"/>
            <a:ext cx="528320" cy="0"/>
          </a:xfrm>
          <a:prstGeom prst="straightConnector1">
            <a:avLst/>
          </a:prstGeom>
          <a:noFill/>
          <a:ln w="9525" cap="flat" cmpd="sng">
            <a:solidFill>
              <a:schemeClr val="dk1"/>
            </a:solidFill>
            <a:prstDash val="solid"/>
            <a:miter lim="800000"/>
            <a:headEnd type="none" w="sm" len="sm"/>
            <a:tailEnd type="triangle" w="med" len="med"/>
          </a:ln>
        </p:spPr>
      </p:cxnSp>
      <p:sp>
        <p:nvSpPr>
          <p:cNvPr id="792" name="Google Shape;792;g3b69a139642_4_106"/>
          <p:cNvSpPr txBox="1"/>
          <p:nvPr/>
        </p:nvSpPr>
        <p:spPr>
          <a:xfrm>
            <a:off x="5135893" y="4155142"/>
            <a:ext cx="293116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2000">
                <a:solidFill>
                  <a:schemeClr val="dk1"/>
                </a:solidFill>
                <a:latin typeface="Calibri"/>
                <a:ea typeface="Calibri"/>
                <a:cs typeface="Calibri"/>
                <a:sym typeface="Calibri"/>
              </a:rPr>
              <a:t>Hranjenje na USB ključkih </a:t>
            </a:r>
            <a:endParaRPr/>
          </a:p>
        </p:txBody>
      </p:sp>
      <p:sp>
        <p:nvSpPr>
          <p:cNvPr id="793" name="Google Shape;793;g3b69a139642_4_106"/>
          <p:cNvSpPr txBox="1"/>
          <p:nvPr/>
        </p:nvSpPr>
        <p:spPr>
          <a:xfrm>
            <a:off x="8590306" y="4111993"/>
            <a:ext cx="16814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2000">
                <a:solidFill>
                  <a:schemeClr val="dk1"/>
                </a:solidFill>
                <a:latin typeface="Calibri"/>
                <a:ea typeface="Calibri"/>
                <a:cs typeface="Calibri"/>
                <a:sym typeface="Calibri"/>
              </a:rPr>
              <a:t>Slaba praksa!</a:t>
            </a:r>
            <a:endParaRPr/>
          </a:p>
        </p:txBody>
      </p:sp>
      <p:cxnSp>
        <p:nvCxnSpPr>
          <p:cNvPr id="794" name="Google Shape;794;g3b69a139642_4_106"/>
          <p:cNvCxnSpPr/>
          <p:nvPr/>
        </p:nvCxnSpPr>
        <p:spPr>
          <a:xfrm>
            <a:off x="4511040" y="4355197"/>
            <a:ext cx="528320" cy="0"/>
          </a:xfrm>
          <a:prstGeom prst="straightConnector1">
            <a:avLst/>
          </a:prstGeom>
          <a:noFill/>
          <a:ln w="9525" cap="flat" cmpd="sng">
            <a:solidFill>
              <a:schemeClr val="dk1"/>
            </a:solidFill>
            <a:prstDash val="solid"/>
            <a:miter lim="800000"/>
            <a:headEnd type="none" w="sm" len="sm"/>
            <a:tailEnd type="triangle" w="med" len="med"/>
          </a:ln>
        </p:spPr>
      </p:cxnSp>
      <p:sp>
        <p:nvSpPr>
          <p:cNvPr id="795" name="Google Shape;795;g3b69a139642_4_106"/>
          <p:cNvSpPr txBox="1"/>
          <p:nvPr/>
        </p:nvSpPr>
        <p:spPr>
          <a:xfrm>
            <a:off x="7965442" y="5234255"/>
            <a:ext cx="3809997"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2000">
                <a:solidFill>
                  <a:schemeClr val="dk1"/>
                </a:solidFill>
                <a:latin typeface="Calibri"/>
                <a:ea typeface="Calibri"/>
                <a:cs typeface="Calibri"/>
                <a:sym typeface="Calibri"/>
              </a:rPr>
              <a:t>Zdaj: SHRAMBA ZRS – institucionalno urejen zaščitena hrama raziskovalnih podatkov</a:t>
            </a:r>
            <a:endParaRPr/>
          </a:p>
        </p:txBody>
      </p:sp>
      <p:sp>
        <p:nvSpPr>
          <p:cNvPr id="796" name="Google Shape;796;g3b69a139642_4_106"/>
          <p:cNvSpPr/>
          <p:nvPr/>
        </p:nvSpPr>
        <p:spPr>
          <a:xfrm>
            <a:off x="7917192" y="5128062"/>
            <a:ext cx="3858247" cy="1233031"/>
          </a:xfrm>
          <a:prstGeom prst="roundRect">
            <a:avLst>
              <a:gd name="adj" fmla="val 16667"/>
            </a:avLst>
          </a:prstGeom>
          <a:no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8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8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8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8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8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8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8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89">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9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9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794"/>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79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9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787"/>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795"/>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7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00"/>
        <p:cNvGrpSpPr/>
        <p:nvPr/>
      </p:nvGrpSpPr>
      <p:grpSpPr>
        <a:xfrm>
          <a:off x="0" y="0"/>
          <a:ext cx="0" cy="0"/>
          <a:chOff x="0" y="0"/>
          <a:chExt cx="0" cy="0"/>
        </a:xfrm>
      </p:grpSpPr>
      <p:sp>
        <p:nvSpPr>
          <p:cNvPr id="801" name="Google Shape;801;g3b69a139642_4_119"/>
          <p:cNvSpPr txBox="1">
            <a:spLocks noGrp="1"/>
          </p:cNvSpPr>
          <p:nvPr>
            <p:ph type="title"/>
          </p:nvPr>
        </p:nvSpPr>
        <p:spPr>
          <a:xfrm>
            <a:off x="838200" y="1235164"/>
            <a:ext cx="10515600" cy="81741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latin typeface="Calibri"/>
                <a:ea typeface="Calibri"/>
                <a:cs typeface="Calibri"/>
                <a:sym typeface="Calibri"/>
              </a:rPr>
              <a:t>Načrti za podatkovno objavo</a:t>
            </a:r>
            <a:endParaRPr/>
          </a:p>
        </p:txBody>
      </p:sp>
      <p:sp>
        <p:nvSpPr>
          <p:cNvPr id="802" name="Google Shape;802;g3b69a139642_4_119"/>
          <p:cNvSpPr txBox="1">
            <a:spLocks noGrp="1"/>
          </p:cNvSpPr>
          <p:nvPr>
            <p:ph type="body" idx="1"/>
          </p:nvPr>
        </p:nvSpPr>
        <p:spPr>
          <a:xfrm>
            <a:off x="838200" y="2174240"/>
            <a:ext cx="10515600" cy="4263498"/>
          </a:xfrm>
          <a:prstGeom prst="rect">
            <a:avLst/>
          </a:prstGeom>
          <a:noFill/>
          <a:ln>
            <a:noFill/>
          </a:ln>
        </p:spPr>
        <p:txBody>
          <a:bodyPr spcFirstLastPara="1" wrap="square" lIns="91425" tIns="45700" rIns="91425" bIns="45700" anchor="t" anchorCtr="0">
            <a:normAutofit lnSpcReduction="10000"/>
          </a:bodyPr>
          <a:lstStyle/>
          <a:p>
            <a:pPr marL="342900" lvl="0" indent="-342900" algn="l" rtl="0">
              <a:lnSpc>
                <a:spcPct val="90000"/>
              </a:lnSpc>
              <a:spcBef>
                <a:spcPts val="0"/>
              </a:spcBef>
              <a:spcAft>
                <a:spcPts val="0"/>
              </a:spcAft>
              <a:buClr>
                <a:srgbClr val="000000"/>
              </a:buClr>
              <a:buSzPts val="1600"/>
              <a:buAutoNum type="arabicParenR"/>
            </a:pPr>
            <a:r>
              <a:rPr lang="sl-SI" sz="1600"/>
              <a:t>Obvestiti sodelujoče in vključiti v informirano (ustno) soglasje </a:t>
            </a:r>
            <a:endParaRPr/>
          </a:p>
          <a:p>
            <a:pPr marL="0" lvl="0" indent="0" algn="l" rtl="0">
              <a:lnSpc>
                <a:spcPct val="90000"/>
              </a:lnSpc>
              <a:spcBef>
                <a:spcPts val="1000"/>
              </a:spcBef>
              <a:spcAft>
                <a:spcPts val="0"/>
              </a:spcAft>
              <a:buClr>
                <a:srgbClr val="000000"/>
              </a:buClr>
              <a:buSzPts val="1600"/>
              <a:buNone/>
            </a:pPr>
            <a:r>
              <a:rPr lang="sl-SI" sz="1600"/>
              <a:t>	Razložiti v čim bolj preprostem jeziku</a:t>
            </a:r>
            <a:endParaRPr/>
          </a:p>
          <a:p>
            <a:pPr marL="0" lvl="0" indent="0" algn="l" rtl="0">
              <a:lnSpc>
                <a:spcPct val="90000"/>
              </a:lnSpc>
              <a:spcBef>
                <a:spcPts val="1000"/>
              </a:spcBef>
              <a:spcAft>
                <a:spcPts val="0"/>
              </a:spcAft>
              <a:buClr>
                <a:srgbClr val="000000"/>
              </a:buClr>
              <a:buSzPts val="1600"/>
              <a:buNone/>
            </a:pPr>
            <a:endParaRPr sz="1600"/>
          </a:p>
          <a:p>
            <a:pPr marL="0" lvl="0" indent="0" algn="l" rtl="0">
              <a:lnSpc>
                <a:spcPct val="90000"/>
              </a:lnSpc>
              <a:spcBef>
                <a:spcPts val="1000"/>
              </a:spcBef>
              <a:spcAft>
                <a:spcPts val="0"/>
              </a:spcAft>
              <a:buClr>
                <a:srgbClr val="000000"/>
              </a:buClr>
              <a:buSzPts val="1600"/>
              <a:buNone/>
            </a:pPr>
            <a:endParaRPr sz="1600"/>
          </a:p>
          <a:p>
            <a:pPr marL="0" lvl="0" indent="0" algn="l" rtl="0">
              <a:lnSpc>
                <a:spcPct val="90000"/>
              </a:lnSpc>
              <a:spcBef>
                <a:spcPts val="1000"/>
              </a:spcBef>
              <a:spcAft>
                <a:spcPts val="0"/>
              </a:spcAft>
              <a:buClr>
                <a:srgbClr val="000000"/>
              </a:buClr>
              <a:buSzPts val="1600"/>
              <a:buNone/>
            </a:pPr>
            <a:endParaRPr sz="1600"/>
          </a:p>
          <a:p>
            <a:pPr marL="0" lvl="0" indent="0" algn="l" rtl="0">
              <a:lnSpc>
                <a:spcPct val="90000"/>
              </a:lnSpc>
              <a:spcBef>
                <a:spcPts val="1000"/>
              </a:spcBef>
              <a:spcAft>
                <a:spcPts val="0"/>
              </a:spcAft>
              <a:buClr>
                <a:srgbClr val="000000"/>
              </a:buClr>
              <a:buSzPts val="1600"/>
              <a:buNone/>
            </a:pPr>
            <a:endParaRPr sz="1600"/>
          </a:p>
          <a:p>
            <a:pPr marL="0" lvl="0" indent="0" algn="l" rtl="0">
              <a:lnSpc>
                <a:spcPct val="90000"/>
              </a:lnSpc>
              <a:spcBef>
                <a:spcPts val="1000"/>
              </a:spcBef>
              <a:spcAft>
                <a:spcPts val="0"/>
              </a:spcAft>
              <a:buClr>
                <a:srgbClr val="000000"/>
              </a:buClr>
              <a:buSzPts val="1600"/>
              <a:buNone/>
            </a:pPr>
            <a:endParaRPr sz="1600"/>
          </a:p>
          <a:p>
            <a:pPr marL="0" lvl="0" indent="0" algn="l" rtl="0">
              <a:lnSpc>
                <a:spcPct val="90000"/>
              </a:lnSpc>
              <a:spcBef>
                <a:spcPts val="1000"/>
              </a:spcBef>
              <a:spcAft>
                <a:spcPts val="0"/>
              </a:spcAft>
              <a:buClr>
                <a:srgbClr val="000000"/>
              </a:buClr>
              <a:buSzPts val="1600"/>
              <a:buNone/>
            </a:pPr>
            <a:endParaRPr sz="1600"/>
          </a:p>
          <a:p>
            <a:pPr marL="0" lvl="0" indent="0" algn="l" rtl="0">
              <a:lnSpc>
                <a:spcPct val="90000"/>
              </a:lnSpc>
              <a:spcBef>
                <a:spcPts val="1000"/>
              </a:spcBef>
              <a:spcAft>
                <a:spcPts val="0"/>
              </a:spcAft>
              <a:buClr>
                <a:srgbClr val="000000"/>
              </a:buClr>
              <a:buSzPts val="1600"/>
              <a:buNone/>
            </a:pPr>
            <a:endParaRPr sz="1600"/>
          </a:p>
          <a:p>
            <a:pPr marL="0" lvl="0" indent="0" algn="l" rtl="0">
              <a:lnSpc>
                <a:spcPct val="90000"/>
              </a:lnSpc>
              <a:spcBef>
                <a:spcPts val="1000"/>
              </a:spcBef>
              <a:spcAft>
                <a:spcPts val="0"/>
              </a:spcAft>
              <a:buClr>
                <a:srgbClr val="000000"/>
              </a:buClr>
              <a:buSzPts val="1600"/>
              <a:buNone/>
            </a:pPr>
            <a:endParaRPr sz="1600"/>
          </a:p>
          <a:p>
            <a:pPr marL="0" lvl="0" indent="0" algn="l" rtl="0">
              <a:lnSpc>
                <a:spcPct val="90000"/>
              </a:lnSpc>
              <a:spcBef>
                <a:spcPts val="1000"/>
              </a:spcBef>
              <a:spcAft>
                <a:spcPts val="0"/>
              </a:spcAft>
              <a:buClr>
                <a:srgbClr val="000000"/>
              </a:buClr>
              <a:buSzPts val="1600"/>
              <a:buNone/>
            </a:pPr>
            <a:endParaRPr sz="1600"/>
          </a:p>
          <a:p>
            <a:pPr marL="0" lvl="0" indent="0" algn="l" rtl="0">
              <a:lnSpc>
                <a:spcPct val="90000"/>
              </a:lnSpc>
              <a:spcBef>
                <a:spcPts val="1000"/>
              </a:spcBef>
              <a:spcAft>
                <a:spcPts val="0"/>
              </a:spcAft>
              <a:buClr>
                <a:srgbClr val="000000"/>
              </a:buClr>
              <a:buSzPts val="1600"/>
              <a:buNone/>
            </a:pPr>
            <a:r>
              <a:rPr lang="sl-SI" sz="1600"/>
              <a:t>2) Posnetke transkribirati in preposlušati, popraviti napake in psvevdonimizirati </a:t>
            </a:r>
            <a:endParaRPr/>
          </a:p>
          <a:p>
            <a:pPr marL="0" lvl="0" indent="0" algn="l" rtl="0">
              <a:lnSpc>
                <a:spcPct val="90000"/>
              </a:lnSpc>
              <a:spcBef>
                <a:spcPts val="1000"/>
              </a:spcBef>
              <a:spcAft>
                <a:spcPts val="0"/>
              </a:spcAft>
              <a:buClr>
                <a:srgbClr val="000000"/>
              </a:buClr>
              <a:buSzPts val="1600"/>
              <a:buNone/>
            </a:pPr>
            <a:r>
              <a:rPr lang="sl-SI" sz="1600"/>
              <a:t>3) Se  dogovoriti z ADP za sestanek, kjer se preveri možnosti objave (relevantnost, …)</a:t>
            </a:r>
            <a:endParaRPr/>
          </a:p>
          <a:p>
            <a:pPr marL="342900" lvl="0" indent="-241300" algn="l" rtl="0">
              <a:lnSpc>
                <a:spcPct val="90000"/>
              </a:lnSpc>
              <a:spcBef>
                <a:spcPts val="1000"/>
              </a:spcBef>
              <a:spcAft>
                <a:spcPts val="0"/>
              </a:spcAft>
              <a:buClr>
                <a:srgbClr val="000000"/>
              </a:buClr>
              <a:buSzPts val="1600"/>
              <a:buNone/>
            </a:pPr>
            <a:endParaRPr sz="1600"/>
          </a:p>
        </p:txBody>
      </p:sp>
      <p:sp>
        <p:nvSpPr>
          <p:cNvPr id="803" name="Google Shape;803;g3b69a139642_4_119"/>
          <p:cNvSpPr txBox="1"/>
          <p:nvPr/>
        </p:nvSpPr>
        <p:spPr>
          <a:xfrm>
            <a:off x="6512560" y="2174240"/>
            <a:ext cx="5476240"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400">
                <a:solidFill>
                  <a:schemeClr val="dk1"/>
                </a:solidFill>
                <a:latin typeface="Calibri"/>
                <a:ea typeface="Calibri"/>
                <a:cs typeface="Calibri"/>
                <a:sym typeface="Calibri"/>
              </a:rPr>
              <a:t>„Imamo prakso, da podatke, ki jih pridobimo v okviru raziskave predamo v hrambo Arhivu družboslovnih podatkov, ADP, kjer potem tudi drugi raziskovalci vidijo, kaj je bilo že narejeno. Bi bilo v redu, če bi vaš intervju tudi dali v hrambo v Arhiv družboslovnih podatkov?“</a:t>
            </a:r>
            <a:endParaRPr/>
          </a:p>
        </p:txBody>
      </p:sp>
      <p:sp>
        <p:nvSpPr>
          <p:cNvPr id="804" name="Google Shape;804;g3b69a139642_4_119"/>
          <p:cNvSpPr txBox="1"/>
          <p:nvPr/>
        </p:nvSpPr>
        <p:spPr>
          <a:xfrm>
            <a:off x="2895600" y="3429000"/>
            <a:ext cx="8826502"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400">
                <a:solidFill>
                  <a:schemeClr val="dk1"/>
                </a:solidFill>
                <a:latin typeface="Calibri"/>
                <a:ea typeface="Calibri"/>
                <a:cs typeface="Calibri"/>
                <a:sym typeface="Calibri"/>
              </a:rPr>
              <a:t>R: Vsekakor je to prostovoljno in lahko kadarkoli pač rečete, da ne želite več sodelovati in jaz bom prekinila. Intervjuji, posnetek mi, ga potrebujem samo v toliko, da se ga potem prepiše. Seveda se anonimizira. Jaz ne potrebujem vaših imen, tudi, če boste povedali svoje ime oziroma ga od kakšnega sodelavca, sodelavke, dijakov in tako naprej, to bo potem pobrisano in ime šole bo pobrisano in tako naprej. Intervjuji bodo seveda analizirani in poiskane kakšne dobre prakse, kakšni primeri, karkoli bi pač omenili. Ne vem, tudi vaše recimo videnje, integracija ali kakorkoli in mogoče bo kakšen citat uporabljen, recimo, če pride kakšna stvar zelo fajn povedana, potem v kakšnem poročilu, članku in tako naprej. In zadnje par let smo tudi v bistvu dali anonimizirane intervjuje v Arhiv družboslovnih podatkov, da je potem ljudje so lahko, raziskovalci seveda, ki so pač to …</a:t>
            </a:r>
            <a:endParaRPr/>
          </a:p>
          <a:p>
            <a:pPr marL="0" marR="0" lvl="0" indent="0" algn="l" rtl="0">
              <a:spcBef>
                <a:spcPts val="0"/>
              </a:spcBef>
              <a:spcAft>
                <a:spcPts val="0"/>
              </a:spcAft>
              <a:buNone/>
            </a:pPr>
            <a:r>
              <a:rPr lang="sl-SI" sz="1400">
                <a:solidFill>
                  <a:schemeClr val="dk1"/>
                </a:solidFill>
                <a:latin typeface="Calibri"/>
                <a:ea typeface="Calibri"/>
                <a:cs typeface="Calibri"/>
                <a:sym typeface="Calibri"/>
              </a:rPr>
              <a:t>I1: Ja, ja, so že imeli nekaj.</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0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0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0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0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0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0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0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0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0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02">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02">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02">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802">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802">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80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8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08"/>
        <p:cNvGrpSpPr/>
        <p:nvPr/>
      </p:nvGrpSpPr>
      <p:grpSpPr>
        <a:xfrm>
          <a:off x="0" y="0"/>
          <a:ext cx="0" cy="0"/>
          <a:chOff x="0" y="0"/>
          <a:chExt cx="0" cy="0"/>
        </a:xfrm>
      </p:grpSpPr>
      <p:sp>
        <p:nvSpPr>
          <p:cNvPr id="809" name="Google Shape;809;g3b69a139642_4_126"/>
          <p:cNvSpPr txBox="1">
            <a:spLocks noGrp="1"/>
          </p:cNvSpPr>
          <p:nvPr>
            <p:ph type="title"/>
          </p:nvPr>
        </p:nvSpPr>
        <p:spPr>
          <a:xfrm>
            <a:off x="838200" y="1235164"/>
            <a:ext cx="10515600" cy="81741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latin typeface="Calibri"/>
                <a:ea typeface="Calibri"/>
                <a:cs typeface="Calibri"/>
                <a:sym typeface="Calibri"/>
              </a:rPr>
              <a:t>Mednarodni vidiki</a:t>
            </a:r>
            <a:endParaRPr/>
          </a:p>
        </p:txBody>
      </p:sp>
      <p:sp>
        <p:nvSpPr>
          <p:cNvPr id="810" name="Google Shape;810;g3b69a139642_4_126"/>
          <p:cNvSpPr txBox="1">
            <a:spLocks noGrp="1"/>
          </p:cNvSpPr>
          <p:nvPr>
            <p:ph type="body" idx="1"/>
          </p:nvPr>
        </p:nvSpPr>
        <p:spPr>
          <a:xfrm>
            <a:off x="838200" y="2174240"/>
            <a:ext cx="10515600" cy="426349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1800"/>
              <a:buNone/>
            </a:pPr>
            <a:endParaRPr sz="1800"/>
          </a:p>
          <a:p>
            <a:pPr marL="0" lvl="0" indent="0" algn="l" rtl="0">
              <a:lnSpc>
                <a:spcPct val="90000"/>
              </a:lnSpc>
              <a:spcBef>
                <a:spcPts val="1000"/>
              </a:spcBef>
              <a:spcAft>
                <a:spcPts val="0"/>
              </a:spcAft>
              <a:buClr>
                <a:srgbClr val="000000"/>
              </a:buClr>
              <a:buSzPts val="1800"/>
              <a:buNone/>
            </a:pPr>
            <a:r>
              <a:rPr lang="sl-SI" sz="1800"/>
              <a:t>Raziskava izvedena v štirih državah – velik izziv! (jezikovno, socialna mreža, kulturni vzorci, …)</a:t>
            </a:r>
            <a:endParaRPr sz="1800"/>
          </a:p>
          <a:p>
            <a:pPr marL="0" lvl="0" indent="0" algn="l" rtl="0">
              <a:lnSpc>
                <a:spcPct val="90000"/>
              </a:lnSpc>
              <a:spcBef>
                <a:spcPts val="1000"/>
              </a:spcBef>
              <a:spcAft>
                <a:spcPts val="0"/>
              </a:spcAft>
              <a:buClr>
                <a:srgbClr val="000000"/>
              </a:buClr>
              <a:buSzPts val="1800"/>
              <a:buNone/>
            </a:pPr>
            <a:r>
              <a:rPr lang="sl-SI" sz="1800"/>
              <a:t>Sreča, ki sem jo imela:</a:t>
            </a:r>
            <a:endParaRPr/>
          </a:p>
          <a:p>
            <a:pPr marL="0" lvl="0" indent="0" algn="l" rtl="0">
              <a:lnSpc>
                <a:spcPct val="90000"/>
              </a:lnSpc>
              <a:spcBef>
                <a:spcPts val="1000"/>
              </a:spcBef>
              <a:spcAft>
                <a:spcPts val="0"/>
              </a:spcAft>
              <a:buClr>
                <a:srgbClr val="000000"/>
              </a:buClr>
              <a:buSzPts val="1800"/>
              <a:buNone/>
            </a:pPr>
            <a:r>
              <a:rPr lang="sl-SI" sz="1800"/>
              <a:t>- Partnerska mreža iz mednarodnega projekta (MiCREATE)</a:t>
            </a:r>
            <a:endParaRPr/>
          </a:p>
          <a:p>
            <a:pPr marL="0" lvl="0" indent="0" algn="l" rtl="0">
              <a:lnSpc>
                <a:spcPct val="90000"/>
              </a:lnSpc>
              <a:spcBef>
                <a:spcPts val="1000"/>
              </a:spcBef>
              <a:spcAft>
                <a:spcPts val="0"/>
              </a:spcAft>
              <a:buClr>
                <a:srgbClr val="000000"/>
              </a:buClr>
              <a:buSzPts val="1800"/>
              <a:buNone/>
            </a:pPr>
            <a:r>
              <a:rPr lang="sl-SI" sz="1800"/>
              <a:t>- da sem delala na temo integracije !</a:t>
            </a:r>
            <a:endParaRPr/>
          </a:p>
          <a:p>
            <a:pPr marL="0" lvl="0" indent="0" algn="l" rtl="0">
              <a:lnSpc>
                <a:spcPct val="90000"/>
              </a:lnSpc>
              <a:spcBef>
                <a:spcPts val="1000"/>
              </a:spcBef>
              <a:spcAft>
                <a:spcPts val="0"/>
              </a:spcAft>
              <a:buClr>
                <a:srgbClr val="000000"/>
              </a:buClr>
              <a:buSzPts val="1800"/>
              <a:buNone/>
            </a:pPr>
            <a:endParaRPr sz="1800"/>
          </a:p>
          <a:p>
            <a:pPr marL="0" lvl="0" indent="0" algn="l" rtl="0">
              <a:lnSpc>
                <a:spcPct val="90000"/>
              </a:lnSpc>
              <a:spcBef>
                <a:spcPts val="1000"/>
              </a:spcBef>
              <a:spcAft>
                <a:spcPts val="0"/>
              </a:spcAft>
              <a:buClr>
                <a:srgbClr val="000000"/>
              </a:buClr>
              <a:buSzPts val="1800"/>
              <a:buNone/>
            </a:pPr>
            <a:r>
              <a:rPr lang="sl-SI" sz="1800"/>
              <a:t>Objava podatkov: Tudi respondentom tudi v tujini sem omenila, da mi imamo prakso objavljanja oziroma hrambe intervjujev v ADP, ampak da ne vem, če bodo tudi intervjuji z Danske, Španije ali Avstrije zanimivi. Vsekakor, če bodo, sem jih vprašal tudi, če jih lahko predam.</a:t>
            </a:r>
            <a:endParaRPr/>
          </a:p>
          <a:p>
            <a:pPr marL="0" lvl="0" indent="0" algn="l" rtl="0">
              <a:lnSpc>
                <a:spcPct val="90000"/>
              </a:lnSpc>
              <a:spcBef>
                <a:spcPts val="1000"/>
              </a:spcBef>
              <a:spcAft>
                <a:spcPts val="0"/>
              </a:spcAft>
              <a:buClr>
                <a:srgbClr val="000000"/>
              </a:buClr>
              <a:buSzPts val="1800"/>
              <a:buNone/>
            </a:pPr>
            <a:endParaRPr sz="1800"/>
          </a:p>
          <a:p>
            <a:pPr marL="0" lvl="0" indent="0" algn="l" rtl="0">
              <a:lnSpc>
                <a:spcPct val="90000"/>
              </a:lnSpc>
              <a:spcBef>
                <a:spcPts val="1000"/>
              </a:spcBef>
              <a:spcAft>
                <a:spcPts val="0"/>
              </a:spcAft>
              <a:buClr>
                <a:srgbClr val="000000"/>
              </a:buClr>
              <a:buSzPts val="1800"/>
              <a:buNone/>
            </a:pPr>
            <a:r>
              <a:rPr lang="sl-SI" sz="1800"/>
              <a:t>Iz mednarodnih projektov pa je razvidno tudi, da nimajo v vseh državah urejenih takih arhivov, kot je ADP v Sloveniji (nekateri so se pri mednarodnih projektih spopadali z izzivi, kje objaviti oziroma dati v hrambo podatke).</a:t>
            </a:r>
            <a:endParaRPr/>
          </a:p>
          <a:p>
            <a:pPr marL="0" lvl="0" indent="0" algn="l" rtl="0">
              <a:lnSpc>
                <a:spcPct val="90000"/>
              </a:lnSpc>
              <a:spcBef>
                <a:spcPts val="1000"/>
              </a:spcBef>
              <a:spcAft>
                <a:spcPts val="0"/>
              </a:spcAft>
              <a:buClr>
                <a:srgbClr val="000000"/>
              </a:buClr>
              <a:buSzPts val="1800"/>
              <a:buNone/>
            </a:pPr>
            <a:endParaRPr sz="1800"/>
          </a:p>
          <a:p>
            <a:pPr marL="0" lvl="0" indent="0" algn="l" rtl="0">
              <a:lnSpc>
                <a:spcPct val="90000"/>
              </a:lnSpc>
              <a:spcBef>
                <a:spcPts val="1000"/>
              </a:spcBef>
              <a:spcAft>
                <a:spcPts val="0"/>
              </a:spcAft>
              <a:buClr>
                <a:srgbClr val="000000"/>
              </a:buClr>
              <a:buSzPts val="1800"/>
              <a:buNone/>
            </a:pPr>
            <a:endParaRPr sz="1800"/>
          </a:p>
          <a:p>
            <a:pPr marL="342900" lvl="0" indent="-228600" algn="l" rtl="0">
              <a:lnSpc>
                <a:spcPct val="90000"/>
              </a:lnSpc>
              <a:spcBef>
                <a:spcPts val="1000"/>
              </a:spcBef>
              <a:spcAft>
                <a:spcPts val="0"/>
              </a:spcAft>
              <a:buClr>
                <a:srgbClr val="000000"/>
              </a:buClr>
              <a:buSzPts val="1800"/>
              <a:buNone/>
            </a:pPr>
            <a:endParaRPr sz="1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68"/>
        <p:cNvGrpSpPr/>
        <p:nvPr/>
      </p:nvGrpSpPr>
      <p:grpSpPr>
        <a:xfrm>
          <a:off x="0" y="0"/>
          <a:ext cx="0" cy="0"/>
          <a:chOff x="0" y="0"/>
          <a:chExt cx="0" cy="0"/>
        </a:xfrm>
      </p:grpSpPr>
      <p:sp>
        <p:nvSpPr>
          <p:cNvPr id="469" name="Google Shape;469;g3b69a139642_0_25"/>
          <p:cNvSpPr txBox="1">
            <a:spLocks noGrp="1"/>
          </p:cNvSpPr>
          <p:nvPr>
            <p:ph type="title"/>
          </p:nvPr>
        </p:nvSpPr>
        <p:spPr>
          <a:xfrm>
            <a:off x="5648102" y="390775"/>
            <a:ext cx="21633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Dan 2</a:t>
            </a:r>
            <a:endParaRPr/>
          </a:p>
        </p:txBody>
      </p:sp>
      <p:sp>
        <p:nvSpPr>
          <p:cNvPr id="470" name="Google Shape;470;g3b69a139642_0_25"/>
          <p:cNvSpPr txBox="1">
            <a:spLocks noGrp="1"/>
          </p:cNvSpPr>
          <p:nvPr>
            <p:ph type="body" idx="1"/>
          </p:nvPr>
        </p:nvSpPr>
        <p:spPr>
          <a:xfrm>
            <a:off x="838200" y="1389524"/>
            <a:ext cx="10515600" cy="50787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15000"/>
              </a:lnSpc>
              <a:spcBef>
                <a:spcPts val="0"/>
              </a:spcBef>
              <a:spcAft>
                <a:spcPts val="0"/>
              </a:spcAft>
              <a:buClr>
                <a:schemeClr val="dk1"/>
              </a:buClr>
              <a:buSzPts val="1100"/>
              <a:buFont typeface="Arial"/>
              <a:buNone/>
            </a:pPr>
            <a:r>
              <a:rPr lang="sl-SI" sz="1600"/>
              <a:t>9.00 - 9.30 Uvod</a:t>
            </a:r>
            <a:endParaRPr sz="1600"/>
          </a:p>
          <a:p>
            <a:pPr marL="457200" lvl="0" indent="-298450" algn="l" rtl="0">
              <a:lnSpc>
                <a:spcPct val="115000"/>
              </a:lnSpc>
              <a:spcBef>
                <a:spcPts val="0"/>
              </a:spcBef>
              <a:spcAft>
                <a:spcPts val="0"/>
              </a:spcAft>
              <a:buClr>
                <a:schemeClr val="dk1"/>
              </a:buClr>
              <a:buSzPts val="1100"/>
              <a:buChar char="●"/>
            </a:pPr>
            <a:r>
              <a:rPr lang="sl-SI" sz="1600"/>
              <a:t>predstavitev namišljene raziskave </a:t>
            </a:r>
            <a:endParaRPr sz="1600"/>
          </a:p>
          <a:p>
            <a:pPr marL="457200" lvl="0" indent="-298450" algn="l" rtl="0">
              <a:lnSpc>
                <a:spcPct val="115000"/>
              </a:lnSpc>
              <a:spcBef>
                <a:spcPts val="0"/>
              </a:spcBef>
              <a:spcAft>
                <a:spcPts val="0"/>
              </a:spcAft>
              <a:buClr>
                <a:schemeClr val="dk1"/>
              </a:buClr>
              <a:buSzPts val="1100"/>
              <a:buChar char="●"/>
            </a:pPr>
            <a:r>
              <a:rPr lang="sl-SI" sz="1600"/>
              <a:t>predstavitev uporabnih virov </a:t>
            </a:r>
            <a:endParaRPr sz="1600"/>
          </a:p>
          <a:p>
            <a:pPr marL="457200" lvl="0" indent="-298450" algn="l" rtl="0">
              <a:lnSpc>
                <a:spcPct val="115000"/>
              </a:lnSpc>
              <a:spcBef>
                <a:spcPts val="0"/>
              </a:spcBef>
              <a:spcAft>
                <a:spcPts val="0"/>
              </a:spcAft>
              <a:buClr>
                <a:schemeClr val="dk1"/>
              </a:buClr>
              <a:buSzPts val="1100"/>
              <a:buChar char="●"/>
            </a:pPr>
            <a:r>
              <a:rPr lang="sl-SI" sz="1600"/>
              <a:t>razdelitev udeležencev v skupine</a:t>
            </a:r>
            <a:endParaRPr sz="1600"/>
          </a:p>
          <a:p>
            <a:pPr marL="457200" lvl="0" indent="0" algn="l" rtl="0">
              <a:lnSpc>
                <a:spcPct val="115000"/>
              </a:lnSpc>
              <a:spcBef>
                <a:spcPts val="0"/>
              </a:spcBef>
              <a:spcAft>
                <a:spcPts val="0"/>
              </a:spcAft>
              <a:buClr>
                <a:schemeClr val="dk1"/>
              </a:buClr>
              <a:buSzPts val="1100"/>
              <a:buFont typeface="Arial"/>
              <a:buNone/>
            </a:pPr>
            <a:endParaRPr sz="1600"/>
          </a:p>
          <a:p>
            <a:pPr marL="0" lvl="0" indent="0" algn="l" rtl="0">
              <a:lnSpc>
                <a:spcPct val="115000"/>
              </a:lnSpc>
              <a:spcBef>
                <a:spcPts val="0"/>
              </a:spcBef>
              <a:spcAft>
                <a:spcPts val="0"/>
              </a:spcAft>
              <a:buClr>
                <a:schemeClr val="dk1"/>
              </a:buClr>
              <a:buSzPts val="1100"/>
              <a:buFont typeface="Arial"/>
              <a:buNone/>
            </a:pPr>
            <a:r>
              <a:rPr lang="sl-SI" sz="1600"/>
              <a:t>9.30 - 11.00 Delo v skupinah s pomočjo Priročnika o NRRP</a:t>
            </a:r>
            <a:endParaRPr sz="1600"/>
          </a:p>
          <a:p>
            <a:pPr marL="457200" lvl="0" indent="-298450" algn="l" rtl="0">
              <a:lnSpc>
                <a:spcPct val="115000"/>
              </a:lnSpc>
              <a:spcBef>
                <a:spcPts val="0"/>
              </a:spcBef>
              <a:spcAft>
                <a:spcPts val="0"/>
              </a:spcAft>
              <a:buClr>
                <a:schemeClr val="dk1"/>
              </a:buClr>
              <a:buSzPts val="1100"/>
              <a:buChar char="●"/>
            </a:pPr>
            <a:r>
              <a:rPr lang="sl-SI" sz="1600"/>
              <a:t>Osnovni načrt raziskave</a:t>
            </a:r>
            <a:endParaRPr sz="1600"/>
          </a:p>
          <a:p>
            <a:pPr marL="457200" lvl="0" indent="0" algn="l" rtl="0">
              <a:lnSpc>
                <a:spcPct val="115000"/>
              </a:lnSpc>
              <a:spcBef>
                <a:spcPts val="0"/>
              </a:spcBef>
              <a:spcAft>
                <a:spcPts val="0"/>
              </a:spcAft>
              <a:buClr>
                <a:schemeClr val="dk1"/>
              </a:buClr>
              <a:buSzPts val="1100"/>
              <a:buFont typeface="Arial"/>
              <a:buNone/>
            </a:pPr>
            <a:endParaRPr sz="1600"/>
          </a:p>
          <a:p>
            <a:pPr marL="0" lvl="0" indent="0" algn="l" rtl="0">
              <a:lnSpc>
                <a:spcPct val="115000"/>
              </a:lnSpc>
              <a:spcBef>
                <a:spcPts val="0"/>
              </a:spcBef>
              <a:spcAft>
                <a:spcPts val="0"/>
              </a:spcAft>
              <a:buClr>
                <a:schemeClr val="dk1"/>
              </a:buClr>
              <a:buSzPts val="1100"/>
              <a:buFont typeface="Arial"/>
              <a:buNone/>
            </a:pPr>
            <a:r>
              <a:rPr lang="sl-SI" sz="1600"/>
              <a:t>11.00 - 11.15 Odmor</a:t>
            </a:r>
            <a:endParaRPr sz="1600"/>
          </a:p>
          <a:p>
            <a:pPr marL="0" lvl="0" indent="0" algn="l" rtl="0">
              <a:lnSpc>
                <a:spcPct val="115000"/>
              </a:lnSpc>
              <a:spcBef>
                <a:spcPts val="0"/>
              </a:spcBef>
              <a:spcAft>
                <a:spcPts val="0"/>
              </a:spcAft>
              <a:buClr>
                <a:schemeClr val="dk1"/>
              </a:buClr>
              <a:buSzPts val="1100"/>
              <a:buFont typeface="Arial"/>
              <a:buNone/>
            </a:pPr>
            <a:endParaRPr sz="1600"/>
          </a:p>
          <a:p>
            <a:pPr marL="0" lvl="0" indent="0" algn="l" rtl="0">
              <a:lnSpc>
                <a:spcPct val="115000"/>
              </a:lnSpc>
              <a:spcBef>
                <a:spcPts val="0"/>
              </a:spcBef>
              <a:spcAft>
                <a:spcPts val="0"/>
              </a:spcAft>
              <a:buClr>
                <a:schemeClr val="dk1"/>
              </a:buClr>
              <a:buSzPts val="1100"/>
              <a:buFont typeface="Arial"/>
              <a:buNone/>
            </a:pPr>
            <a:r>
              <a:rPr lang="sl-SI" sz="1600"/>
              <a:t>11.15 - 12.15 Poročanje skupin </a:t>
            </a:r>
            <a:endParaRPr sz="1600"/>
          </a:p>
          <a:p>
            <a:pPr marL="457200" lvl="0" indent="-298450" algn="l" rtl="0">
              <a:lnSpc>
                <a:spcPct val="115000"/>
              </a:lnSpc>
              <a:spcBef>
                <a:spcPts val="0"/>
              </a:spcBef>
              <a:spcAft>
                <a:spcPts val="0"/>
              </a:spcAft>
              <a:buClr>
                <a:schemeClr val="dk1"/>
              </a:buClr>
              <a:buSzPts val="1100"/>
              <a:buChar char="●"/>
            </a:pPr>
            <a:r>
              <a:rPr lang="sl-SI" sz="1600"/>
              <a:t> Poročanje in razprava</a:t>
            </a:r>
            <a:endParaRPr sz="1600"/>
          </a:p>
          <a:p>
            <a:pPr marL="0" lvl="0" indent="0" algn="l" rtl="0">
              <a:lnSpc>
                <a:spcPct val="115000"/>
              </a:lnSpc>
              <a:spcBef>
                <a:spcPts val="0"/>
              </a:spcBef>
              <a:spcAft>
                <a:spcPts val="0"/>
              </a:spcAft>
              <a:buClr>
                <a:schemeClr val="dk1"/>
              </a:buClr>
              <a:buSzPts val="1100"/>
              <a:buFont typeface="Arial"/>
              <a:buNone/>
            </a:pPr>
            <a:endParaRPr sz="1600"/>
          </a:p>
          <a:p>
            <a:pPr marL="0" lvl="0" indent="0" algn="l" rtl="0">
              <a:lnSpc>
                <a:spcPct val="115000"/>
              </a:lnSpc>
              <a:spcBef>
                <a:spcPts val="0"/>
              </a:spcBef>
              <a:spcAft>
                <a:spcPts val="0"/>
              </a:spcAft>
              <a:buClr>
                <a:schemeClr val="dk1"/>
              </a:buClr>
              <a:buSzPts val="1100"/>
              <a:buFont typeface="Arial"/>
              <a:buNone/>
            </a:pPr>
            <a:r>
              <a:rPr lang="sl-SI" sz="1600"/>
              <a:t>12.15 - 13.15 Odmor za kosilo</a:t>
            </a:r>
            <a:endParaRPr sz="1600"/>
          </a:p>
          <a:p>
            <a:pPr marL="0" lvl="0" indent="0" algn="l" rtl="0">
              <a:lnSpc>
                <a:spcPct val="115000"/>
              </a:lnSpc>
              <a:spcBef>
                <a:spcPts val="0"/>
              </a:spcBef>
              <a:spcAft>
                <a:spcPts val="0"/>
              </a:spcAft>
              <a:buClr>
                <a:schemeClr val="dk1"/>
              </a:buClr>
              <a:buSzPts val="1100"/>
              <a:buFont typeface="Arial"/>
              <a:buNone/>
            </a:pPr>
            <a:endParaRPr sz="1600"/>
          </a:p>
          <a:p>
            <a:pPr marL="0" lvl="0" indent="0" algn="l" rtl="0">
              <a:lnSpc>
                <a:spcPct val="115000"/>
              </a:lnSpc>
              <a:spcBef>
                <a:spcPts val="0"/>
              </a:spcBef>
              <a:spcAft>
                <a:spcPts val="0"/>
              </a:spcAft>
              <a:buClr>
                <a:schemeClr val="dk1"/>
              </a:buClr>
              <a:buSzPts val="1100"/>
              <a:buFont typeface="Arial"/>
              <a:buNone/>
            </a:pPr>
            <a:r>
              <a:rPr lang="sl-SI" sz="1600"/>
              <a:t>13.15 - 14.30 Delo v skupinah</a:t>
            </a:r>
            <a:endParaRPr sz="1600"/>
          </a:p>
          <a:p>
            <a:pPr marL="457200" lvl="0" indent="-298450" algn="l" rtl="0">
              <a:lnSpc>
                <a:spcPct val="115000"/>
              </a:lnSpc>
              <a:spcBef>
                <a:spcPts val="0"/>
              </a:spcBef>
              <a:spcAft>
                <a:spcPts val="0"/>
              </a:spcAft>
              <a:buClr>
                <a:schemeClr val="dk1"/>
              </a:buClr>
              <a:buSzPts val="1100"/>
              <a:buChar char="●"/>
            </a:pPr>
            <a:r>
              <a:rPr lang="sl-SI" sz="1600"/>
              <a:t>Podrobnejši načrt raziskave</a:t>
            </a:r>
            <a:endParaRPr sz="1600"/>
          </a:p>
          <a:p>
            <a:pPr marL="457200" lvl="0" indent="0" algn="l" rtl="0">
              <a:lnSpc>
                <a:spcPct val="115000"/>
              </a:lnSpc>
              <a:spcBef>
                <a:spcPts val="0"/>
              </a:spcBef>
              <a:spcAft>
                <a:spcPts val="0"/>
              </a:spcAft>
              <a:buClr>
                <a:schemeClr val="dk1"/>
              </a:buClr>
              <a:buSzPts val="1100"/>
              <a:buFont typeface="Arial"/>
              <a:buNone/>
            </a:pPr>
            <a:endParaRPr sz="1600"/>
          </a:p>
          <a:p>
            <a:pPr marL="0" lvl="0" indent="0" algn="l" rtl="0">
              <a:lnSpc>
                <a:spcPct val="115000"/>
              </a:lnSpc>
              <a:spcBef>
                <a:spcPts val="0"/>
              </a:spcBef>
              <a:spcAft>
                <a:spcPts val="0"/>
              </a:spcAft>
              <a:buClr>
                <a:schemeClr val="dk1"/>
              </a:buClr>
              <a:buSzPts val="1100"/>
              <a:buFont typeface="Arial"/>
              <a:buNone/>
            </a:pPr>
            <a:r>
              <a:rPr lang="sl-SI" sz="1600"/>
              <a:t>14.30 - 15.30 Poročanje skupin</a:t>
            </a:r>
            <a:endParaRPr sz="1600"/>
          </a:p>
          <a:p>
            <a:pPr marL="457200" lvl="0" indent="-298450" algn="l" rtl="0">
              <a:lnSpc>
                <a:spcPct val="115000"/>
              </a:lnSpc>
              <a:spcBef>
                <a:spcPts val="0"/>
              </a:spcBef>
              <a:spcAft>
                <a:spcPts val="0"/>
              </a:spcAft>
              <a:buClr>
                <a:schemeClr val="dk1"/>
              </a:buClr>
              <a:buSzPts val="1100"/>
              <a:buChar char="●"/>
            </a:pPr>
            <a:r>
              <a:rPr lang="sl-SI" sz="1600"/>
              <a:t>Poročanje in razprava</a:t>
            </a:r>
            <a:endParaRPr sz="16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14"/>
        <p:cNvGrpSpPr/>
        <p:nvPr/>
      </p:nvGrpSpPr>
      <p:grpSpPr>
        <a:xfrm>
          <a:off x="0" y="0"/>
          <a:ext cx="0" cy="0"/>
          <a:chOff x="0" y="0"/>
          <a:chExt cx="0" cy="0"/>
        </a:xfrm>
      </p:grpSpPr>
      <p:sp>
        <p:nvSpPr>
          <p:cNvPr id="815" name="Google Shape;815;g3b69a139642_4_131"/>
          <p:cNvSpPr txBox="1">
            <a:spLocks noGrp="1"/>
          </p:cNvSpPr>
          <p:nvPr>
            <p:ph type="title"/>
          </p:nvPr>
        </p:nvSpPr>
        <p:spPr>
          <a:xfrm>
            <a:off x="838200" y="1235164"/>
            <a:ext cx="10515600" cy="81741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latin typeface="Calibri"/>
                <a:ea typeface="Calibri"/>
                <a:cs typeface="Calibri"/>
                <a:sym typeface="Calibri"/>
              </a:rPr>
              <a:t>Kaj bi zdaj naredila drugače?</a:t>
            </a:r>
            <a:endParaRPr/>
          </a:p>
        </p:txBody>
      </p:sp>
      <p:sp>
        <p:nvSpPr>
          <p:cNvPr id="816" name="Google Shape;816;g3b69a139642_4_131"/>
          <p:cNvSpPr txBox="1">
            <a:spLocks noGrp="1"/>
          </p:cNvSpPr>
          <p:nvPr>
            <p:ph type="body" idx="1"/>
          </p:nvPr>
        </p:nvSpPr>
        <p:spPr>
          <a:xfrm>
            <a:off x="838200" y="2438400"/>
            <a:ext cx="10515600" cy="3999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endParaRPr sz="1800"/>
          </a:p>
          <a:p>
            <a:pPr marL="0" lvl="0" indent="0" algn="l" rtl="0">
              <a:lnSpc>
                <a:spcPct val="90000"/>
              </a:lnSpc>
              <a:spcBef>
                <a:spcPts val="1000"/>
              </a:spcBef>
              <a:spcAft>
                <a:spcPts val="0"/>
              </a:spcAft>
              <a:buClr>
                <a:srgbClr val="000000"/>
              </a:buClr>
              <a:buSzPts val="1800"/>
              <a:buNone/>
            </a:pPr>
            <a:endParaRPr sz="1800"/>
          </a:p>
          <a:p>
            <a:pPr marL="0" lvl="0" indent="0" algn="l" rtl="0">
              <a:lnSpc>
                <a:spcPct val="90000"/>
              </a:lnSpc>
              <a:spcBef>
                <a:spcPts val="1000"/>
              </a:spcBef>
              <a:spcAft>
                <a:spcPts val="0"/>
              </a:spcAft>
              <a:buClr>
                <a:srgbClr val="000000"/>
              </a:buClr>
              <a:buSzPts val="2000"/>
              <a:buNone/>
            </a:pPr>
            <a:r>
              <a:rPr lang="sl-SI" sz="2000"/>
              <a:t>Pripravila manj obsežno raziskavo 😅</a:t>
            </a:r>
            <a:endParaRPr/>
          </a:p>
          <a:p>
            <a:pPr marL="0" lvl="0" indent="0" algn="l" rtl="0">
              <a:lnSpc>
                <a:spcPct val="90000"/>
              </a:lnSpc>
              <a:spcBef>
                <a:spcPts val="1000"/>
              </a:spcBef>
              <a:spcAft>
                <a:spcPts val="0"/>
              </a:spcAft>
              <a:buClr>
                <a:srgbClr val="000000"/>
              </a:buClr>
              <a:buSzPts val="2000"/>
              <a:buNone/>
            </a:pPr>
            <a:r>
              <a:rPr lang="sl-SI" sz="2000"/>
              <a:t>(z manj intervjuji, študij primera, …)</a:t>
            </a:r>
            <a:endParaRPr/>
          </a:p>
          <a:p>
            <a:pPr marL="0" lvl="0" indent="0" algn="l" rtl="0">
              <a:lnSpc>
                <a:spcPct val="90000"/>
              </a:lnSpc>
              <a:spcBef>
                <a:spcPts val="1000"/>
              </a:spcBef>
              <a:spcAft>
                <a:spcPts val="0"/>
              </a:spcAft>
              <a:buClr>
                <a:srgbClr val="000000"/>
              </a:buClr>
              <a:buSzPts val="2000"/>
              <a:buNone/>
            </a:pPr>
            <a:endParaRPr sz="2000"/>
          </a:p>
          <a:p>
            <a:pPr marL="0" lvl="0" indent="0" algn="l" rtl="0">
              <a:lnSpc>
                <a:spcPct val="90000"/>
              </a:lnSpc>
              <a:spcBef>
                <a:spcPts val="1000"/>
              </a:spcBef>
              <a:spcAft>
                <a:spcPts val="0"/>
              </a:spcAft>
              <a:buClr>
                <a:srgbClr val="000000"/>
              </a:buClr>
              <a:buSzPts val="2000"/>
              <a:buNone/>
            </a:pPr>
            <a:r>
              <a:rPr lang="sl-SI" sz="2000"/>
              <a:t>Bolj nazorno (in manj „pravno“) pripravila informirano soglasje in izvajo</a:t>
            </a:r>
            <a:endParaRPr sz="2000"/>
          </a:p>
          <a:p>
            <a:pPr marL="0" lvl="0" indent="0" algn="l" rtl="0">
              <a:lnSpc>
                <a:spcPct val="90000"/>
              </a:lnSpc>
              <a:spcBef>
                <a:spcPts val="1000"/>
              </a:spcBef>
              <a:spcAft>
                <a:spcPts val="0"/>
              </a:spcAft>
              <a:buClr>
                <a:srgbClr val="000000"/>
              </a:buClr>
              <a:buSzPts val="2000"/>
              <a:buNone/>
            </a:pPr>
            <a:endParaRPr sz="2000"/>
          </a:p>
          <a:p>
            <a:pPr marL="0" lvl="0" indent="0" algn="l" rtl="0">
              <a:lnSpc>
                <a:spcPct val="90000"/>
              </a:lnSpc>
              <a:spcBef>
                <a:spcPts val="1000"/>
              </a:spcBef>
              <a:spcAft>
                <a:spcPts val="0"/>
              </a:spcAft>
              <a:buClr>
                <a:srgbClr val="000000"/>
              </a:buClr>
              <a:buSzPts val="2000"/>
              <a:buNone/>
            </a:pPr>
            <a:r>
              <a:rPr lang="sl-SI" sz="2000"/>
              <a:t>Hranila v ZRS Shrambi (in ne na USB ključkih)</a:t>
            </a:r>
            <a:endParaRPr/>
          </a:p>
          <a:p>
            <a:pPr marL="0" lvl="0" indent="0" algn="l" rtl="0">
              <a:lnSpc>
                <a:spcPct val="90000"/>
              </a:lnSpc>
              <a:spcBef>
                <a:spcPts val="1000"/>
              </a:spcBef>
              <a:spcAft>
                <a:spcPts val="0"/>
              </a:spcAft>
              <a:buClr>
                <a:srgbClr val="000000"/>
              </a:buClr>
              <a:buSzPts val="2000"/>
              <a:buNone/>
            </a:pPr>
            <a:endParaRPr sz="2000"/>
          </a:p>
          <a:p>
            <a:pPr marL="0" lvl="0" indent="0" algn="l" rtl="0">
              <a:lnSpc>
                <a:spcPct val="90000"/>
              </a:lnSpc>
              <a:spcBef>
                <a:spcPts val="1000"/>
              </a:spcBef>
              <a:spcAft>
                <a:spcPts val="0"/>
              </a:spcAft>
              <a:buClr>
                <a:srgbClr val="000000"/>
              </a:buClr>
              <a:buSzPts val="1600"/>
              <a:buNone/>
            </a:pPr>
            <a:endParaRPr sz="16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20"/>
        <p:cNvGrpSpPr/>
        <p:nvPr/>
      </p:nvGrpSpPr>
      <p:grpSpPr>
        <a:xfrm>
          <a:off x="0" y="0"/>
          <a:ext cx="0" cy="0"/>
          <a:chOff x="0" y="0"/>
          <a:chExt cx="0" cy="0"/>
        </a:xfrm>
      </p:grpSpPr>
      <p:sp>
        <p:nvSpPr>
          <p:cNvPr id="821" name="Google Shape;821;g3b69a139642_0_61"/>
          <p:cNvSpPr txBox="1"/>
          <p:nvPr/>
        </p:nvSpPr>
        <p:spPr>
          <a:xfrm>
            <a:off x="3027100" y="2336116"/>
            <a:ext cx="3770100" cy="585000"/>
          </a:xfrm>
          <a:prstGeom prst="rect">
            <a:avLst/>
          </a:prstGeom>
          <a:noFill/>
          <a:ln>
            <a:noFill/>
          </a:ln>
        </p:spPr>
        <p:txBody>
          <a:bodyPr spcFirstLastPara="1" wrap="square" lIns="45725" tIns="45725" rIns="45725" bIns="45725" anchor="t" anchorCtr="0">
            <a:spAutoFit/>
          </a:bodyPr>
          <a:lstStyle/>
          <a:p>
            <a:pPr marL="0" marR="0" lvl="0" indent="0" algn="l" rtl="0">
              <a:lnSpc>
                <a:spcPct val="100000"/>
              </a:lnSpc>
              <a:spcBef>
                <a:spcPts val="0"/>
              </a:spcBef>
              <a:spcAft>
                <a:spcPts val="0"/>
              </a:spcAft>
              <a:buClr>
                <a:srgbClr val="333F50"/>
              </a:buClr>
              <a:buSzPts val="1000"/>
              <a:buFont typeface="Calibri"/>
              <a:buNone/>
            </a:pPr>
            <a:r>
              <a:rPr lang="sl-SI" sz="3200" b="1">
                <a:latin typeface="Calibri"/>
                <a:ea typeface="Calibri"/>
                <a:cs typeface="Calibri"/>
                <a:sym typeface="Calibri"/>
              </a:rPr>
              <a:t>RAZPRAVA</a:t>
            </a:r>
            <a:endParaRPr sz="3500" b="1"/>
          </a:p>
        </p:txBody>
      </p:sp>
      <p:pic>
        <p:nvPicPr>
          <p:cNvPr id="822" name="Google Shape;822;g3b69a139642_0_61" descr="Slika 8"/>
          <p:cNvPicPr preferRelativeResize="0"/>
          <p:nvPr/>
        </p:nvPicPr>
        <p:blipFill rotWithShape="1">
          <a:blip r:embed="rId3">
            <a:alphaModFix/>
          </a:blip>
          <a:srcRect/>
          <a:stretch/>
        </p:blipFill>
        <p:spPr>
          <a:xfrm>
            <a:off x="416561" y="5247140"/>
            <a:ext cx="10009548" cy="1096854"/>
          </a:xfrm>
          <a:prstGeom prst="rect">
            <a:avLst/>
          </a:prstGeom>
          <a:noFill/>
          <a:ln>
            <a:noFill/>
          </a:ln>
        </p:spPr>
      </p:pic>
      <p:pic>
        <p:nvPicPr>
          <p:cNvPr id="823" name="Google Shape;823;g3b69a139642_0_61" descr="Slika 10"/>
          <p:cNvPicPr preferRelativeResize="0"/>
          <p:nvPr/>
        </p:nvPicPr>
        <p:blipFill rotWithShape="1">
          <a:blip r:embed="rId4">
            <a:alphaModFix/>
          </a:blip>
          <a:srcRect t="13224" r="22130"/>
          <a:stretch/>
        </p:blipFill>
        <p:spPr>
          <a:xfrm>
            <a:off x="5233087" y="0"/>
            <a:ext cx="6958912" cy="5184456"/>
          </a:xfrm>
          <a:prstGeom prst="rect">
            <a:avLst/>
          </a:prstGeom>
          <a:noFill/>
          <a:ln>
            <a:noFill/>
          </a:ln>
        </p:spPr>
      </p:pic>
      <p:pic>
        <p:nvPicPr>
          <p:cNvPr id="824" name="Google Shape;824;g3b69a139642_0_61" descr="Slika 12"/>
          <p:cNvPicPr preferRelativeResize="0"/>
          <p:nvPr/>
        </p:nvPicPr>
        <p:blipFill rotWithShape="1">
          <a:blip r:embed="rId5">
            <a:alphaModFix/>
          </a:blip>
          <a:srcRect/>
          <a:stretch/>
        </p:blipFill>
        <p:spPr>
          <a:xfrm>
            <a:off x="516732" y="706065"/>
            <a:ext cx="2468880" cy="713232"/>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28"/>
        <p:cNvGrpSpPr/>
        <p:nvPr/>
      </p:nvGrpSpPr>
      <p:grpSpPr>
        <a:xfrm>
          <a:off x="0" y="0"/>
          <a:ext cx="0" cy="0"/>
          <a:chOff x="0" y="0"/>
          <a:chExt cx="0" cy="0"/>
        </a:xfrm>
      </p:grpSpPr>
      <p:sp>
        <p:nvSpPr>
          <p:cNvPr id="829" name="Google Shape;829;g3b69a139642_6_0"/>
          <p:cNvSpPr txBox="1"/>
          <p:nvPr/>
        </p:nvSpPr>
        <p:spPr>
          <a:xfrm>
            <a:off x="606308" y="562187"/>
            <a:ext cx="9493637" cy="15696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4800" b="1" i="0" u="none" strike="noStrike" cap="none">
                <a:solidFill>
                  <a:schemeClr val="accent2"/>
                </a:solidFill>
                <a:latin typeface="Calibri"/>
                <a:ea typeface="Calibri"/>
                <a:cs typeface="Calibri"/>
                <a:sym typeface="Calibri"/>
              </a:rPr>
              <a:t>Ravnanje z raziskovalnimi podatki v projektu DEAGENCY </a:t>
            </a:r>
            <a:endParaRPr sz="7200" b="1">
              <a:solidFill>
                <a:schemeClr val="accent2"/>
              </a:solidFill>
              <a:latin typeface="Calibri"/>
              <a:ea typeface="Calibri"/>
              <a:cs typeface="Calibri"/>
              <a:sym typeface="Calibri"/>
            </a:endParaRPr>
          </a:p>
        </p:txBody>
      </p:sp>
      <p:sp>
        <p:nvSpPr>
          <p:cNvPr id="7" name="PoljeZBesedilom 5">
            <a:extLst>
              <a:ext uri="{FF2B5EF4-FFF2-40B4-BE49-F238E27FC236}">
                <a16:creationId xmlns:a16="http://schemas.microsoft.com/office/drawing/2014/main" id="{AF04A4AD-13A9-4B1B-85AA-0056A4882449}"/>
              </a:ext>
            </a:extLst>
          </p:cNvPr>
          <p:cNvSpPr txBox="1"/>
          <p:nvPr/>
        </p:nvSpPr>
        <p:spPr>
          <a:xfrm>
            <a:off x="606308" y="2680598"/>
            <a:ext cx="7351113" cy="1938992"/>
          </a:xfrm>
          <a:prstGeom prst="rect">
            <a:avLst/>
          </a:prstGeom>
          <a:noFill/>
        </p:spPr>
        <p:txBody>
          <a:bodyPr wrap="square" rtlCol="0">
            <a:spAutoFit/>
          </a:bodyPr>
          <a:lstStyle/>
          <a:p>
            <a:pPr>
              <a:buClrTx/>
              <a:buFontTx/>
              <a:buNone/>
            </a:pPr>
            <a:r>
              <a:rPr lang="sl-SI" sz="2000" kern="1200">
                <a:solidFill>
                  <a:prstClr val="white"/>
                </a:solidFill>
                <a:latin typeface="Calibri" panose="020F0502020204030204"/>
                <a:ea typeface="+mn-ea"/>
                <a:cs typeface="+mn-cs"/>
              </a:rPr>
              <a:t>Tina IVNIK, Marja KOVANDA, Simona K. ZUPANC, Robin T. KERŠMANC</a:t>
            </a:r>
          </a:p>
          <a:p>
            <a:pPr>
              <a:buClrTx/>
              <a:buFontTx/>
              <a:buNone/>
            </a:pPr>
            <a:r>
              <a:rPr lang="sl-SI" sz="2000" kern="1200">
                <a:solidFill>
                  <a:prstClr val="white"/>
                </a:solidFill>
                <a:latin typeface="Calibri" panose="020F0502020204030204"/>
                <a:ea typeface="+mn-ea"/>
                <a:cs typeface="+mn-cs"/>
              </a:rPr>
              <a:t>Oddelek za etnologijo in kulturno antropologijo, Filozofska fakulteta Univerze v Ljubljani</a:t>
            </a:r>
          </a:p>
          <a:p>
            <a:pPr>
              <a:buClrTx/>
              <a:buFontTx/>
              <a:buNone/>
            </a:pPr>
            <a:endParaRPr lang="sl-SI" sz="2000" kern="1200">
              <a:solidFill>
                <a:prstClr val="white"/>
              </a:solidFill>
              <a:latin typeface="Calibri" panose="020F0502020204030204"/>
              <a:ea typeface="+mn-ea"/>
              <a:cs typeface="+mn-cs"/>
            </a:endParaRPr>
          </a:p>
          <a:p>
            <a:pPr>
              <a:buClrTx/>
              <a:buFontTx/>
              <a:buNone/>
            </a:pPr>
            <a:r>
              <a:rPr lang="sl-SI" sz="2000" kern="1200">
                <a:solidFill>
                  <a:prstClr val="white"/>
                </a:solidFill>
                <a:latin typeface="Calibri" panose="020F0502020204030204"/>
                <a:ea typeface="+mn-ea"/>
                <a:cs typeface="+mn-cs"/>
              </a:rPr>
              <a:t>Ljubljana in online, Centralna tehniška knjižnica Univerze v Ljubljani,</a:t>
            </a:r>
          </a:p>
          <a:p>
            <a:pPr>
              <a:buClrTx/>
              <a:buFontTx/>
              <a:buNone/>
            </a:pPr>
            <a:r>
              <a:rPr lang="sl-SI" sz="2000" kern="1200">
                <a:solidFill>
                  <a:prstClr val="white"/>
                </a:solidFill>
                <a:latin typeface="Calibri" panose="020F0502020204030204"/>
                <a:ea typeface="+mn-ea"/>
                <a:cs typeface="+mn-cs"/>
              </a:rPr>
              <a:t>2. usposabljanje za podatkovne strokovnjake, 14. 1. 2026</a:t>
            </a:r>
            <a:endParaRPr lang="sl-SI" sz="2000" kern="1200" dirty="0">
              <a:solidFill>
                <a:prstClr val="white"/>
              </a:solidFill>
              <a:latin typeface="Calibri" panose="020F0502020204030204"/>
              <a:ea typeface="+mn-ea"/>
              <a:cs typeface="+mn-cs"/>
            </a:endParaRPr>
          </a:p>
        </p:txBody>
      </p:sp>
      <p:pic>
        <p:nvPicPr>
          <p:cNvPr id="8" name="Slika 2">
            <a:extLst>
              <a:ext uri="{FF2B5EF4-FFF2-40B4-BE49-F238E27FC236}">
                <a16:creationId xmlns:a16="http://schemas.microsoft.com/office/drawing/2014/main" id="{881FDCEF-148F-47D5-A261-6AB0D65A6C76}"/>
              </a:ext>
            </a:extLst>
          </p:cNvPr>
          <p:cNvPicPr>
            <a:picLocks noChangeAspect="1"/>
          </p:cNvPicPr>
          <p:nvPr/>
        </p:nvPicPr>
        <p:blipFill>
          <a:blip r:embed="rId4"/>
          <a:stretch>
            <a:fillRect/>
          </a:stretch>
        </p:blipFill>
        <p:spPr>
          <a:xfrm>
            <a:off x="606308" y="4983346"/>
            <a:ext cx="941394" cy="331694"/>
          </a:xfrm>
          <a:prstGeom prst="rect">
            <a:avLst/>
          </a:prstGeom>
        </p:spPr>
      </p:pic>
      <p:pic>
        <p:nvPicPr>
          <p:cNvPr id="9" name="Picture 8">
            <a:extLst>
              <a:ext uri="{FF2B5EF4-FFF2-40B4-BE49-F238E27FC236}">
                <a16:creationId xmlns:a16="http://schemas.microsoft.com/office/drawing/2014/main" id="{5755EECC-7722-4D10-96CF-3188796949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46739" y="5951272"/>
            <a:ext cx="620146" cy="349378"/>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28"/>
        <p:cNvGrpSpPr/>
        <p:nvPr/>
      </p:nvGrpSpPr>
      <p:grpSpPr>
        <a:xfrm>
          <a:off x="0" y="0"/>
          <a:ext cx="0" cy="0"/>
          <a:chOff x="0" y="0"/>
          <a:chExt cx="0" cy="0"/>
        </a:xfrm>
      </p:grpSpPr>
      <p:sp>
        <p:nvSpPr>
          <p:cNvPr id="829" name="Google Shape;829;g3b69a139642_6_0"/>
          <p:cNvSpPr txBox="1"/>
          <p:nvPr/>
        </p:nvSpPr>
        <p:spPr>
          <a:xfrm>
            <a:off x="833120" y="562187"/>
            <a:ext cx="6333476"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4800" b="0" i="0" u="none" strike="noStrike" cap="none">
                <a:solidFill>
                  <a:schemeClr val="accent2"/>
                </a:solidFill>
                <a:latin typeface="Calibri"/>
                <a:ea typeface="Calibri"/>
                <a:cs typeface="Calibri"/>
                <a:sym typeface="Calibri"/>
              </a:rPr>
              <a:t>Ravnanje z raziskovalnimi podatki v projektu DEAGENCY </a:t>
            </a:r>
            <a:endParaRPr sz="7200">
              <a:solidFill>
                <a:schemeClr val="accent2"/>
              </a:solidFill>
              <a:latin typeface="Calibri"/>
              <a:ea typeface="Calibri"/>
              <a:cs typeface="Calibri"/>
              <a:sym typeface="Calibri"/>
            </a:endParaRPr>
          </a:p>
        </p:txBody>
      </p:sp>
      <p:sp>
        <p:nvSpPr>
          <p:cNvPr id="830" name="Google Shape;830;g3b69a139642_6_0"/>
          <p:cNvSpPr txBox="1"/>
          <p:nvPr/>
        </p:nvSpPr>
        <p:spPr>
          <a:xfrm>
            <a:off x="833120" y="3024936"/>
            <a:ext cx="5906347" cy="29546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800">
                <a:solidFill>
                  <a:schemeClr val="lt1"/>
                </a:solidFill>
                <a:latin typeface="Calibri"/>
                <a:ea typeface="Calibri"/>
                <a:cs typeface="Calibri"/>
                <a:sym typeface="Calibri"/>
              </a:rPr>
              <a:t>Predstavljajo:</a:t>
            </a:r>
            <a:endParaRPr/>
          </a:p>
          <a:p>
            <a:pPr marL="0" marR="0" lvl="0" indent="0" algn="l" rtl="0">
              <a:spcBef>
                <a:spcPts val="0"/>
              </a:spcBef>
              <a:spcAft>
                <a:spcPts val="0"/>
              </a:spcAft>
              <a:buNone/>
            </a:pPr>
            <a:r>
              <a:rPr lang="sl-SI" sz="1800">
                <a:solidFill>
                  <a:schemeClr val="lt1"/>
                </a:solidFill>
                <a:latin typeface="Calibri"/>
                <a:ea typeface="Calibri"/>
                <a:cs typeface="Calibri"/>
                <a:sym typeface="Calibri"/>
              </a:rPr>
              <a:t>Tina Ivnik (raziskovalka)</a:t>
            </a:r>
            <a:endParaRPr/>
          </a:p>
          <a:p>
            <a:pPr marL="0" marR="0" lvl="0" indent="0" algn="l" rtl="0">
              <a:spcBef>
                <a:spcPts val="0"/>
              </a:spcBef>
              <a:spcAft>
                <a:spcPts val="0"/>
              </a:spcAft>
              <a:buNone/>
            </a:pPr>
            <a:r>
              <a:rPr lang="sl-SI" sz="1800">
                <a:solidFill>
                  <a:schemeClr val="lt1"/>
                </a:solidFill>
                <a:latin typeface="Calibri"/>
                <a:ea typeface="Calibri"/>
                <a:cs typeface="Calibri"/>
                <a:sym typeface="Calibri"/>
              </a:rPr>
              <a:t>Marja Kovanda (asistentka) </a:t>
            </a:r>
            <a:endParaRPr sz="1800">
              <a:solidFill>
                <a:schemeClr val="lt1"/>
              </a:solidFill>
              <a:latin typeface="Calibri"/>
              <a:ea typeface="Calibri"/>
              <a:cs typeface="Calibri"/>
              <a:sym typeface="Calibri"/>
            </a:endParaRPr>
          </a:p>
          <a:p>
            <a:pPr marL="0" marR="0" lvl="0" indent="0" algn="l" rtl="0">
              <a:spcBef>
                <a:spcPts val="0"/>
              </a:spcBef>
              <a:spcAft>
                <a:spcPts val="0"/>
              </a:spcAft>
              <a:buNone/>
            </a:pPr>
            <a:r>
              <a:rPr lang="sl-SI" sz="1800">
                <a:solidFill>
                  <a:schemeClr val="lt1"/>
                </a:solidFill>
                <a:latin typeface="Calibri"/>
                <a:ea typeface="Calibri"/>
                <a:cs typeface="Calibri"/>
                <a:sym typeface="Calibri"/>
              </a:rPr>
              <a:t>Simona K. Zupanc (raziskovalka)</a:t>
            </a:r>
            <a:endParaRPr/>
          </a:p>
          <a:p>
            <a:pPr marL="0" marR="0" lvl="0" indent="0" algn="l" rtl="0">
              <a:spcBef>
                <a:spcPts val="0"/>
              </a:spcBef>
              <a:spcAft>
                <a:spcPts val="0"/>
              </a:spcAft>
              <a:buNone/>
            </a:pPr>
            <a:r>
              <a:rPr lang="sl-SI" sz="1800">
                <a:solidFill>
                  <a:schemeClr val="lt1"/>
                </a:solidFill>
                <a:latin typeface="Calibri"/>
                <a:ea typeface="Calibri"/>
                <a:cs typeface="Calibri"/>
                <a:sym typeface="Calibri"/>
              </a:rPr>
              <a:t>Robin T. Keršmanc (raziskovalec)</a:t>
            </a:r>
            <a:endParaRPr/>
          </a:p>
          <a:p>
            <a:pPr marL="0" marR="0" lvl="0" indent="0" algn="l" rtl="0">
              <a:spcBef>
                <a:spcPts val="0"/>
              </a:spcBef>
              <a:spcAft>
                <a:spcPts val="0"/>
              </a:spcAft>
              <a:buNone/>
            </a:pPr>
            <a:endParaRPr sz="1800">
              <a:solidFill>
                <a:schemeClr val="lt1"/>
              </a:solidFill>
              <a:latin typeface="Calibri"/>
              <a:ea typeface="Calibri"/>
              <a:cs typeface="Calibri"/>
              <a:sym typeface="Calibri"/>
            </a:endParaRPr>
          </a:p>
          <a:p>
            <a:pPr marL="0" marR="0" lvl="0" indent="0" algn="l" rtl="0">
              <a:spcBef>
                <a:spcPts val="0"/>
              </a:spcBef>
              <a:spcAft>
                <a:spcPts val="0"/>
              </a:spcAft>
              <a:buNone/>
            </a:pPr>
            <a:r>
              <a:rPr lang="sl-SI" sz="1800">
                <a:solidFill>
                  <a:schemeClr val="lt1"/>
                </a:solidFill>
                <a:latin typeface="Calibri"/>
                <a:ea typeface="Calibri"/>
                <a:cs typeface="Calibri"/>
                <a:sym typeface="Calibri"/>
              </a:rPr>
              <a:t>Oddelek za etnologijo in kulturno antropologijo,</a:t>
            </a:r>
            <a:endParaRPr sz="1800">
              <a:solidFill>
                <a:schemeClr val="lt1"/>
              </a:solidFill>
              <a:latin typeface="Calibri"/>
              <a:ea typeface="Calibri"/>
              <a:cs typeface="Calibri"/>
              <a:sym typeface="Calibri"/>
            </a:endParaRPr>
          </a:p>
          <a:p>
            <a:pPr marL="0" marR="0" lvl="0" indent="0" algn="l" rtl="0">
              <a:spcBef>
                <a:spcPts val="0"/>
              </a:spcBef>
              <a:spcAft>
                <a:spcPts val="0"/>
              </a:spcAft>
              <a:buNone/>
            </a:pPr>
            <a:r>
              <a:rPr lang="sl-SI" sz="1800">
                <a:solidFill>
                  <a:schemeClr val="lt1"/>
                </a:solidFill>
                <a:latin typeface="Calibri"/>
                <a:ea typeface="Calibri"/>
                <a:cs typeface="Calibri"/>
                <a:sym typeface="Calibri"/>
              </a:rPr>
              <a:t>Filozofska fakulteta, Univerza v Ljubljani (FF, UL)</a:t>
            </a:r>
            <a:endParaRPr sz="1800">
              <a:solidFill>
                <a:schemeClr val="lt1"/>
              </a:solidFill>
              <a:latin typeface="Calibri"/>
              <a:ea typeface="Calibri"/>
              <a:cs typeface="Calibri"/>
              <a:sym typeface="Calibri"/>
            </a:endParaRPr>
          </a:p>
          <a:p>
            <a:pPr marL="0" marR="0" lvl="0" indent="0" algn="l" rtl="0">
              <a:spcBef>
                <a:spcPts val="0"/>
              </a:spcBef>
              <a:spcAft>
                <a:spcPts val="0"/>
              </a:spcAft>
              <a:buNone/>
            </a:pPr>
            <a:endParaRPr sz="1800">
              <a:solidFill>
                <a:schemeClr val="lt1"/>
              </a:solidFill>
              <a:latin typeface="Calibri"/>
              <a:ea typeface="Calibri"/>
              <a:cs typeface="Calibri"/>
              <a:sym typeface="Calibri"/>
            </a:endParaRPr>
          </a:p>
          <a:p>
            <a:pPr marL="0" marR="0" lvl="0" indent="0" algn="l" rtl="0">
              <a:spcBef>
                <a:spcPts val="0"/>
              </a:spcBef>
              <a:spcAft>
                <a:spcPts val="0"/>
              </a:spcAft>
              <a:buNone/>
            </a:pPr>
            <a:endParaRPr sz="2400">
              <a:solidFill>
                <a:schemeClr val="lt1"/>
              </a:solidFill>
              <a:latin typeface="Calibri"/>
              <a:ea typeface="Calibri"/>
              <a:cs typeface="Calibri"/>
              <a:sym typeface="Calibri"/>
            </a:endParaRPr>
          </a:p>
        </p:txBody>
      </p:sp>
      <p:pic>
        <p:nvPicPr>
          <p:cNvPr id="831" name="Google Shape;831;g3b69a139642_6_0" descr="Slika, ki vsebuje besede besedilo, logotip, grafika, simbol&#10;&#10;Vsebina, ustvarjena z UI, morda ni pravilna."/>
          <p:cNvPicPr preferRelativeResize="0"/>
          <p:nvPr/>
        </p:nvPicPr>
        <p:blipFill rotWithShape="1">
          <a:blip r:embed="rId4">
            <a:alphaModFix/>
          </a:blip>
          <a:srcRect/>
          <a:stretch/>
        </p:blipFill>
        <p:spPr>
          <a:xfrm>
            <a:off x="7913252" y="561473"/>
            <a:ext cx="736969" cy="802106"/>
          </a:xfrm>
          <a:prstGeom prst="rect">
            <a:avLst/>
          </a:prstGeom>
          <a:noFill/>
          <a:ln>
            <a:noFill/>
          </a:ln>
        </p:spPr>
      </p:pic>
      <p:pic>
        <p:nvPicPr>
          <p:cNvPr id="832" name="Google Shape;832;g3b69a139642_6_0" descr="Slika, ki vsebuje besede besedilo, pisava, posnetek zaslona, grafično oblikovanje&#10;&#10;Vsebina, ustvarjena z UI, morda ni pravilna."/>
          <p:cNvPicPr preferRelativeResize="0"/>
          <p:nvPr/>
        </p:nvPicPr>
        <p:blipFill rotWithShape="1">
          <a:blip r:embed="rId5">
            <a:alphaModFix/>
          </a:blip>
          <a:srcRect/>
          <a:stretch/>
        </p:blipFill>
        <p:spPr>
          <a:xfrm>
            <a:off x="8885274" y="561473"/>
            <a:ext cx="1052187" cy="922422"/>
          </a:xfrm>
          <a:prstGeom prst="rect">
            <a:avLst/>
          </a:prstGeom>
          <a:noFill/>
          <a:ln>
            <a:noFill/>
          </a:ln>
        </p:spPr>
      </p:pic>
      <p:pic>
        <p:nvPicPr>
          <p:cNvPr id="833" name="Google Shape;833;g3b69a139642_6_0" descr="Slika, ki vsebuje besede posnetek zaslona, krog, grafika, besedilo&#10;&#10;Vsebina, ustvarjena z UI, morda ni pravilna."/>
          <p:cNvPicPr preferRelativeResize="0"/>
          <p:nvPr/>
        </p:nvPicPr>
        <p:blipFill rotWithShape="1">
          <a:blip r:embed="rId6">
            <a:alphaModFix/>
          </a:blip>
          <a:srcRect/>
          <a:stretch/>
        </p:blipFill>
        <p:spPr>
          <a:xfrm>
            <a:off x="10101764" y="395790"/>
            <a:ext cx="1653841" cy="1093370"/>
          </a:xfrm>
          <a:prstGeom prst="rect">
            <a:avLst/>
          </a:prstGeom>
          <a:noFill/>
          <a:ln>
            <a:noFill/>
          </a:ln>
        </p:spPr>
      </p:pic>
    </p:spTree>
    <p:extLst>
      <p:ext uri="{BB962C8B-B14F-4D97-AF65-F5344CB8AC3E}">
        <p14:creationId xmlns:p14="http://schemas.microsoft.com/office/powerpoint/2010/main" val="19900985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7"/>
        <p:cNvGrpSpPr/>
        <p:nvPr/>
      </p:nvGrpSpPr>
      <p:grpSpPr>
        <a:xfrm>
          <a:off x="0" y="0"/>
          <a:ext cx="0" cy="0"/>
          <a:chOff x="0" y="0"/>
          <a:chExt cx="0" cy="0"/>
        </a:xfrm>
      </p:grpSpPr>
      <p:sp>
        <p:nvSpPr>
          <p:cNvPr id="838" name="Google Shape;838;g3b69a139642_6_9"/>
          <p:cNvSpPr txBox="1">
            <a:spLocks noGrp="1"/>
          </p:cNvSpPr>
          <p:nvPr>
            <p:ph type="title"/>
          </p:nvPr>
        </p:nvSpPr>
        <p:spPr>
          <a:xfrm>
            <a:off x="838200" y="1164932"/>
            <a:ext cx="10515600" cy="1356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3200"/>
              <a:buFont typeface="Calibri"/>
              <a:buNone/>
            </a:pPr>
            <a:r>
              <a:rPr lang="sl-SI" sz="3200" b="1">
                <a:solidFill>
                  <a:srgbClr val="ED7D31"/>
                </a:solidFill>
              </a:rPr>
              <a:t>DEAGENCY - The Roles of the Agency of the Dead in the Lives of Individuals in Contemporary Society (ERC № 101095729) </a:t>
            </a:r>
            <a:br>
              <a:rPr lang="sl-SI" sz="3200" b="1"/>
            </a:br>
            <a:endParaRPr sz="1000">
              <a:solidFill>
                <a:srgbClr val="333333"/>
              </a:solidFill>
              <a:highlight>
                <a:srgbClr val="FFFFFF"/>
              </a:highlight>
              <a:latin typeface="Quattrocento Sans"/>
              <a:ea typeface="Quattrocento Sans"/>
              <a:cs typeface="Quattrocento Sans"/>
              <a:sym typeface="Quattrocento Sans"/>
            </a:endParaRPr>
          </a:p>
        </p:txBody>
      </p:sp>
      <p:sp>
        <p:nvSpPr>
          <p:cNvPr id="839" name="Google Shape;839;g3b69a139642_6_9"/>
          <p:cNvSpPr txBox="1">
            <a:spLocks noGrp="1"/>
          </p:cNvSpPr>
          <p:nvPr>
            <p:ph type="body" idx="1"/>
          </p:nvPr>
        </p:nvSpPr>
        <p:spPr>
          <a:xfrm>
            <a:off x="826588" y="2824719"/>
            <a:ext cx="10527215" cy="3732257"/>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000000"/>
              </a:buClr>
              <a:buSzPts val="2400"/>
              <a:buFont typeface="Calibri"/>
              <a:buChar char="-"/>
            </a:pPr>
            <a:r>
              <a:rPr lang="sl-SI" sz="2400"/>
              <a:t>Obdobje projekta: 1. 9. 2023 – 30. 8. 2028 (60 mesecev) </a:t>
            </a:r>
            <a:endParaRPr sz="2400"/>
          </a:p>
          <a:p>
            <a:pPr marL="228600" lvl="0" indent="-228600" algn="l" rtl="0">
              <a:lnSpc>
                <a:spcPct val="90000"/>
              </a:lnSpc>
              <a:spcBef>
                <a:spcPts val="1000"/>
              </a:spcBef>
              <a:spcAft>
                <a:spcPts val="0"/>
              </a:spcAft>
              <a:buClr>
                <a:srgbClr val="000000"/>
              </a:buClr>
              <a:buSzPts val="2400"/>
              <a:buFont typeface="Calibri"/>
              <a:buChar char="-"/>
            </a:pPr>
            <a:r>
              <a:rPr lang="sl-SI" sz="2400"/>
              <a:t>Tri področja raziskovanja (Fields of Research) </a:t>
            </a:r>
            <a:endParaRPr sz="2400"/>
          </a:p>
          <a:p>
            <a:pPr marL="228600" lvl="0" indent="-228600" algn="l" rtl="0">
              <a:lnSpc>
                <a:spcPct val="90000"/>
              </a:lnSpc>
              <a:spcBef>
                <a:spcPts val="1000"/>
              </a:spcBef>
              <a:spcAft>
                <a:spcPts val="0"/>
              </a:spcAft>
              <a:buClr>
                <a:srgbClr val="000000"/>
              </a:buClr>
              <a:buSzPts val="2400"/>
              <a:buFont typeface="Calibri"/>
              <a:buChar char="-"/>
            </a:pPr>
            <a:r>
              <a:rPr lang="sl-SI" sz="2400"/>
              <a:t>Raziskovalna ekipa: 10 raziskovalcev_k, 1 asistentka (= podatkovna skrbnica)</a:t>
            </a:r>
            <a:endParaRPr sz="2400"/>
          </a:p>
          <a:p>
            <a:pPr marL="228600" lvl="0" indent="-228600" algn="l" rtl="0">
              <a:lnSpc>
                <a:spcPct val="90000"/>
              </a:lnSpc>
              <a:spcBef>
                <a:spcPts val="1000"/>
              </a:spcBef>
              <a:spcAft>
                <a:spcPts val="0"/>
              </a:spcAft>
              <a:buClr>
                <a:srgbClr val="000000"/>
              </a:buClr>
              <a:buSzPts val="2400"/>
              <a:buFont typeface="Calibri"/>
              <a:buChar char="-"/>
            </a:pPr>
            <a:r>
              <a:rPr lang="sl-SI" sz="2400"/>
              <a:t>Terensko delo: etnografska metoda (polstrukturirani intervjuji in opazovanje z udeležbo) </a:t>
            </a:r>
            <a:endParaRPr sz="2400"/>
          </a:p>
          <a:p>
            <a:pPr marL="228600" lvl="0" indent="-228600" algn="l" rtl="0">
              <a:lnSpc>
                <a:spcPct val="90000"/>
              </a:lnSpc>
              <a:spcBef>
                <a:spcPts val="1000"/>
              </a:spcBef>
              <a:spcAft>
                <a:spcPts val="0"/>
              </a:spcAft>
              <a:buClr>
                <a:srgbClr val="000000"/>
              </a:buClr>
              <a:buSzPts val="2400"/>
              <a:buFont typeface="Calibri"/>
              <a:buChar char="-"/>
            </a:pPr>
            <a:r>
              <a:rPr lang="sl-SI" sz="2400"/>
              <a:t>Obdobje terenskega dela: februar 2024 – julij 2025 </a:t>
            </a:r>
            <a:endParaRPr sz="2400"/>
          </a:p>
          <a:p>
            <a:pPr marL="228600" lvl="0" indent="-228600" algn="l" rtl="0">
              <a:lnSpc>
                <a:spcPct val="90000"/>
              </a:lnSpc>
              <a:spcBef>
                <a:spcPts val="1000"/>
              </a:spcBef>
              <a:spcAft>
                <a:spcPts val="0"/>
              </a:spcAft>
              <a:buClr>
                <a:srgbClr val="000000"/>
              </a:buClr>
              <a:buSzPts val="2400"/>
              <a:buFont typeface="Calibri"/>
              <a:buChar char="-"/>
            </a:pPr>
            <a:r>
              <a:rPr lang="sl-SI" sz="2400"/>
              <a:t>Lokacija terenskega dela: Slovenija, BiH, Slovaška, Madžarska </a:t>
            </a:r>
            <a:endParaRPr sz="2400"/>
          </a:p>
          <a:p>
            <a:pPr marL="228600" lvl="0" indent="-228600" algn="l" rtl="0">
              <a:lnSpc>
                <a:spcPct val="90000"/>
              </a:lnSpc>
              <a:spcBef>
                <a:spcPts val="1000"/>
              </a:spcBef>
              <a:spcAft>
                <a:spcPts val="0"/>
              </a:spcAft>
              <a:buClr>
                <a:srgbClr val="000000"/>
              </a:buClr>
              <a:buSzPts val="2400"/>
              <a:buFont typeface="Calibri"/>
              <a:buChar char="-"/>
            </a:pPr>
            <a:r>
              <a:rPr lang="sl-SI" sz="2400"/>
              <a:t>Več informacij: </a:t>
            </a:r>
            <a:r>
              <a:rPr lang="sl-SI" sz="2400" u="sng">
                <a:solidFill>
                  <a:schemeClr val="hlink"/>
                </a:solidFill>
                <a:hlinkClick r:id="rId4"/>
              </a:rPr>
              <a:t>www.deagency.eu</a:t>
            </a:r>
            <a:endParaRPr sz="2400"/>
          </a:p>
          <a:p>
            <a:pPr marL="0" lvl="0" indent="0" algn="l" rtl="0">
              <a:lnSpc>
                <a:spcPct val="90000"/>
              </a:lnSpc>
              <a:spcBef>
                <a:spcPts val="1000"/>
              </a:spcBef>
              <a:spcAft>
                <a:spcPts val="0"/>
              </a:spcAft>
              <a:buClr>
                <a:srgbClr val="000000"/>
              </a:buClr>
              <a:buSzPts val="2400"/>
              <a:buNone/>
            </a:pPr>
            <a:endParaRPr sz="2400"/>
          </a:p>
        </p:txBody>
      </p:sp>
      <p:sp>
        <p:nvSpPr>
          <p:cNvPr id="840" name="Google Shape;840;g3b69a139642_6_9"/>
          <p:cNvSpPr txBox="1"/>
          <p:nvPr/>
        </p:nvSpPr>
        <p:spPr>
          <a:xfrm rot="10800000" flipH="1">
            <a:off x="15765907" y="2236455"/>
            <a:ext cx="10515600" cy="57689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500"/>
              <a:buFont typeface="Calibri"/>
              <a:buNone/>
            </a:pPr>
            <a:r>
              <a:rPr lang="sl-SI" sz="3500" b="1" i="0" u="none" strike="noStrike" cap="none">
                <a:solidFill>
                  <a:srgbClr val="000000"/>
                </a:solidFill>
                <a:latin typeface="Calibri"/>
                <a:ea typeface="Calibri"/>
                <a:cs typeface="Calibri"/>
                <a:sym typeface="Calibri"/>
              </a:rPr>
              <a:t>Lorem ipsum (podnaslov)</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44"/>
        <p:cNvGrpSpPr/>
        <p:nvPr/>
      </p:nvGrpSpPr>
      <p:grpSpPr>
        <a:xfrm>
          <a:off x="0" y="0"/>
          <a:ext cx="0" cy="0"/>
          <a:chOff x="0" y="0"/>
          <a:chExt cx="0" cy="0"/>
        </a:xfrm>
      </p:grpSpPr>
      <p:sp>
        <p:nvSpPr>
          <p:cNvPr id="845" name="Google Shape;845;g3b69a139642_6_15"/>
          <p:cNvSpPr txBox="1">
            <a:spLocks noGrp="1"/>
          </p:cNvSpPr>
          <p:nvPr>
            <p:ph type="title"/>
          </p:nvPr>
        </p:nvSpPr>
        <p:spPr>
          <a:xfrm>
            <a:off x="811927" y="1415388"/>
            <a:ext cx="10515600" cy="81741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3200"/>
              <a:buFont typeface="Calibri"/>
              <a:buNone/>
            </a:pPr>
            <a:r>
              <a:rPr lang="sl-SI" sz="3200" b="1">
                <a:solidFill>
                  <a:srgbClr val="ED7D31"/>
                </a:solidFill>
              </a:rPr>
              <a:t>Ravnanje s podatki </a:t>
            </a:r>
            <a:r>
              <a:rPr lang="sl-SI" sz="5000" b="1">
                <a:solidFill>
                  <a:srgbClr val="ED7D31"/>
                </a:solidFill>
              </a:rPr>
              <a:t> </a:t>
            </a:r>
            <a:endParaRPr b="1"/>
          </a:p>
        </p:txBody>
      </p:sp>
      <p:sp>
        <p:nvSpPr>
          <p:cNvPr id="846" name="Google Shape;846;g3b69a139642_6_15"/>
          <p:cNvSpPr txBox="1">
            <a:spLocks noGrp="1"/>
          </p:cNvSpPr>
          <p:nvPr>
            <p:ph type="body" idx="1"/>
          </p:nvPr>
        </p:nvSpPr>
        <p:spPr>
          <a:xfrm>
            <a:off x="813220" y="2519318"/>
            <a:ext cx="10540583" cy="334757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sl-SI" b="1">
                <a:solidFill>
                  <a:schemeClr val="dk1"/>
                </a:solidFill>
              </a:rPr>
              <a:t>Etični in pravni vidiki </a:t>
            </a:r>
            <a:endParaRPr/>
          </a:p>
          <a:p>
            <a:pPr marL="0" lvl="0" indent="0" algn="l" rtl="0">
              <a:lnSpc>
                <a:spcPct val="90000"/>
              </a:lnSpc>
              <a:spcBef>
                <a:spcPts val="1000"/>
              </a:spcBef>
              <a:spcAft>
                <a:spcPts val="0"/>
              </a:spcAft>
              <a:buClr>
                <a:schemeClr val="dk1"/>
              </a:buClr>
              <a:buSzPts val="2800"/>
              <a:buNone/>
            </a:pPr>
            <a:r>
              <a:rPr lang="sl-SI" b="1">
                <a:solidFill>
                  <a:schemeClr val="dk1"/>
                </a:solidFill>
              </a:rPr>
              <a:t> </a:t>
            </a:r>
            <a:r>
              <a:rPr lang="sl-SI">
                <a:solidFill>
                  <a:schemeClr val="dk1"/>
                </a:solidFill>
              </a:rPr>
              <a:t>Občutljivi podatki -&gt; Etična komisija FF, mednarodna etična komisija       (External Ethical Advisory Board)</a:t>
            </a:r>
            <a:endParaRPr/>
          </a:p>
          <a:p>
            <a:pPr marL="228600" lvl="0" indent="-228600" algn="l" rtl="0">
              <a:lnSpc>
                <a:spcPct val="90000"/>
              </a:lnSpc>
              <a:spcBef>
                <a:spcPts val="1000"/>
              </a:spcBef>
              <a:spcAft>
                <a:spcPts val="0"/>
              </a:spcAft>
              <a:buClr>
                <a:schemeClr val="dk1"/>
              </a:buClr>
              <a:buSzPts val="2800"/>
              <a:buChar char="•"/>
            </a:pPr>
            <a:r>
              <a:rPr lang="sl-SI" b="1">
                <a:solidFill>
                  <a:schemeClr val="dk1"/>
                </a:solidFill>
              </a:rPr>
              <a:t>Vrste gradiva in obdelava</a:t>
            </a:r>
            <a:br>
              <a:rPr lang="sl-SI" b="1"/>
            </a:br>
            <a:r>
              <a:rPr lang="sl-SI">
                <a:solidFill>
                  <a:schemeClr val="dk1"/>
                </a:solidFill>
              </a:rPr>
              <a:t>Osebni podatki, avdio posnetki intervjujev, transkripcije, fotografije in video posnetki, zapiski s terena, (skeni, skice)</a:t>
            </a:r>
            <a:endParaRPr/>
          </a:p>
          <a:p>
            <a:pPr marL="228600" lvl="0" indent="-25400" algn="l" rtl="0">
              <a:lnSpc>
                <a:spcPct val="90000"/>
              </a:lnSpc>
              <a:spcBef>
                <a:spcPts val="1000"/>
              </a:spcBef>
              <a:spcAft>
                <a:spcPts val="0"/>
              </a:spcAft>
              <a:buClr>
                <a:srgbClr val="000000"/>
              </a:buClr>
              <a:buSzPts val="3200"/>
              <a:buNone/>
            </a:pPr>
            <a:endParaRPr sz="3200" b="1">
              <a:solidFill>
                <a:schemeClr val="dk1"/>
              </a:solidFill>
            </a:endParaRPr>
          </a:p>
          <a:p>
            <a:pPr marL="228600" lvl="0" indent="-228600" algn="l" rtl="0">
              <a:lnSpc>
                <a:spcPct val="90000"/>
              </a:lnSpc>
              <a:spcBef>
                <a:spcPts val="1000"/>
              </a:spcBef>
              <a:spcAft>
                <a:spcPts val="0"/>
              </a:spcAft>
              <a:buClr>
                <a:srgbClr val="000000"/>
              </a:buClr>
              <a:buSzPts val="3200"/>
              <a:buNone/>
            </a:pPr>
            <a:endParaRPr sz="3200" b="1">
              <a:solidFill>
                <a:schemeClr val="dk1"/>
              </a:solidFill>
            </a:endParaRPr>
          </a:p>
        </p:txBody>
      </p:sp>
      <p:sp>
        <p:nvSpPr>
          <p:cNvPr id="847" name="Google Shape;847;g3b69a139642_6_15"/>
          <p:cNvSpPr txBox="1"/>
          <p:nvPr/>
        </p:nvSpPr>
        <p:spPr>
          <a:xfrm rot="10800000" flipH="1">
            <a:off x="15765907" y="2236455"/>
            <a:ext cx="10515600" cy="57689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500"/>
              <a:buFont typeface="Calibri"/>
              <a:buNone/>
            </a:pPr>
            <a:r>
              <a:rPr lang="sl-SI" sz="3500" b="1" i="0" u="none" strike="noStrike" cap="none">
                <a:solidFill>
                  <a:srgbClr val="000000"/>
                </a:solidFill>
                <a:latin typeface="Calibri"/>
                <a:ea typeface="Calibri"/>
                <a:cs typeface="Calibri"/>
                <a:sym typeface="Calibri"/>
              </a:rPr>
              <a:t>Lorem ipsum (podnaslov)</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51"/>
        <p:cNvGrpSpPr/>
        <p:nvPr/>
      </p:nvGrpSpPr>
      <p:grpSpPr>
        <a:xfrm>
          <a:off x="0" y="0"/>
          <a:ext cx="0" cy="0"/>
          <a:chOff x="0" y="0"/>
          <a:chExt cx="0" cy="0"/>
        </a:xfrm>
      </p:grpSpPr>
      <p:sp>
        <p:nvSpPr>
          <p:cNvPr id="852" name="Google Shape;852;g3b69a139642_6_21"/>
          <p:cNvSpPr txBox="1">
            <a:spLocks noGrp="1"/>
          </p:cNvSpPr>
          <p:nvPr>
            <p:ph type="title"/>
          </p:nvPr>
        </p:nvSpPr>
        <p:spPr>
          <a:xfrm>
            <a:off x="813219" y="1417111"/>
            <a:ext cx="10515600" cy="81741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3200"/>
              <a:buFont typeface="Calibri"/>
              <a:buNone/>
            </a:pPr>
            <a:r>
              <a:rPr lang="sl-SI" sz="3200" b="1">
                <a:solidFill>
                  <a:srgbClr val="ED7D31"/>
                </a:solidFill>
              </a:rPr>
              <a:t>Ravnanje s podatki </a:t>
            </a:r>
            <a:endParaRPr/>
          </a:p>
        </p:txBody>
      </p:sp>
      <p:sp>
        <p:nvSpPr>
          <p:cNvPr id="853" name="Google Shape;853;g3b69a139642_6_21"/>
          <p:cNvSpPr txBox="1">
            <a:spLocks noGrp="1"/>
          </p:cNvSpPr>
          <p:nvPr>
            <p:ph type="body" idx="1"/>
          </p:nvPr>
        </p:nvSpPr>
        <p:spPr>
          <a:xfrm>
            <a:off x="813220" y="2246222"/>
            <a:ext cx="10540583" cy="334757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Font typeface="Arial"/>
              <a:buChar char="•"/>
            </a:pPr>
            <a:r>
              <a:rPr lang="sl-SI" b="1">
                <a:solidFill>
                  <a:schemeClr val="dk1"/>
                </a:solidFill>
              </a:rPr>
              <a:t>Hramba občutljivih podatkov</a:t>
            </a:r>
            <a:endParaRPr/>
          </a:p>
          <a:p>
            <a:pPr marL="0" lvl="0" indent="0" algn="l" rtl="0">
              <a:lnSpc>
                <a:spcPct val="90000"/>
              </a:lnSpc>
              <a:spcBef>
                <a:spcPts val="1000"/>
              </a:spcBef>
              <a:spcAft>
                <a:spcPts val="0"/>
              </a:spcAft>
              <a:buClr>
                <a:schemeClr val="dk1"/>
              </a:buClr>
              <a:buSzPts val="2800"/>
              <a:buNone/>
            </a:pPr>
            <a:r>
              <a:rPr lang="sl-SI">
                <a:solidFill>
                  <a:schemeClr val="dk1"/>
                </a:solidFill>
              </a:rPr>
              <a:t>Diktafoni, osebni računalniki, arhivski računalnik, fakultetni Onedrive, protipožarna omara, fakultetni NAS disk</a:t>
            </a:r>
            <a:endParaRPr/>
          </a:p>
          <a:p>
            <a:pPr marL="228600" lvl="0" indent="-228600" algn="l" rtl="0">
              <a:lnSpc>
                <a:spcPct val="90000"/>
              </a:lnSpc>
              <a:spcBef>
                <a:spcPts val="1000"/>
              </a:spcBef>
              <a:spcAft>
                <a:spcPts val="0"/>
              </a:spcAft>
              <a:buClr>
                <a:schemeClr val="dk1"/>
              </a:buClr>
              <a:buSzPts val="2800"/>
              <a:buFont typeface="Arial"/>
              <a:buChar char="•"/>
            </a:pPr>
            <a:r>
              <a:rPr lang="sl-SI" b="1">
                <a:solidFill>
                  <a:schemeClr val="dk1"/>
                </a:solidFill>
              </a:rPr>
              <a:t>Podpora podatkovnih svetovalcev in repozitorija pri pripravi NNRRP</a:t>
            </a:r>
            <a:endParaRPr/>
          </a:p>
          <a:p>
            <a:pPr marL="0" lvl="0" indent="0" algn="l" rtl="0">
              <a:lnSpc>
                <a:spcPct val="90000"/>
              </a:lnSpc>
              <a:spcBef>
                <a:spcPts val="1000"/>
              </a:spcBef>
              <a:spcAft>
                <a:spcPts val="0"/>
              </a:spcAft>
              <a:buClr>
                <a:schemeClr val="dk1"/>
              </a:buClr>
              <a:buSzPts val="2800"/>
              <a:buNone/>
            </a:pPr>
            <a:r>
              <a:rPr lang="sl-SI">
                <a:solidFill>
                  <a:schemeClr val="dk1"/>
                </a:solidFill>
              </a:rPr>
              <a:t>DIRROS Data (CTK), Arhiv družboslovnih podatkov (ADP), podatkovni skrbnik_ca na FF, mednarodna etična komisija, projektni skrbniki ERC ("ERC Project Officers"), oddelčni arhivist, računalniški center Filozofske fakultete (FF)</a:t>
            </a:r>
            <a:endParaRPr/>
          </a:p>
          <a:p>
            <a:pPr marL="0" lvl="0" indent="0" algn="l" rtl="0">
              <a:lnSpc>
                <a:spcPct val="90000"/>
              </a:lnSpc>
              <a:spcBef>
                <a:spcPts val="1000"/>
              </a:spcBef>
              <a:spcAft>
                <a:spcPts val="0"/>
              </a:spcAft>
              <a:buClr>
                <a:srgbClr val="000000"/>
              </a:buClr>
              <a:buSzPts val="3200"/>
              <a:buNone/>
            </a:pPr>
            <a:endParaRPr sz="3200" b="1">
              <a:solidFill>
                <a:schemeClr val="dk1"/>
              </a:solidFill>
            </a:endParaRPr>
          </a:p>
        </p:txBody>
      </p:sp>
      <p:sp>
        <p:nvSpPr>
          <p:cNvPr id="854" name="Google Shape;854;g3b69a139642_6_21"/>
          <p:cNvSpPr txBox="1"/>
          <p:nvPr/>
        </p:nvSpPr>
        <p:spPr>
          <a:xfrm rot="10800000" flipH="1">
            <a:off x="15765907" y="2236455"/>
            <a:ext cx="10515600" cy="57689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500"/>
              <a:buFont typeface="Calibri"/>
              <a:buNone/>
            </a:pPr>
            <a:r>
              <a:rPr lang="sl-SI" sz="3500" b="1" i="0" u="none" strike="noStrike" cap="none">
                <a:solidFill>
                  <a:srgbClr val="000000"/>
                </a:solidFill>
                <a:latin typeface="Calibri"/>
                <a:ea typeface="Calibri"/>
                <a:cs typeface="Calibri"/>
                <a:sym typeface="Calibri"/>
              </a:rPr>
              <a:t>Lorem ipsum (podnaslov)</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58"/>
        <p:cNvGrpSpPr/>
        <p:nvPr/>
      </p:nvGrpSpPr>
      <p:grpSpPr>
        <a:xfrm>
          <a:off x="0" y="0"/>
          <a:ext cx="0" cy="0"/>
          <a:chOff x="0" y="0"/>
          <a:chExt cx="0" cy="0"/>
        </a:xfrm>
      </p:grpSpPr>
      <p:sp>
        <p:nvSpPr>
          <p:cNvPr id="859" name="Google Shape;859;g3b69a139642_6_27"/>
          <p:cNvSpPr txBox="1">
            <a:spLocks noGrp="1"/>
          </p:cNvSpPr>
          <p:nvPr>
            <p:ph type="title"/>
          </p:nvPr>
        </p:nvSpPr>
        <p:spPr>
          <a:xfrm>
            <a:off x="811927" y="1415388"/>
            <a:ext cx="10515600" cy="81741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3200"/>
              <a:buFont typeface="Calibri"/>
              <a:buNone/>
            </a:pPr>
            <a:r>
              <a:rPr lang="sl-SI" sz="3200" b="1">
                <a:solidFill>
                  <a:srgbClr val="ED7D31"/>
                </a:solidFill>
              </a:rPr>
              <a:t>Ravnanje s podatki</a:t>
            </a:r>
            <a:endParaRPr sz="5000" b="1">
              <a:solidFill>
                <a:srgbClr val="ED7D31"/>
              </a:solidFill>
            </a:endParaRPr>
          </a:p>
        </p:txBody>
      </p:sp>
      <p:sp>
        <p:nvSpPr>
          <p:cNvPr id="860" name="Google Shape;860;g3b69a139642_6_27"/>
          <p:cNvSpPr txBox="1">
            <a:spLocks noGrp="1"/>
          </p:cNvSpPr>
          <p:nvPr>
            <p:ph type="body" idx="1"/>
          </p:nvPr>
        </p:nvSpPr>
        <p:spPr>
          <a:xfrm>
            <a:off x="813220" y="2230284"/>
            <a:ext cx="10527446" cy="42935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2400"/>
              <a:buNone/>
            </a:pPr>
            <a:r>
              <a:rPr lang="sl-SI" sz="2400" b="1"/>
              <a:t>Priprava na teren (zbiranje in shramba)</a:t>
            </a:r>
            <a:endParaRPr/>
          </a:p>
          <a:p>
            <a:pPr marL="228600" lvl="0" indent="-228600" algn="l" rtl="0">
              <a:lnSpc>
                <a:spcPct val="90000"/>
              </a:lnSpc>
              <a:spcBef>
                <a:spcPts val="1000"/>
              </a:spcBef>
              <a:spcAft>
                <a:spcPts val="0"/>
              </a:spcAft>
              <a:buClr>
                <a:srgbClr val="000000"/>
              </a:buClr>
              <a:buSzPts val="2400"/>
              <a:buFont typeface="Calibri"/>
              <a:buChar char="-"/>
            </a:pPr>
            <a:r>
              <a:rPr lang="sl-SI" sz="2400"/>
              <a:t>Priprava in prevod "Project Information sheet" + "Informed Consent Form"   </a:t>
            </a:r>
            <a:endParaRPr/>
          </a:p>
          <a:p>
            <a:pPr marL="228600" lvl="0" indent="-228600" algn="l" rtl="0">
              <a:lnSpc>
                <a:spcPct val="90000"/>
              </a:lnSpc>
              <a:spcBef>
                <a:spcPts val="1000"/>
              </a:spcBef>
              <a:spcAft>
                <a:spcPts val="0"/>
              </a:spcAft>
              <a:buClr>
                <a:srgbClr val="000000"/>
              </a:buClr>
              <a:buSzPts val="2400"/>
              <a:buFont typeface="Calibri"/>
              <a:buChar char="-"/>
            </a:pPr>
            <a:r>
              <a:rPr lang="sl-SI" sz="2400"/>
              <a:t>Priprava notranjih navodil za raziskovalno ekipo "Fieldwork protocol" </a:t>
            </a:r>
            <a:endParaRPr/>
          </a:p>
          <a:p>
            <a:pPr marL="228600" lvl="0" indent="-228600" algn="l" rtl="0">
              <a:lnSpc>
                <a:spcPct val="90000"/>
              </a:lnSpc>
              <a:spcBef>
                <a:spcPts val="1000"/>
              </a:spcBef>
              <a:spcAft>
                <a:spcPts val="0"/>
              </a:spcAft>
              <a:buClr>
                <a:srgbClr val="000000"/>
              </a:buClr>
              <a:buSzPts val="2400"/>
              <a:buFont typeface="Calibri"/>
              <a:buChar char="-"/>
            </a:pPr>
            <a:r>
              <a:rPr lang="sl-SI" sz="2400"/>
              <a:t>Nakup arhivskega računalnika, NAS diska, ognjevarne omare</a:t>
            </a:r>
            <a:endParaRPr/>
          </a:p>
          <a:p>
            <a:pPr marL="0" lvl="0" indent="0" algn="l" rtl="0">
              <a:lnSpc>
                <a:spcPct val="90000"/>
              </a:lnSpc>
              <a:spcBef>
                <a:spcPts val="1000"/>
              </a:spcBef>
              <a:spcAft>
                <a:spcPts val="0"/>
              </a:spcAft>
              <a:buClr>
                <a:srgbClr val="000000"/>
              </a:buClr>
              <a:buSzPts val="2400"/>
              <a:buNone/>
            </a:pPr>
            <a:r>
              <a:rPr lang="sl-SI" sz="2400" b="1"/>
              <a:t>Transkripcije</a:t>
            </a:r>
            <a:endParaRPr/>
          </a:p>
          <a:p>
            <a:pPr marL="342900" lvl="0" indent="-342900" algn="l" rtl="0">
              <a:lnSpc>
                <a:spcPct val="90000"/>
              </a:lnSpc>
              <a:spcBef>
                <a:spcPts val="1000"/>
              </a:spcBef>
              <a:spcAft>
                <a:spcPts val="0"/>
              </a:spcAft>
              <a:buClr>
                <a:srgbClr val="000000"/>
              </a:buClr>
              <a:buSzPts val="2400"/>
              <a:buFont typeface="Calibri"/>
              <a:buChar char="-"/>
            </a:pPr>
            <a:r>
              <a:rPr lang="sl-SI" sz="2400"/>
              <a:t>Transkribiranje avdio posnetkov, urejanje metapodatkov, anonimizacija</a:t>
            </a:r>
            <a:endParaRPr sz="2400"/>
          </a:p>
          <a:p>
            <a:pPr marL="0" lvl="0" indent="0" algn="l" rtl="0">
              <a:lnSpc>
                <a:spcPct val="90000"/>
              </a:lnSpc>
              <a:spcBef>
                <a:spcPts val="1000"/>
              </a:spcBef>
              <a:spcAft>
                <a:spcPts val="0"/>
              </a:spcAft>
              <a:buClr>
                <a:srgbClr val="000000"/>
              </a:buClr>
              <a:buSzPts val="2400"/>
              <a:buNone/>
            </a:pPr>
            <a:r>
              <a:rPr lang="sl-SI" sz="2400" b="1"/>
              <a:t>Načrt za podatkovno objavo v izbranem repozitoriju (ADP)</a:t>
            </a:r>
            <a:endParaRPr/>
          </a:p>
          <a:p>
            <a:pPr marL="228600" lvl="0" indent="-228600" algn="l" rtl="0">
              <a:lnSpc>
                <a:spcPct val="90000"/>
              </a:lnSpc>
              <a:spcBef>
                <a:spcPts val="1000"/>
              </a:spcBef>
              <a:spcAft>
                <a:spcPts val="0"/>
              </a:spcAft>
              <a:buClr>
                <a:srgbClr val="000000"/>
              </a:buClr>
              <a:buSzPts val="2400"/>
              <a:buFont typeface="Calibri"/>
              <a:buChar char="-"/>
            </a:pPr>
            <a:r>
              <a:rPr lang="sl-SI" sz="2400"/>
              <a:t>Organizacija objav podatkov v tri podatkovne zbirke (glede na področje raziskovanja oz. "Field of Research") - </a:t>
            </a:r>
            <a:r>
              <a:rPr lang="sl-SI" sz="2400" i="1"/>
              <a:t> trenutno v teku</a:t>
            </a:r>
            <a:endParaRPr sz="2400" i="1"/>
          </a:p>
          <a:p>
            <a:pPr marL="228600" lvl="0" indent="-76200" algn="l" rtl="0">
              <a:lnSpc>
                <a:spcPct val="90000"/>
              </a:lnSpc>
              <a:spcBef>
                <a:spcPts val="1000"/>
              </a:spcBef>
              <a:spcAft>
                <a:spcPts val="0"/>
              </a:spcAft>
              <a:buClr>
                <a:srgbClr val="000000"/>
              </a:buClr>
              <a:buSzPts val="2400"/>
              <a:buFont typeface="Calibri"/>
              <a:buNone/>
            </a:pPr>
            <a:endParaRPr sz="2400"/>
          </a:p>
          <a:p>
            <a:pPr marL="228600" lvl="0" indent="-76200" algn="l" rtl="0">
              <a:lnSpc>
                <a:spcPct val="90000"/>
              </a:lnSpc>
              <a:spcBef>
                <a:spcPts val="1000"/>
              </a:spcBef>
              <a:spcAft>
                <a:spcPts val="0"/>
              </a:spcAft>
              <a:buClr>
                <a:srgbClr val="000000"/>
              </a:buClr>
              <a:buSzPts val="2400"/>
              <a:buFont typeface="Calibri"/>
              <a:buNone/>
            </a:pPr>
            <a:endParaRPr sz="2400"/>
          </a:p>
        </p:txBody>
      </p:sp>
      <p:sp>
        <p:nvSpPr>
          <p:cNvPr id="861" name="Google Shape;861;g3b69a139642_6_27"/>
          <p:cNvSpPr txBox="1"/>
          <p:nvPr/>
        </p:nvSpPr>
        <p:spPr>
          <a:xfrm rot="10800000" flipH="1">
            <a:off x="15765907" y="2236455"/>
            <a:ext cx="10515600" cy="57689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500"/>
              <a:buFont typeface="Calibri"/>
              <a:buNone/>
            </a:pPr>
            <a:r>
              <a:rPr lang="sl-SI" sz="3500" b="1" i="0" u="none" strike="noStrike" cap="none">
                <a:solidFill>
                  <a:srgbClr val="000000"/>
                </a:solidFill>
                <a:latin typeface="Calibri"/>
                <a:ea typeface="Calibri"/>
                <a:cs typeface="Calibri"/>
                <a:sym typeface="Calibri"/>
              </a:rPr>
              <a:t>Lorem ipsum (podnaslov)</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65"/>
        <p:cNvGrpSpPr/>
        <p:nvPr/>
      </p:nvGrpSpPr>
      <p:grpSpPr>
        <a:xfrm>
          <a:off x="0" y="0"/>
          <a:ext cx="0" cy="0"/>
          <a:chOff x="0" y="0"/>
          <a:chExt cx="0" cy="0"/>
        </a:xfrm>
      </p:grpSpPr>
      <p:sp>
        <p:nvSpPr>
          <p:cNvPr id="866" name="Google Shape;866;g3b69a139642_6_33"/>
          <p:cNvSpPr txBox="1">
            <a:spLocks noGrp="1"/>
          </p:cNvSpPr>
          <p:nvPr>
            <p:ph type="title"/>
          </p:nvPr>
        </p:nvSpPr>
        <p:spPr>
          <a:xfrm>
            <a:off x="838203" y="1704422"/>
            <a:ext cx="10515600" cy="81741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3200"/>
              <a:buFont typeface="Calibri"/>
              <a:buNone/>
            </a:pPr>
            <a:r>
              <a:rPr lang="sl-SI" sz="3200" b="1">
                <a:solidFill>
                  <a:srgbClr val="ED7D31"/>
                </a:solidFill>
              </a:rPr>
              <a:t>Izzivi</a:t>
            </a:r>
            <a:endParaRPr/>
          </a:p>
        </p:txBody>
      </p:sp>
      <p:sp>
        <p:nvSpPr>
          <p:cNvPr id="867" name="Google Shape;867;g3b69a139642_6_33"/>
          <p:cNvSpPr txBox="1">
            <a:spLocks noGrp="1"/>
          </p:cNvSpPr>
          <p:nvPr>
            <p:ph type="body" idx="1"/>
          </p:nvPr>
        </p:nvSpPr>
        <p:spPr>
          <a:xfrm>
            <a:off x="813220" y="2808353"/>
            <a:ext cx="10540583" cy="334757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000000"/>
              </a:buClr>
              <a:buSzPts val="2400"/>
              <a:buFont typeface="Calibri"/>
              <a:buChar char="-"/>
            </a:pPr>
            <a:r>
              <a:rPr lang="sl-SI" sz="2400"/>
              <a:t>Načrt za NNRRP (usposobljenost, sredstva, viri...)</a:t>
            </a:r>
            <a:endParaRPr/>
          </a:p>
          <a:p>
            <a:pPr marL="228600" lvl="0" indent="-228600" algn="l" rtl="0">
              <a:lnSpc>
                <a:spcPct val="90000"/>
              </a:lnSpc>
              <a:spcBef>
                <a:spcPts val="1000"/>
              </a:spcBef>
              <a:spcAft>
                <a:spcPts val="0"/>
              </a:spcAft>
              <a:buClr>
                <a:srgbClr val="000000"/>
              </a:buClr>
              <a:buSzPts val="2400"/>
              <a:buFont typeface="Calibri"/>
              <a:buChar char="-"/>
            </a:pPr>
            <a:r>
              <a:rPr lang="sl-SI" sz="2400"/>
              <a:t>Odločitve glede objave v ADP (kaj objaviti in kaj ne, pod kakšno stopnjo zaščite) </a:t>
            </a:r>
            <a:endParaRPr/>
          </a:p>
          <a:p>
            <a:pPr marL="0" lvl="0" indent="0" algn="l" rtl="0">
              <a:lnSpc>
                <a:spcPct val="90000"/>
              </a:lnSpc>
              <a:spcBef>
                <a:spcPts val="1000"/>
              </a:spcBef>
              <a:spcAft>
                <a:spcPts val="0"/>
              </a:spcAft>
              <a:buClr>
                <a:srgbClr val="000000"/>
              </a:buClr>
              <a:buSzPts val="2400"/>
              <a:buNone/>
            </a:pPr>
            <a:r>
              <a:rPr lang="sl-SI" sz="2400"/>
              <a:t>-&gt; nadaljnja uporaba podatkov (kdo, za kakšne namene, kaj potrebuje...)</a:t>
            </a:r>
            <a:endParaRPr/>
          </a:p>
          <a:p>
            <a:pPr marL="228600" lvl="0" indent="-228600" algn="l" rtl="0">
              <a:lnSpc>
                <a:spcPct val="90000"/>
              </a:lnSpc>
              <a:spcBef>
                <a:spcPts val="1000"/>
              </a:spcBef>
              <a:spcAft>
                <a:spcPts val="0"/>
              </a:spcAft>
              <a:buClr>
                <a:srgbClr val="000000"/>
              </a:buClr>
              <a:buSzPts val="2400"/>
              <a:buFont typeface="Calibri"/>
              <a:buChar char="-"/>
            </a:pPr>
            <a:r>
              <a:rPr lang="sl-SI" sz="2400"/>
              <a:t>Raziskovalni podatki v etnologiji, humanistiki</a:t>
            </a:r>
            <a:endParaRPr/>
          </a:p>
          <a:p>
            <a:pPr marL="0" lvl="0" indent="0" algn="l" rtl="0">
              <a:lnSpc>
                <a:spcPct val="90000"/>
              </a:lnSpc>
              <a:spcBef>
                <a:spcPts val="1000"/>
              </a:spcBef>
              <a:spcAft>
                <a:spcPts val="0"/>
              </a:spcAft>
              <a:buClr>
                <a:srgbClr val="000000"/>
              </a:buClr>
              <a:buSzPts val="2400"/>
              <a:buNone/>
            </a:pPr>
            <a:endParaRPr sz="2400"/>
          </a:p>
          <a:p>
            <a:pPr marL="0" lvl="0" indent="0" algn="l" rtl="0">
              <a:lnSpc>
                <a:spcPct val="90000"/>
              </a:lnSpc>
              <a:spcBef>
                <a:spcPts val="1000"/>
              </a:spcBef>
              <a:spcAft>
                <a:spcPts val="0"/>
              </a:spcAft>
              <a:buClr>
                <a:srgbClr val="000000"/>
              </a:buClr>
              <a:buSzPts val="2400"/>
              <a:buNone/>
            </a:pPr>
            <a:endParaRPr sz="2400"/>
          </a:p>
          <a:p>
            <a:pPr marL="228600" lvl="0" indent="-228600" algn="l" rtl="0">
              <a:lnSpc>
                <a:spcPct val="90000"/>
              </a:lnSpc>
              <a:spcBef>
                <a:spcPts val="1000"/>
              </a:spcBef>
              <a:spcAft>
                <a:spcPts val="0"/>
              </a:spcAft>
              <a:buClr>
                <a:srgbClr val="000000"/>
              </a:buClr>
              <a:buSzPts val="2400"/>
              <a:buNone/>
            </a:pPr>
            <a:endParaRPr sz="2400"/>
          </a:p>
          <a:p>
            <a:pPr marL="228600" lvl="0" indent="-228600" algn="l" rtl="0">
              <a:lnSpc>
                <a:spcPct val="90000"/>
              </a:lnSpc>
              <a:spcBef>
                <a:spcPts val="1000"/>
              </a:spcBef>
              <a:spcAft>
                <a:spcPts val="0"/>
              </a:spcAft>
              <a:buClr>
                <a:srgbClr val="000000"/>
              </a:buClr>
              <a:buSzPts val="2400"/>
              <a:buNone/>
            </a:pPr>
            <a:endParaRPr sz="2400"/>
          </a:p>
          <a:p>
            <a:pPr marL="228600" lvl="0" indent="-228600" algn="l" rtl="0">
              <a:lnSpc>
                <a:spcPct val="90000"/>
              </a:lnSpc>
              <a:spcBef>
                <a:spcPts val="1000"/>
              </a:spcBef>
              <a:spcAft>
                <a:spcPts val="0"/>
              </a:spcAft>
              <a:buClr>
                <a:srgbClr val="000000"/>
              </a:buClr>
              <a:buSzPts val="2400"/>
              <a:buNone/>
            </a:pPr>
            <a:endParaRPr sz="2400"/>
          </a:p>
          <a:p>
            <a:pPr marL="228600" lvl="0" indent="-228600" algn="l" rtl="0">
              <a:lnSpc>
                <a:spcPct val="90000"/>
              </a:lnSpc>
              <a:spcBef>
                <a:spcPts val="1000"/>
              </a:spcBef>
              <a:spcAft>
                <a:spcPts val="0"/>
              </a:spcAft>
              <a:buClr>
                <a:srgbClr val="000000"/>
              </a:buClr>
              <a:buSzPts val="2400"/>
              <a:buNone/>
            </a:pPr>
            <a:endParaRPr sz="2400"/>
          </a:p>
          <a:p>
            <a:pPr marL="228600" lvl="0" indent="-228600" algn="l" rtl="0">
              <a:lnSpc>
                <a:spcPct val="90000"/>
              </a:lnSpc>
              <a:spcBef>
                <a:spcPts val="1000"/>
              </a:spcBef>
              <a:spcAft>
                <a:spcPts val="0"/>
              </a:spcAft>
              <a:buClr>
                <a:srgbClr val="000000"/>
              </a:buClr>
              <a:buSzPts val="2400"/>
              <a:buNone/>
            </a:pPr>
            <a:endParaRPr sz="2400"/>
          </a:p>
          <a:p>
            <a:pPr marL="228600" lvl="0" indent="-228600" algn="l" rtl="0">
              <a:lnSpc>
                <a:spcPct val="90000"/>
              </a:lnSpc>
              <a:spcBef>
                <a:spcPts val="1000"/>
              </a:spcBef>
              <a:spcAft>
                <a:spcPts val="0"/>
              </a:spcAft>
              <a:buClr>
                <a:srgbClr val="000000"/>
              </a:buClr>
              <a:buSzPts val="2400"/>
              <a:buNone/>
            </a:pPr>
            <a:endParaRPr sz="2400"/>
          </a:p>
        </p:txBody>
      </p:sp>
      <p:sp>
        <p:nvSpPr>
          <p:cNvPr id="868" name="Google Shape;868;g3b69a139642_6_33"/>
          <p:cNvSpPr txBox="1"/>
          <p:nvPr/>
        </p:nvSpPr>
        <p:spPr>
          <a:xfrm rot="10800000" flipH="1">
            <a:off x="15765907" y="2236455"/>
            <a:ext cx="10515600" cy="57689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500"/>
              <a:buFont typeface="Calibri"/>
              <a:buNone/>
            </a:pPr>
            <a:r>
              <a:rPr lang="sl-SI" sz="3500" b="1" i="0" u="none" strike="noStrike" cap="none">
                <a:solidFill>
                  <a:srgbClr val="000000"/>
                </a:solidFill>
                <a:latin typeface="Calibri"/>
                <a:ea typeface="Calibri"/>
                <a:cs typeface="Calibri"/>
                <a:sym typeface="Calibri"/>
              </a:rPr>
              <a:t>Lorem ipsum (podnaslov)</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sp>
        <p:nvSpPr>
          <p:cNvPr id="873" name="Google Shape;873;g3b69a139642_0_68"/>
          <p:cNvSpPr txBox="1"/>
          <p:nvPr/>
        </p:nvSpPr>
        <p:spPr>
          <a:xfrm>
            <a:off x="3027100" y="2336116"/>
            <a:ext cx="3770100" cy="585000"/>
          </a:xfrm>
          <a:prstGeom prst="rect">
            <a:avLst/>
          </a:prstGeom>
          <a:noFill/>
          <a:ln>
            <a:noFill/>
          </a:ln>
        </p:spPr>
        <p:txBody>
          <a:bodyPr spcFirstLastPara="1" wrap="square" lIns="45725" tIns="45725" rIns="45725" bIns="45725" anchor="t" anchorCtr="0">
            <a:spAutoFit/>
          </a:bodyPr>
          <a:lstStyle/>
          <a:p>
            <a:pPr marL="0" marR="0" lvl="0" indent="0" algn="l" rtl="0">
              <a:lnSpc>
                <a:spcPct val="100000"/>
              </a:lnSpc>
              <a:spcBef>
                <a:spcPts val="0"/>
              </a:spcBef>
              <a:spcAft>
                <a:spcPts val="0"/>
              </a:spcAft>
              <a:buClr>
                <a:srgbClr val="333F50"/>
              </a:buClr>
              <a:buSzPts val="1000"/>
              <a:buFont typeface="Calibri"/>
              <a:buNone/>
            </a:pPr>
            <a:r>
              <a:rPr lang="sl-SI" sz="3200" b="1">
                <a:latin typeface="Calibri"/>
                <a:ea typeface="Calibri"/>
                <a:cs typeface="Calibri"/>
                <a:sym typeface="Calibri"/>
              </a:rPr>
              <a:t>RAZPRAVA</a:t>
            </a:r>
            <a:endParaRPr sz="3500" b="1"/>
          </a:p>
        </p:txBody>
      </p:sp>
      <p:pic>
        <p:nvPicPr>
          <p:cNvPr id="874" name="Google Shape;874;g3b69a139642_0_68" descr="Slika 8"/>
          <p:cNvPicPr preferRelativeResize="0"/>
          <p:nvPr/>
        </p:nvPicPr>
        <p:blipFill rotWithShape="1">
          <a:blip r:embed="rId3">
            <a:alphaModFix/>
          </a:blip>
          <a:srcRect/>
          <a:stretch/>
        </p:blipFill>
        <p:spPr>
          <a:xfrm>
            <a:off x="416561" y="5247140"/>
            <a:ext cx="10009548" cy="1096854"/>
          </a:xfrm>
          <a:prstGeom prst="rect">
            <a:avLst/>
          </a:prstGeom>
          <a:noFill/>
          <a:ln>
            <a:noFill/>
          </a:ln>
        </p:spPr>
      </p:pic>
      <p:pic>
        <p:nvPicPr>
          <p:cNvPr id="875" name="Google Shape;875;g3b69a139642_0_68" descr="Slika 10"/>
          <p:cNvPicPr preferRelativeResize="0"/>
          <p:nvPr/>
        </p:nvPicPr>
        <p:blipFill rotWithShape="1">
          <a:blip r:embed="rId4">
            <a:alphaModFix/>
          </a:blip>
          <a:srcRect t="13224" r="22130"/>
          <a:stretch/>
        </p:blipFill>
        <p:spPr>
          <a:xfrm>
            <a:off x="5233087" y="0"/>
            <a:ext cx="6958912" cy="5184456"/>
          </a:xfrm>
          <a:prstGeom prst="rect">
            <a:avLst/>
          </a:prstGeom>
          <a:noFill/>
          <a:ln>
            <a:noFill/>
          </a:ln>
        </p:spPr>
      </p:pic>
      <p:pic>
        <p:nvPicPr>
          <p:cNvPr id="876" name="Google Shape;876;g3b69a139642_0_68" descr="Slika 12"/>
          <p:cNvPicPr preferRelativeResize="0"/>
          <p:nvPr/>
        </p:nvPicPr>
        <p:blipFill rotWithShape="1">
          <a:blip r:embed="rId5">
            <a:alphaModFix/>
          </a:blip>
          <a:srcRect/>
          <a:stretch/>
        </p:blipFill>
        <p:spPr>
          <a:xfrm>
            <a:off x="516732" y="706065"/>
            <a:ext cx="2468880" cy="71323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74"/>
        <p:cNvGrpSpPr/>
        <p:nvPr/>
      </p:nvGrpSpPr>
      <p:grpSpPr>
        <a:xfrm>
          <a:off x="0" y="0"/>
          <a:ext cx="0" cy="0"/>
          <a:chOff x="0" y="0"/>
          <a:chExt cx="0" cy="0"/>
        </a:xfrm>
      </p:grpSpPr>
      <p:sp>
        <p:nvSpPr>
          <p:cNvPr id="475" name="Google Shape;475;g3b69a139642_0_30"/>
          <p:cNvSpPr txBox="1">
            <a:spLocks noGrp="1"/>
          </p:cNvSpPr>
          <p:nvPr>
            <p:ph type="title"/>
          </p:nvPr>
        </p:nvSpPr>
        <p:spPr>
          <a:xfrm>
            <a:off x="5648102" y="390775"/>
            <a:ext cx="21633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Dan 3</a:t>
            </a:r>
            <a:endParaRPr/>
          </a:p>
        </p:txBody>
      </p:sp>
      <p:sp>
        <p:nvSpPr>
          <p:cNvPr id="476" name="Google Shape;476;g3b69a139642_0_30"/>
          <p:cNvSpPr txBox="1">
            <a:spLocks noGrp="1"/>
          </p:cNvSpPr>
          <p:nvPr>
            <p:ph type="body" idx="1"/>
          </p:nvPr>
        </p:nvSpPr>
        <p:spPr>
          <a:xfrm>
            <a:off x="838200" y="1389524"/>
            <a:ext cx="10515600" cy="5078700"/>
          </a:xfrm>
          <a:prstGeom prst="rect">
            <a:avLst/>
          </a:prstGeom>
          <a:noFill/>
          <a:ln>
            <a:noFill/>
          </a:ln>
        </p:spPr>
        <p:txBody>
          <a:bodyPr spcFirstLastPara="1" wrap="square" lIns="91425" tIns="45700" rIns="91425" bIns="45700" anchor="t" anchorCtr="0">
            <a:normAutofit/>
          </a:bodyPr>
          <a:lstStyle/>
          <a:p>
            <a:pPr marL="457200" marR="0" lvl="0" indent="0" algn="l" rtl="0">
              <a:lnSpc>
                <a:spcPct val="115000"/>
              </a:lnSpc>
              <a:spcBef>
                <a:spcPts val="0"/>
              </a:spcBef>
              <a:spcAft>
                <a:spcPts val="0"/>
              </a:spcAft>
              <a:buNone/>
            </a:pPr>
            <a:r>
              <a:rPr lang="sl-SI" sz="1600"/>
              <a:t>9.00 - 9.15 Uvodne misli </a:t>
            </a:r>
            <a:endParaRPr sz="1600"/>
          </a:p>
          <a:p>
            <a:pPr marL="457200" marR="0" lvl="0" indent="0" algn="l" rtl="0">
              <a:lnSpc>
                <a:spcPct val="115000"/>
              </a:lnSpc>
              <a:spcBef>
                <a:spcPts val="0"/>
              </a:spcBef>
              <a:spcAft>
                <a:spcPts val="0"/>
              </a:spcAft>
              <a:buNone/>
            </a:pPr>
            <a:r>
              <a:rPr lang="sl-SI" sz="1600"/>
              <a:t>9.15 - 11.00 Orodja za podporo pri NRRP (Peter Čerče, ZRS Koper; Miha Seručnik, ZRC SAZU)</a:t>
            </a:r>
            <a:endParaRPr sz="1600"/>
          </a:p>
          <a:p>
            <a:pPr marL="809999" marR="0" lvl="0" indent="-298450" algn="l" rtl="0">
              <a:lnSpc>
                <a:spcPct val="115000"/>
              </a:lnSpc>
              <a:spcBef>
                <a:spcPts val="0"/>
              </a:spcBef>
              <a:spcAft>
                <a:spcPts val="0"/>
              </a:spcAft>
              <a:buClr>
                <a:schemeClr val="dk1"/>
              </a:buClr>
              <a:buSzPts val="1100"/>
              <a:buChar char="●"/>
            </a:pPr>
            <a:r>
              <a:rPr lang="sl-SI" sz="1600"/>
              <a:t>Orodje za enkripcijo (varno ravnanje s podatki)</a:t>
            </a:r>
            <a:endParaRPr sz="1600"/>
          </a:p>
          <a:p>
            <a:pPr marL="809999" marR="0" lvl="0" indent="-298450" algn="l" rtl="0">
              <a:lnSpc>
                <a:spcPct val="115000"/>
              </a:lnSpc>
              <a:spcBef>
                <a:spcPts val="0"/>
              </a:spcBef>
              <a:spcAft>
                <a:spcPts val="0"/>
              </a:spcAft>
              <a:buClr>
                <a:schemeClr val="dk1"/>
              </a:buClr>
              <a:buSzPts val="1100"/>
              <a:buChar char="●"/>
            </a:pPr>
            <a:r>
              <a:rPr lang="sl-SI" sz="1600"/>
              <a:t>DMPonline (predloge NRRP za EU projekte)</a:t>
            </a:r>
            <a:endParaRPr sz="1600"/>
          </a:p>
          <a:p>
            <a:pPr marL="809999" marR="0" lvl="0" indent="-298450" algn="l" rtl="0">
              <a:lnSpc>
                <a:spcPct val="115000"/>
              </a:lnSpc>
              <a:spcBef>
                <a:spcPts val="0"/>
              </a:spcBef>
              <a:spcAft>
                <a:spcPts val="0"/>
              </a:spcAft>
              <a:buClr>
                <a:schemeClr val="dk1"/>
              </a:buClr>
              <a:buSzPts val="1100"/>
              <a:buChar char="●"/>
            </a:pPr>
            <a:r>
              <a:rPr lang="sl-SI" sz="1600"/>
              <a:t>NRRP Asistent</a:t>
            </a:r>
            <a:endParaRPr sz="1600"/>
          </a:p>
          <a:p>
            <a:pPr marL="457200" marR="0" lvl="0" indent="0" algn="l" rtl="0">
              <a:lnSpc>
                <a:spcPct val="115000"/>
              </a:lnSpc>
              <a:spcBef>
                <a:spcPts val="0"/>
              </a:spcBef>
              <a:spcAft>
                <a:spcPts val="0"/>
              </a:spcAft>
              <a:buNone/>
            </a:pPr>
            <a:r>
              <a:rPr lang="sl-SI" sz="1600"/>
              <a:t> </a:t>
            </a:r>
            <a:endParaRPr sz="1600"/>
          </a:p>
          <a:p>
            <a:pPr marL="457200" marR="0" lvl="0" indent="0" algn="l" rtl="0">
              <a:lnSpc>
                <a:spcPct val="115000"/>
              </a:lnSpc>
              <a:spcBef>
                <a:spcPts val="0"/>
              </a:spcBef>
              <a:spcAft>
                <a:spcPts val="0"/>
              </a:spcAft>
              <a:buNone/>
            </a:pPr>
            <a:r>
              <a:rPr lang="sl-SI" sz="1600"/>
              <a:t>11.00 - 11.15 Odmor</a:t>
            </a:r>
            <a:endParaRPr sz="1600"/>
          </a:p>
          <a:p>
            <a:pPr marL="457200" marR="0" lvl="0" indent="0" algn="l" rtl="0">
              <a:lnSpc>
                <a:spcPct val="115000"/>
              </a:lnSpc>
              <a:spcBef>
                <a:spcPts val="0"/>
              </a:spcBef>
              <a:spcAft>
                <a:spcPts val="0"/>
              </a:spcAft>
              <a:buNone/>
            </a:pPr>
            <a:endParaRPr sz="1600"/>
          </a:p>
          <a:p>
            <a:pPr marL="457200" marR="0" lvl="0" indent="0" algn="l" rtl="0">
              <a:lnSpc>
                <a:spcPct val="115000"/>
              </a:lnSpc>
              <a:spcBef>
                <a:spcPts val="0"/>
              </a:spcBef>
              <a:spcAft>
                <a:spcPts val="0"/>
              </a:spcAft>
              <a:buNone/>
            </a:pPr>
            <a:r>
              <a:rPr lang="sl-SI" sz="1600"/>
              <a:t>11.15 - 12.30 Izpolnjevanje NRRP po skupinah (ARIS)</a:t>
            </a:r>
            <a:endParaRPr sz="1600"/>
          </a:p>
          <a:p>
            <a:pPr marL="457200" marR="0" lvl="0" indent="0" algn="l" rtl="0">
              <a:lnSpc>
                <a:spcPct val="115000"/>
              </a:lnSpc>
              <a:spcBef>
                <a:spcPts val="0"/>
              </a:spcBef>
              <a:spcAft>
                <a:spcPts val="0"/>
              </a:spcAft>
              <a:buNone/>
            </a:pPr>
            <a:endParaRPr sz="1600"/>
          </a:p>
          <a:p>
            <a:pPr marL="457200" marR="0" lvl="0" indent="0" algn="l" rtl="0">
              <a:lnSpc>
                <a:spcPct val="115000"/>
              </a:lnSpc>
              <a:spcBef>
                <a:spcPts val="0"/>
              </a:spcBef>
              <a:spcAft>
                <a:spcPts val="0"/>
              </a:spcAft>
              <a:buNone/>
            </a:pPr>
            <a:r>
              <a:rPr lang="sl-SI" sz="1600"/>
              <a:t>12.30 - 13.30 Odmor za kosilo </a:t>
            </a:r>
            <a:endParaRPr sz="1600"/>
          </a:p>
          <a:p>
            <a:pPr marL="457200" marR="0" lvl="0" indent="0" algn="l" rtl="0">
              <a:lnSpc>
                <a:spcPct val="115000"/>
              </a:lnSpc>
              <a:spcBef>
                <a:spcPts val="0"/>
              </a:spcBef>
              <a:spcAft>
                <a:spcPts val="0"/>
              </a:spcAft>
              <a:buNone/>
            </a:pPr>
            <a:endParaRPr sz="1600"/>
          </a:p>
          <a:p>
            <a:pPr marL="457200" marR="0" lvl="0" indent="0" algn="l" rtl="0">
              <a:lnSpc>
                <a:spcPct val="115000"/>
              </a:lnSpc>
              <a:spcBef>
                <a:spcPts val="0"/>
              </a:spcBef>
              <a:spcAft>
                <a:spcPts val="0"/>
              </a:spcAft>
              <a:buNone/>
            </a:pPr>
            <a:r>
              <a:rPr lang="sl-SI" sz="1600"/>
              <a:t>13.30 - 15.15 Poročanje skupin in zaključne misli (konferenčna soba CTK)</a:t>
            </a:r>
            <a:endParaRPr sz="1600"/>
          </a:p>
          <a:p>
            <a:pPr marL="457200" lvl="0" indent="0" algn="l" rtl="0">
              <a:lnSpc>
                <a:spcPct val="115000"/>
              </a:lnSpc>
              <a:spcBef>
                <a:spcPts val="0"/>
              </a:spcBef>
              <a:spcAft>
                <a:spcPts val="0"/>
              </a:spcAft>
              <a:buNone/>
            </a:pPr>
            <a:endParaRPr sz="16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0"/>
        <p:cNvGrpSpPr/>
        <p:nvPr/>
      </p:nvGrpSpPr>
      <p:grpSpPr>
        <a:xfrm>
          <a:off x="0" y="0"/>
          <a:ext cx="0" cy="0"/>
          <a:chOff x="0" y="0"/>
          <a:chExt cx="0" cy="0"/>
        </a:xfrm>
      </p:grpSpPr>
      <p:sp>
        <p:nvSpPr>
          <p:cNvPr id="881" name="Google Shape;881;g3b71480ff71_2_75"/>
          <p:cNvSpPr txBox="1"/>
          <p:nvPr/>
        </p:nvSpPr>
        <p:spPr>
          <a:xfrm>
            <a:off x="715638" y="562187"/>
            <a:ext cx="7870500" cy="15696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sl-SI" sz="4800" b="1" i="0" u="none" strike="noStrike" cap="none">
                <a:solidFill>
                  <a:schemeClr val="accent2"/>
                </a:solidFill>
                <a:latin typeface="Calibri"/>
                <a:ea typeface="Calibri"/>
                <a:cs typeface="Calibri"/>
                <a:sym typeface="Calibri"/>
              </a:rPr>
              <a:t>The Digitised Dataset of Slovenian Folk Song Ballads</a:t>
            </a:r>
            <a:endParaRPr sz="8000" b="1" i="0" u="none" strike="noStrike" cap="none">
              <a:solidFill>
                <a:schemeClr val="accent2"/>
              </a:solidFill>
              <a:latin typeface="Calibri"/>
              <a:ea typeface="Calibri"/>
              <a:cs typeface="Calibri"/>
              <a:sym typeface="Calibri"/>
            </a:endParaRPr>
          </a:p>
        </p:txBody>
      </p:sp>
      <p:sp>
        <p:nvSpPr>
          <p:cNvPr id="882" name="Google Shape;882;g3b71480ff71_2_75"/>
          <p:cNvSpPr txBox="1"/>
          <p:nvPr/>
        </p:nvSpPr>
        <p:spPr>
          <a:xfrm>
            <a:off x="715638" y="2032538"/>
            <a:ext cx="7654898"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sl-SI" sz="2400" b="0" i="0" u="none" strike="noStrike" cap="none">
                <a:solidFill>
                  <a:schemeClr val="lt1"/>
                </a:solidFill>
                <a:latin typeface="Calibri"/>
                <a:ea typeface="Calibri"/>
                <a:cs typeface="Calibri"/>
                <a:sym typeface="Calibri"/>
              </a:rPr>
              <a:t>Vzpostavitev odprtodostopne podatkovne zbirke slovenskih ljudskih pripovednih pesmi </a:t>
            </a:r>
            <a:endParaRPr sz="2400" b="0" i="0" u="none" strike="noStrike" cap="none">
              <a:solidFill>
                <a:schemeClr val="lt1"/>
              </a:solidFill>
              <a:latin typeface="Calibri"/>
              <a:ea typeface="Calibri"/>
              <a:cs typeface="Calibri"/>
              <a:sym typeface="Calibri"/>
            </a:endParaRPr>
          </a:p>
        </p:txBody>
      </p:sp>
      <p:sp>
        <p:nvSpPr>
          <p:cNvPr id="883" name="Google Shape;883;g3b71480ff71_2_75"/>
          <p:cNvSpPr txBox="1">
            <a:spLocks noGrp="1"/>
          </p:cNvSpPr>
          <p:nvPr>
            <p:ph type="sldNum" idx="12"/>
          </p:nvPr>
        </p:nvSpPr>
        <p:spPr>
          <a:xfrm>
            <a:off x="8610603" y="6356351"/>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898989"/>
              </a:buClr>
              <a:buSzPts val="1200"/>
              <a:buFont typeface="Calibri"/>
              <a:buNone/>
            </a:pPr>
            <a:fld id="{00000000-1234-1234-1234-123412341234}" type="slidenum">
              <a:rPr lang="sl-SI"/>
              <a:t>50</a:t>
            </a:fld>
            <a:endParaRPr/>
          </a:p>
        </p:txBody>
      </p:sp>
      <p:sp>
        <p:nvSpPr>
          <p:cNvPr id="5" name="PoljeZBesedilom 5">
            <a:extLst>
              <a:ext uri="{FF2B5EF4-FFF2-40B4-BE49-F238E27FC236}">
                <a16:creationId xmlns:a16="http://schemas.microsoft.com/office/drawing/2014/main" id="{EACBC886-D0CB-4775-8C89-62BA070405ED}"/>
              </a:ext>
            </a:extLst>
          </p:cNvPr>
          <p:cNvSpPr txBox="1"/>
          <p:nvPr/>
        </p:nvSpPr>
        <p:spPr>
          <a:xfrm>
            <a:off x="715638" y="3296824"/>
            <a:ext cx="7351113" cy="1938992"/>
          </a:xfrm>
          <a:prstGeom prst="rect">
            <a:avLst/>
          </a:prstGeom>
          <a:noFill/>
        </p:spPr>
        <p:txBody>
          <a:bodyPr wrap="square" rtlCol="0">
            <a:spAutoFit/>
          </a:bodyPr>
          <a:lstStyle/>
          <a:p>
            <a:pPr>
              <a:buClrTx/>
              <a:buFontTx/>
              <a:buNone/>
            </a:pPr>
            <a:r>
              <a:rPr lang="sl-SI" sz="2000" kern="1200">
                <a:solidFill>
                  <a:prstClr val="white"/>
                </a:solidFill>
                <a:latin typeface="Calibri" panose="020F0502020204030204"/>
                <a:ea typeface="+mn-ea"/>
                <a:cs typeface="+mn-cs"/>
              </a:rPr>
              <a:t>Vanessa Nina BORSAN</a:t>
            </a:r>
          </a:p>
          <a:p>
            <a:pPr>
              <a:buClrTx/>
              <a:buFontTx/>
              <a:buNone/>
            </a:pPr>
            <a:r>
              <a:rPr lang="sl-SI" sz="2000" kern="1200">
                <a:solidFill>
                  <a:prstClr val="white"/>
                </a:solidFill>
                <a:latin typeface="Calibri" panose="020F0502020204030204"/>
                <a:ea typeface="+mn-ea"/>
                <a:cs typeface="+mn-cs"/>
              </a:rPr>
              <a:t>vanessanina.borsan@ff.uni-lj.si</a:t>
            </a:r>
          </a:p>
          <a:p>
            <a:pPr>
              <a:buClrTx/>
              <a:buFontTx/>
              <a:buNone/>
            </a:pPr>
            <a:r>
              <a:rPr lang="sl-SI" sz="2000" kern="1200">
                <a:solidFill>
                  <a:prstClr val="white"/>
                </a:solidFill>
                <a:latin typeface="Calibri" panose="020F0502020204030204"/>
                <a:ea typeface="+mn-ea"/>
                <a:cs typeface="+mn-cs"/>
              </a:rPr>
              <a:t>Filozofska fakulteta Univerze v Ljubljani, Oddelek za muzikologijo</a:t>
            </a:r>
          </a:p>
          <a:p>
            <a:pPr>
              <a:buClrTx/>
              <a:buFontTx/>
              <a:buNone/>
            </a:pPr>
            <a:endParaRPr lang="sl-SI" sz="2000" kern="1200">
              <a:solidFill>
                <a:prstClr val="white"/>
              </a:solidFill>
              <a:latin typeface="Calibri" panose="020F0502020204030204"/>
              <a:ea typeface="+mn-ea"/>
              <a:cs typeface="+mn-cs"/>
            </a:endParaRPr>
          </a:p>
          <a:p>
            <a:pPr>
              <a:buClrTx/>
              <a:buFontTx/>
              <a:buNone/>
            </a:pPr>
            <a:r>
              <a:rPr lang="sl-SI" sz="2000" kern="1200">
                <a:solidFill>
                  <a:prstClr val="white"/>
                </a:solidFill>
                <a:latin typeface="Calibri" panose="020F0502020204030204"/>
                <a:ea typeface="+mn-ea"/>
                <a:cs typeface="+mn-cs"/>
              </a:rPr>
              <a:t>Ljubljana in online, Centralna tehniška knjižnica Univerze v Ljubljani,</a:t>
            </a:r>
          </a:p>
          <a:p>
            <a:pPr>
              <a:buClrTx/>
              <a:buFontTx/>
              <a:buNone/>
            </a:pPr>
            <a:r>
              <a:rPr lang="sl-SI" sz="2000" kern="1200">
                <a:solidFill>
                  <a:prstClr val="white"/>
                </a:solidFill>
                <a:latin typeface="Calibri" panose="020F0502020204030204"/>
                <a:ea typeface="+mn-ea"/>
                <a:cs typeface="+mn-cs"/>
              </a:rPr>
              <a:t>2. usposabljanje za podatkovne strokovnjake, 14. 1. 2026</a:t>
            </a:r>
            <a:endParaRPr lang="sl-SI" sz="2000" kern="1200" dirty="0">
              <a:solidFill>
                <a:prstClr val="white"/>
              </a:solidFill>
              <a:latin typeface="Calibri" panose="020F0502020204030204"/>
              <a:ea typeface="+mn-ea"/>
              <a:cs typeface="+mn-cs"/>
            </a:endParaRPr>
          </a:p>
        </p:txBody>
      </p:sp>
      <p:pic>
        <p:nvPicPr>
          <p:cNvPr id="6" name="Slika 2">
            <a:extLst>
              <a:ext uri="{FF2B5EF4-FFF2-40B4-BE49-F238E27FC236}">
                <a16:creationId xmlns:a16="http://schemas.microsoft.com/office/drawing/2014/main" id="{042E5318-412B-4737-8886-5DF2B5870AB8}"/>
              </a:ext>
            </a:extLst>
          </p:cNvPr>
          <p:cNvPicPr>
            <a:picLocks noChangeAspect="1"/>
          </p:cNvPicPr>
          <p:nvPr/>
        </p:nvPicPr>
        <p:blipFill>
          <a:blip r:embed="rId4"/>
          <a:stretch>
            <a:fillRect/>
          </a:stretch>
        </p:blipFill>
        <p:spPr>
          <a:xfrm>
            <a:off x="715638" y="5423630"/>
            <a:ext cx="941394" cy="331694"/>
          </a:xfrm>
          <a:prstGeom prst="rect">
            <a:avLst/>
          </a:prstGeom>
        </p:spPr>
      </p:pic>
      <p:pic>
        <p:nvPicPr>
          <p:cNvPr id="7" name="Picture 6">
            <a:extLst>
              <a:ext uri="{FF2B5EF4-FFF2-40B4-BE49-F238E27FC236}">
                <a16:creationId xmlns:a16="http://schemas.microsoft.com/office/drawing/2014/main" id="{A16E75E0-3215-4D4D-957F-E512926B5F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46739" y="5951272"/>
            <a:ext cx="620146" cy="349378"/>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7"/>
        <p:cNvGrpSpPr/>
        <p:nvPr/>
      </p:nvGrpSpPr>
      <p:grpSpPr>
        <a:xfrm>
          <a:off x="0" y="0"/>
          <a:ext cx="0" cy="0"/>
          <a:chOff x="0" y="0"/>
          <a:chExt cx="0" cy="0"/>
        </a:xfrm>
      </p:grpSpPr>
      <p:sp>
        <p:nvSpPr>
          <p:cNvPr id="888" name="Google Shape;888;g3b71480ff71_2_82"/>
          <p:cNvSpPr txBox="1">
            <a:spLocks noGrp="1"/>
          </p:cNvSpPr>
          <p:nvPr>
            <p:ph type="title"/>
          </p:nvPr>
        </p:nvSpPr>
        <p:spPr>
          <a:xfrm>
            <a:off x="838203" y="17044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Predstavitev projekta</a:t>
            </a:r>
            <a:endParaRPr/>
          </a:p>
        </p:txBody>
      </p:sp>
      <p:sp>
        <p:nvSpPr>
          <p:cNvPr id="889" name="Google Shape;889;g3b71480ff71_2_82"/>
          <p:cNvSpPr txBox="1">
            <a:spLocks noGrp="1"/>
          </p:cNvSpPr>
          <p:nvPr>
            <p:ph type="body" idx="1"/>
          </p:nvPr>
        </p:nvSpPr>
        <p:spPr>
          <a:xfrm>
            <a:off x="838200" y="3651000"/>
            <a:ext cx="10515600" cy="27486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rgbClr val="000000"/>
              </a:buClr>
              <a:buSzPts val="1240"/>
              <a:buNone/>
            </a:pPr>
            <a:r>
              <a:rPr lang="sl-SI" sz="1185" b="1">
                <a:latin typeface="Arial"/>
                <a:ea typeface="Arial"/>
                <a:cs typeface="Arial"/>
                <a:sym typeface="Arial"/>
              </a:rPr>
              <a:t>GRADIVO: </a:t>
            </a:r>
            <a:r>
              <a:rPr lang="sl-SI" sz="1185">
                <a:latin typeface="Arial"/>
                <a:ea typeface="Arial"/>
                <a:cs typeface="Arial"/>
                <a:sym typeface="Arial"/>
              </a:rPr>
              <a:t>Digitizirani notni terenski zapisi in prepisi 402 slovenskih ljudskih pripovednih pesmi z družinsko tematiko (fizična hramba na GNI ZRC SAZU)</a:t>
            </a:r>
            <a:endParaRPr sz="1185">
              <a:latin typeface="Arial"/>
              <a:ea typeface="Arial"/>
              <a:cs typeface="Arial"/>
              <a:sym typeface="Arial"/>
            </a:endParaRPr>
          </a:p>
          <a:p>
            <a:pPr marL="0" lvl="0" indent="0" algn="l" rtl="0">
              <a:lnSpc>
                <a:spcPct val="80000"/>
              </a:lnSpc>
              <a:spcBef>
                <a:spcPts val="0"/>
              </a:spcBef>
              <a:spcAft>
                <a:spcPts val="0"/>
              </a:spcAft>
              <a:buClr>
                <a:srgbClr val="000000"/>
              </a:buClr>
              <a:buSzPts val="1240"/>
              <a:buNone/>
            </a:pPr>
            <a:endParaRPr sz="1185" b="1">
              <a:latin typeface="Arial"/>
              <a:ea typeface="Arial"/>
              <a:cs typeface="Arial"/>
              <a:sym typeface="Arial"/>
            </a:endParaRPr>
          </a:p>
          <a:p>
            <a:pPr marL="0" lvl="0" indent="0" algn="l" rtl="0">
              <a:lnSpc>
                <a:spcPct val="80000"/>
              </a:lnSpc>
              <a:spcBef>
                <a:spcPts val="0"/>
              </a:spcBef>
              <a:spcAft>
                <a:spcPts val="0"/>
              </a:spcAft>
              <a:buClr>
                <a:srgbClr val="000000"/>
              </a:buClr>
              <a:buSzPts val="1240"/>
              <a:buNone/>
            </a:pPr>
            <a:r>
              <a:rPr lang="sl-SI" sz="1185" b="1">
                <a:latin typeface="Arial"/>
                <a:ea typeface="Arial"/>
                <a:cs typeface="Arial"/>
                <a:sym typeface="Arial"/>
              </a:rPr>
              <a:t>DOPOLNILNO GRADIVO:</a:t>
            </a:r>
            <a:r>
              <a:rPr lang="sl-SI" sz="1185">
                <a:latin typeface="Arial"/>
                <a:ea typeface="Arial"/>
                <a:cs typeface="Arial"/>
                <a:sym typeface="Arial"/>
              </a:rPr>
              <a:t> anotacije (glasbena analiza), metapodatki, 23 zvočnih posnetkov (fizična hramba na GNI ZRC SAZU), odprta koda za analizo podatkov (iskanje vzorcev)</a:t>
            </a:r>
            <a:endParaRPr sz="1185">
              <a:latin typeface="Arial"/>
              <a:ea typeface="Arial"/>
              <a:cs typeface="Arial"/>
              <a:sym typeface="Arial"/>
            </a:endParaRPr>
          </a:p>
          <a:p>
            <a:pPr marL="0" lvl="0" indent="0" algn="l" rtl="0">
              <a:lnSpc>
                <a:spcPct val="80000"/>
              </a:lnSpc>
              <a:spcBef>
                <a:spcPts val="0"/>
              </a:spcBef>
              <a:spcAft>
                <a:spcPts val="0"/>
              </a:spcAft>
              <a:buClr>
                <a:srgbClr val="000000"/>
              </a:buClr>
              <a:buSzPts val="1240"/>
              <a:buNone/>
            </a:pPr>
            <a:endParaRPr sz="1185" b="1">
              <a:latin typeface="Arial"/>
              <a:ea typeface="Arial"/>
              <a:cs typeface="Arial"/>
              <a:sym typeface="Arial"/>
            </a:endParaRPr>
          </a:p>
          <a:p>
            <a:pPr marL="0" lvl="0" indent="0" algn="l" rtl="0">
              <a:lnSpc>
                <a:spcPct val="80000"/>
              </a:lnSpc>
              <a:spcBef>
                <a:spcPts val="0"/>
              </a:spcBef>
              <a:spcAft>
                <a:spcPts val="0"/>
              </a:spcAft>
              <a:buClr>
                <a:srgbClr val="000000"/>
              </a:buClr>
              <a:buSzPts val="1240"/>
              <a:buNone/>
            </a:pPr>
            <a:r>
              <a:rPr lang="sl-SI" sz="1185" b="1">
                <a:latin typeface="Arial"/>
                <a:ea typeface="Arial"/>
                <a:cs typeface="Arial"/>
                <a:sym typeface="Arial"/>
              </a:rPr>
              <a:t>DIGITIZACIJA V ODPRTEM DOSTOPU: </a:t>
            </a:r>
            <a:endParaRPr sz="1185" b="1">
              <a:latin typeface="Arial"/>
              <a:ea typeface="Arial"/>
              <a:cs typeface="Arial"/>
              <a:sym typeface="Arial"/>
            </a:endParaRPr>
          </a:p>
          <a:p>
            <a:pPr marL="457200" lvl="0" indent="-303847" algn="l" rtl="0">
              <a:lnSpc>
                <a:spcPct val="80000"/>
              </a:lnSpc>
              <a:spcBef>
                <a:spcPts val="0"/>
              </a:spcBef>
              <a:spcAft>
                <a:spcPts val="0"/>
              </a:spcAft>
              <a:buSzPts val="1185"/>
              <a:buAutoNum type="arabicPeriod"/>
            </a:pPr>
            <a:r>
              <a:rPr lang="sl-SI" sz="1185">
                <a:latin typeface="Arial"/>
                <a:ea typeface="Arial"/>
                <a:cs typeface="Arial"/>
                <a:sym typeface="Arial"/>
              </a:rPr>
              <a:t>Git raziskovalne skupine Algomus (CRIStAL, Univerza v Lillu)</a:t>
            </a:r>
            <a:endParaRPr sz="1185">
              <a:latin typeface="Arial"/>
              <a:ea typeface="Arial"/>
              <a:cs typeface="Arial"/>
              <a:sym typeface="Arial"/>
            </a:endParaRPr>
          </a:p>
          <a:p>
            <a:pPr marL="914400" lvl="1" indent="-303847" algn="l" rtl="0">
              <a:lnSpc>
                <a:spcPct val="80000"/>
              </a:lnSpc>
              <a:spcBef>
                <a:spcPts val="0"/>
              </a:spcBef>
              <a:spcAft>
                <a:spcPts val="0"/>
              </a:spcAft>
              <a:buSzPts val="1185"/>
              <a:buAutoNum type="alphaLcPeriod"/>
            </a:pPr>
            <a:r>
              <a:rPr lang="sl-SI" sz="1185" u="sng">
                <a:solidFill>
                  <a:schemeClr val="hlink"/>
                </a:solidFill>
                <a:latin typeface="Arial"/>
                <a:ea typeface="Arial"/>
                <a:cs typeface="Arial"/>
                <a:sym typeface="Arial"/>
                <a:hlinkClick r:id="rId4"/>
              </a:rPr>
              <a:t>omejena različica</a:t>
            </a:r>
            <a:endParaRPr sz="1185">
              <a:solidFill>
                <a:schemeClr val="dk1"/>
              </a:solidFill>
              <a:latin typeface="Arial"/>
              <a:ea typeface="Arial"/>
              <a:cs typeface="Arial"/>
              <a:sym typeface="Arial"/>
            </a:endParaRPr>
          </a:p>
          <a:p>
            <a:pPr marL="914400" lvl="1" indent="-303847" algn="l" rtl="0">
              <a:lnSpc>
                <a:spcPct val="80000"/>
              </a:lnSpc>
              <a:spcBef>
                <a:spcPts val="0"/>
              </a:spcBef>
              <a:spcAft>
                <a:spcPts val="0"/>
              </a:spcAft>
              <a:buSzPts val="1185"/>
              <a:buAutoNum type="alphaLcPeriod"/>
            </a:pPr>
            <a:r>
              <a:rPr lang="sl-SI" sz="1185" u="sng">
                <a:solidFill>
                  <a:schemeClr val="hlink"/>
                </a:solidFill>
                <a:latin typeface="Arial"/>
                <a:ea typeface="Arial"/>
                <a:cs typeface="Arial"/>
                <a:sym typeface="Arial"/>
                <a:hlinkClick r:id="rId5"/>
              </a:rPr>
              <a:t>razširjena različica </a:t>
            </a:r>
            <a:endParaRPr sz="1185">
              <a:solidFill>
                <a:schemeClr val="dk1"/>
              </a:solidFill>
              <a:latin typeface="Arial"/>
              <a:ea typeface="Arial"/>
              <a:cs typeface="Arial"/>
              <a:sym typeface="Arial"/>
            </a:endParaRPr>
          </a:p>
          <a:p>
            <a:pPr marL="914400" lvl="0" indent="0" algn="l" rtl="0">
              <a:lnSpc>
                <a:spcPct val="80000"/>
              </a:lnSpc>
              <a:spcBef>
                <a:spcPts val="0"/>
              </a:spcBef>
              <a:spcAft>
                <a:spcPts val="0"/>
              </a:spcAft>
              <a:buSzPts val="852"/>
              <a:buNone/>
            </a:pPr>
            <a:endParaRPr sz="1185">
              <a:latin typeface="Arial"/>
              <a:ea typeface="Arial"/>
              <a:cs typeface="Arial"/>
              <a:sym typeface="Arial"/>
            </a:endParaRPr>
          </a:p>
          <a:p>
            <a:pPr marL="457200" lvl="0" indent="-303847" algn="l" rtl="0">
              <a:lnSpc>
                <a:spcPct val="80000"/>
              </a:lnSpc>
              <a:spcBef>
                <a:spcPts val="0"/>
              </a:spcBef>
              <a:spcAft>
                <a:spcPts val="0"/>
              </a:spcAft>
              <a:buSzPts val="1185"/>
              <a:buAutoNum type="arabicPeriod"/>
            </a:pPr>
            <a:r>
              <a:rPr lang="sl-SI" sz="1185">
                <a:solidFill>
                  <a:schemeClr val="dk1"/>
                </a:solidFill>
                <a:latin typeface="Arial"/>
                <a:ea typeface="Arial"/>
                <a:cs typeface="Arial"/>
                <a:sym typeface="Arial"/>
              </a:rPr>
              <a:t>interaktivna platforma </a:t>
            </a:r>
            <a:r>
              <a:rPr lang="sl-SI" sz="1185" u="sng">
                <a:solidFill>
                  <a:schemeClr val="hlink"/>
                </a:solidFill>
                <a:latin typeface="Arial"/>
                <a:ea typeface="Arial"/>
                <a:cs typeface="Arial"/>
                <a:sym typeface="Arial"/>
                <a:hlinkClick r:id="rId6"/>
              </a:rPr>
              <a:t>Dezrann</a:t>
            </a:r>
            <a:r>
              <a:rPr lang="sl-SI" sz="1185">
                <a:solidFill>
                  <a:schemeClr val="dk1"/>
                </a:solidFill>
                <a:latin typeface="Arial"/>
                <a:ea typeface="Arial"/>
                <a:cs typeface="Arial"/>
                <a:sym typeface="Arial"/>
              </a:rPr>
              <a:t> (CRIStAL, Univerza v Lillu), </a:t>
            </a:r>
            <a:endParaRPr sz="1185">
              <a:solidFill>
                <a:schemeClr val="dk1"/>
              </a:solidFill>
              <a:latin typeface="Arial"/>
              <a:ea typeface="Arial"/>
              <a:cs typeface="Arial"/>
              <a:sym typeface="Arial"/>
            </a:endParaRPr>
          </a:p>
          <a:p>
            <a:pPr marL="457200" lvl="0" indent="-303847" algn="l" rtl="0">
              <a:lnSpc>
                <a:spcPct val="80000"/>
              </a:lnSpc>
              <a:spcBef>
                <a:spcPts val="0"/>
              </a:spcBef>
              <a:spcAft>
                <a:spcPts val="0"/>
              </a:spcAft>
              <a:buSzPts val="1185"/>
              <a:buAutoNum type="arabicPeriod"/>
            </a:pPr>
            <a:r>
              <a:rPr lang="sl-SI" sz="1185">
                <a:latin typeface="Arial"/>
                <a:ea typeface="Arial"/>
                <a:cs typeface="Arial"/>
                <a:sym typeface="Arial"/>
              </a:rPr>
              <a:t>podatkovna zbirka </a:t>
            </a:r>
            <a:r>
              <a:rPr lang="sl-SI" sz="1185">
                <a:solidFill>
                  <a:schemeClr val="dk1"/>
                </a:solidFill>
                <a:latin typeface="Arial"/>
                <a:ea typeface="Arial"/>
                <a:cs typeface="Arial"/>
                <a:sym typeface="Arial"/>
              </a:rPr>
              <a:t>z </a:t>
            </a:r>
            <a:r>
              <a:rPr lang="sl-SI" sz="1185" u="sng">
                <a:solidFill>
                  <a:schemeClr val="hlink"/>
                </a:solidFill>
                <a:latin typeface="Arial"/>
                <a:ea typeface="Arial"/>
                <a:cs typeface="Arial"/>
                <a:sym typeface="Arial"/>
                <a:hlinkClick r:id="rId7"/>
              </a:rPr>
              <a:t>DOI</a:t>
            </a:r>
            <a:r>
              <a:rPr lang="sl-SI" sz="1185">
                <a:latin typeface="Arial"/>
                <a:ea typeface="Arial"/>
                <a:cs typeface="Arial"/>
                <a:sym typeface="Arial"/>
              </a:rPr>
              <a:t> (Recherche Data Gouv; Univerza v Lillu v sodelovanju z GNI ZRC SAZU) </a:t>
            </a:r>
            <a:endParaRPr sz="1185">
              <a:latin typeface="Arial"/>
              <a:ea typeface="Arial"/>
              <a:cs typeface="Arial"/>
              <a:sym typeface="Arial"/>
            </a:endParaRPr>
          </a:p>
          <a:p>
            <a:pPr marL="457200" lvl="0" indent="-303847" algn="l" rtl="0">
              <a:lnSpc>
                <a:spcPct val="80000"/>
              </a:lnSpc>
              <a:spcBef>
                <a:spcPts val="0"/>
              </a:spcBef>
              <a:spcAft>
                <a:spcPts val="0"/>
              </a:spcAft>
              <a:buSzPts val="1185"/>
              <a:buAutoNum type="arabicPeriod"/>
            </a:pPr>
            <a:r>
              <a:rPr lang="sl-SI" sz="1185">
                <a:latin typeface="Arial"/>
                <a:ea typeface="Arial"/>
                <a:cs typeface="Arial"/>
                <a:sym typeface="Arial"/>
              </a:rPr>
              <a:t>slovenska platforma </a:t>
            </a:r>
            <a:r>
              <a:rPr lang="sl-SI" sz="1185" u="sng">
                <a:solidFill>
                  <a:schemeClr val="hlink"/>
                </a:solidFill>
                <a:latin typeface="Arial"/>
                <a:ea typeface="Arial"/>
                <a:cs typeface="Arial"/>
                <a:sym typeface="Arial"/>
                <a:hlinkClick r:id="rId8"/>
              </a:rPr>
              <a:t>MUSCO</a:t>
            </a:r>
            <a:r>
              <a:rPr lang="sl-SI" sz="1185">
                <a:solidFill>
                  <a:schemeClr val="dk1"/>
                </a:solidFill>
                <a:latin typeface="Arial"/>
                <a:ea typeface="Arial"/>
                <a:cs typeface="Arial"/>
                <a:sym typeface="Arial"/>
              </a:rPr>
              <a:t> (FF UL)</a:t>
            </a:r>
            <a:endParaRPr sz="1185">
              <a:solidFill>
                <a:schemeClr val="dk1"/>
              </a:solidFill>
              <a:latin typeface="Arial"/>
              <a:ea typeface="Arial"/>
              <a:cs typeface="Arial"/>
              <a:sym typeface="Arial"/>
            </a:endParaRPr>
          </a:p>
          <a:p>
            <a:pPr marL="0" lvl="0" indent="0" algn="l" rtl="0">
              <a:lnSpc>
                <a:spcPct val="70000"/>
              </a:lnSpc>
              <a:spcBef>
                <a:spcPts val="1000"/>
              </a:spcBef>
              <a:spcAft>
                <a:spcPts val="0"/>
              </a:spcAft>
              <a:buClr>
                <a:schemeClr val="dk1"/>
              </a:buClr>
              <a:buSzPts val="1240"/>
              <a:buNone/>
            </a:pPr>
            <a:r>
              <a:rPr lang="sl-SI" sz="1107" b="1">
                <a:solidFill>
                  <a:schemeClr val="dk1"/>
                </a:solidFill>
                <a:highlight>
                  <a:schemeClr val="lt1"/>
                </a:highlight>
                <a:latin typeface="Arial"/>
                <a:ea typeface="Arial"/>
                <a:cs typeface="Arial"/>
                <a:sym typeface="Arial"/>
              </a:rPr>
              <a:t>GLEJ:</a:t>
            </a:r>
            <a:endParaRPr sz="1107" b="1">
              <a:solidFill>
                <a:schemeClr val="dk1"/>
              </a:solidFill>
              <a:highlight>
                <a:schemeClr val="lt1"/>
              </a:highlight>
              <a:latin typeface="Arial"/>
              <a:ea typeface="Arial"/>
              <a:cs typeface="Arial"/>
              <a:sym typeface="Arial"/>
            </a:endParaRPr>
          </a:p>
          <a:p>
            <a:pPr marL="0" lvl="0" indent="0" algn="l" rtl="0">
              <a:lnSpc>
                <a:spcPct val="70000"/>
              </a:lnSpc>
              <a:spcBef>
                <a:spcPts val="1000"/>
              </a:spcBef>
              <a:spcAft>
                <a:spcPts val="0"/>
              </a:spcAft>
              <a:buClr>
                <a:schemeClr val="dk1"/>
              </a:buClr>
              <a:buSzPts val="1240"/>
              <a:buNone/>
            </a:pPr>
            <a:r>
              <a:rPr lang="sl-SI" sz="1107">
                <a:solidFill>
                  <a:schemeClr val="dk1"/>
                </a:solidFill>
                <a:highlight>
                  <a:schemeClr val="lt1"/>
                </a:highlight>
                <a:latin typeface="Arial"/>
                <a:ea typeface="Arial"/>
                <a:cs typeface="Arial"/>
                <a:sym typeface="Arial"/>
              </a:rPr>
              <a:t>Borsan, Vanessa Nina, Mathieu Giraud, Richard Groult, and Thierry Lecroq. "Adding descriptors to melodies improves pattern matching: a study on Slovenian folk songs." In</a:t>
            </a:r>
            <a:r>
              <a:rPr lang="sl-SI" sz="1107" i="1">
                <a:solidFill>
                  <a:schemeClr val="dk1"/>
                </a:solidFill>
                <a:highlight>
                  <a:schemeClr val="lt1"/>
                </a:highlight>
                <a:latin typeface="Arial"/>
                <a:ea typeface="Arial"/>
                <a:cs typeface="Arial"/>
                <a:sym typeface="Arial"/>
              </a:rPr>
              <a:t> International Society for Music Information Retrieval Conference</a:t>
            </a:r>
            <a:r>
              <a:rPr lang="sl-SI" sz="1107">
                <a:solidFill>
                  <a:schemeClr val="dk1"/>
                </a:solidFill>
                <a:highlight>
                  <a:schemeClr val="lt1"/>
                </a:highlight>
                <a:latin typeface="Arial"/>
                <a:ea typeface="Arial"/>
                <a:cs typeface="Arial"/>
                <a:sym typeface="Arial"/>
              </a:rPr>
              <a:t> (ISMIR 2023), pp. 474-481. 2023.</a:t>
            </a:r>
            <a:endParaRPr sz="1340">
              <a:solidFill>
                <a:schemeClr val="dk1"/>
              </a:solidFill>
              <a:latin typeface="Arial"/>
              <a:ea typeface="Arial"/>
              <a:cs typeface="Arial"/>
              <a:sym typeface="Arial"/>
            </a:endParaRPr>
          </a:p>
          <a:p>
            <a:pPr marL="0" lvl="0" indent="0" algn="l" rtl="0">
              <a:lnSpc>
                <a:spcPct val="70000"/>
              </a:lnSpc>
              <a:spcBef>
                <a:spcPts val="1000"/>
              </a:spcBef>
              <a:spcAft>
                <a:spcPts val="0"/>
              </a:spcAft>
              <a:buClr>
                <a:schemeClr val="dk1"/>
              </a:buClr>
              <a:buSzPts val="1240"/>
              <a:buNone/>
            </a:pPr>
            <a:r>
              <a:rPr lang="sl-SI" sz="1068">
                <a:solidFill>
                  <a:schemeClr val="dk1"/>
                </a:solidFill>
                <a:latin typeface="Arial"/>
                <a:ea typeface="Arial"/>
                <a:cs typeface="Arial"/>
                <a:sym typeface="Arial"/>
              </a:rPr>
              <a:t>Borsan, Vanessa Nina, Mojca Kovačič, Mathieu Giraud, Marjeta Pisk, Matevž Pesek, and Matija Marolt. 2025. “Introducing the Digitised Dataset of Slovenian Folk Ballads.” </a:t>
            </a:r>
            <a:r>
              <a:rPr lang="sl-SI" sz="1068" i="1">
                <a:solidFill>
                  <a:schemeClr val="dk1"/>
                </a:solidFill>
                <a:latin typeface="Arial"/>
                <a:ea typeface="Arial"/>
                <a:cs typeface="Arial"/>
                <a:sym typeface="Arial"/>
              </a:rPr>
              <a:t>Ethnomusicology Forum</a:t>
            </a:r>
            <a:r>
              <a:rPr lang="sl-SI" sz="1068">
                <a:solidFill>
                  <a:schemeClr val="dk1"/>
                </a:solidFill>
                <a:latin typeface="Arial"/>
                <a:ea typeface="Arial"/>
                <a:cs typeface="Arial"/>
                <a:sym typeface="Arial"/>
              </a:rPr>
              <a:t> 34 (3): 411–42. doi:10.1080/17411912.2025.2588780.</a:t>
            </a:r>
            <a:endParaRPr sz="1068">
              <a:solidFill>
                <a:schemeClr val="dk1"/>
              </a:solidFill>
              <a:latin typeface="Arial"/>
              <a:ea typeface="Arial"/>
              <a:cs typeface="Arial"/>
              <a:sym typeface="Arial"/>
            </a:endParaRPr>
          </a:p>
        </p:txBody>
      </p:sp>
      <p:sp>
        <p:nvSpPr>
          <p:cNvPr id="890" name="Google Shape;890;g3b71480ff71_2_82"/>
          <p:cNvSpPr txBox="1"/>
          <p:nvPr/>
        </p:nvSpPr>
        <p:spPr>
          <a:xfrm>
            <a:off x="838203" y="2501057"/>
            <a:ext cx="10515600" cy="484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500"/>
              <a:buFont typeface="Calibri"/>
              <a:buNone/>
            </a:pPr>
            <a:r>
              <a:rPr lang="sl-SI" sz="2900" b="1" i="0" u="none" strike="noStrike" cap="none">
                <a:solidFill>
                  <a:srgbClr val="000000"/>
                </a:solidFill>
                <a:latin typeface="Calibri"/>
                <a:ea typeface="Calibri"/>
                <a:cs typeface="Calibri"/>
                <a:sym typeface="Calibri"/>
              </a:rPr>
              <a:t>Doktorski projekt 2021–2024</a:t>
            </a:r>
            <a:endParaRPr sz="800" b="0" i="0" u="none" strike="noStrike" cap="none">
              <a:solidFill>
                <a:srgbClr val="000000"/>
              </a:solidFill>
              <a:latin typeface="Arial"/>
              <a:ea typeface="Arial"/>
              <a:cs typeface="Arial"/>
              <a:sym typeface="Arial"/>
            </a:endParaRPr>
          </a:p>
        </p:txBody>
      </p:sp>
      <p:sp>
        <p:nvSpPr>
          <p:cNvPr id="891" name="Google Shape;891;g3b71480ff71_2_82"/>
          <p:cNvSpPr txBox="1"/>
          <p:nvPr/>
        </p:nvSpPr>
        <p:spPr>
          <a:xfrm>
            <a:off x="838200" y="3076025"/>
            <a:ext cx="10515600" cy="484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100"/>
              <a:buFont typeface="Arial"/>
              <a:buNone/>
            </a:pPr>
            <a:r>
              <a:rPr lang="sl-SI" sz="1500" b="0" i="0" u="none" strike="noStrike" cap="none">
                <a:solidFill>
                  <a:srgbClr val="000000"/>
                </a:solidFill>
                <a:latin typeface="Arial"/>
                <a:ea typeface="Arial"/>
                <a:cs typeface="Arial"/>
                <a:sym typeface="Arial"/>
              </a:rPr>
              <a:t>Borsan, Vanessa Nina. 2024. „Melodic and descriptor patterns: a computational approach for digitisation, annotation, and analysis of Slovenian folk song ballads: doktorska disertacija“. Lille: Université de Lille.</a:t>
            </a:r>
            <a:endParaRPr sz="1900" b="0" i="0" u="none" strike="noStrike" cap="none">
              <a:solidFill>
                <a:srgbClr val="000000"/>
              </a:solidFill>
              <a:latin typeface="Arial"/>
              <a:ea typeface="Arial"/>
              <a:cs typeface="Arial"/>
              <a:sym typeface="Arial"/>
            </a:endParaRPr>
          </a:p>
        </p:txBody>
      </p:sp>
      <p:sp>
        <p:nvSpPr>
          <p:cNvPr id="892" name="Google Shape;892;g3b71480ff71_2_82"/>
          <p:cNvSpPr txBox="1">
            <a:spLocks noGrp="1"/>
          </p:cNvSpPr>
          <p:nvPr>
            <p:ph type="sldNum" idx="12"/>
          </p:nvPr>
        </p:nvSpPr>
        <p:spPr>
          <a:xfrm>
            <a:off x="8610603" y="6356351"/>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sl-SI"/>
              <a:t>51</a:t>
            </a:fld>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96"/>
        <p:cNvGrpSpPr/>
        <p:nvPr/>
      </p:nvGrpSpPr>
      <p:grpSpPr>
        <a:xfrm>
          <a:off x="0" y="0"/>
          <a:ext cx="0" cy="0"/>
          <a:chOff x="0" y="0"/>
          <a:chExt cx="0" cy="0"/>
        </a:xfrm>
      </p:grpSpPr>
      <p:sp>
        <p:nvSpPr>
          <p:cNvPr id="897" name="Google Shape;897;g3b71480ff71_2_90"/>
          <p:cNvSpPr txBox="1">
            <a:spLocks noGrp="1"/>
          </p:cNvSpPr>
          <p:nvPr>
            <p:ph type="title"/>
          </p:nvPr>
        </p:nvSpPr>
        <p:spPr>
          <a:xfrm>
            <a:off x="838203" y="1494397"/>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Predstavitev projekta</a:t>
            </a:r>
            <a:endParaRPr/>
          </a:p>
        </p:txBody>
      </p:sp>
      <p:sp>
        <p:nvSpPr>
          <p:cNvPr id="898" name="Google Shape;898;g3b71480ff71_2_90"/>
          <p:cNvSpPr txBox="1">
            <a:spLocks noGrp="1"/>
          </p:cNvSpPr>
          <p:nvPr>
            <p:ph type="sldNum" idx="12"/>
          </p:nvPr>
        </p:nvSpPr>
        <p:spPr>
          <a:xfrm>
            <a:off x="8610603" y="6356351"/>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898989"/>
              </a:buClr>
              <a:buSzPts val="1200"/>
              <a:buFont typeface="Calibri"/>
              <a:buNone/>
            </a:pPr>
            <a:fld id="{00000000-1234-1234-1234-123412341234}" type="slidenum">
              <a:rPr lang="sl-SI"/>
              <a:t>52</a:t>
            </a:fld>
            <a:endParaRPr/>
          </a:p>
        </p:txBody>
      </p:sp>
      <p:pic>
        <p:nvPicPr>
          <p:cNvPr id="899" name="Google Shape;899;g3b71480ff71_2_90" title="Screenshot 2026-01-11 at 11.53.16.png"/>
          <p:cNvPicPr preferRelativeResize="0"/>
          <p:nvPr/>
        </p:nvPicPr>
        <p:blipFill rotWithShape="1">
          <a:blip r:embed="rId4">
            <a:alphaModFix/>
          </a:blip>
          <a:srcRect t="7062"/>
          <a:stretch/>
        </p:blipFill>
        <p:spPr>
          <a:xfrm>
            <a:off x="882050" y="2345200"/>
            <a:ext cx="8175577" cy="651525"/>
          </a:xfrm>
          <a:prstGeom prst="rect">
            <a:avLst/>
          </a:prstGeom>
          <a:noFill/>
          <a:ln>
            <a:noFill/>
          </a:ln>
          <a:effectLst>
            <a:outerShdw blurRad="57150" dist="19050" dir="5400000" algn="bl" rotWithShape="0">
              <a:srgbClr val="000000">
                <a:alpha val="49803"/>
              </a:srgbClr>
            </a:outerShdw>
          </a:effectLst>
        </p:spPr>
      </p:pic>
      <p:pic>
        <p:nvPicPr>
          <p:cNvPr id="900" name="Google Shape;900;g3b71480ff71_2_90" title="Screenshot 2026-01-11 at 11.56.17.png"/>
          <p:cNvPicPr preferRelativeResize="0"/>
          <p:nvPr/>
        </p:nvPicPr>
        <p:blipFill rotWithShape="1">
          <a:blip r:embed="rId5">
            <a:alphaModFix/>
          </a:blip>
          <a:srcRect/>
          <a:stretch/>
        </p:blipFill>
        <p:spPr>
          <a:xfrm>
            <a:off x="882050" y="3223825"/>
            <a:ext cx="5154002" cy="2066124"/>
          </a:xfrm>
          <a:prstGeom prst="rect">
            <a:avLst/>
          </a:prstGeom>
          <a:noFill/>
          <a:ln>
            <a:noFill/>
          </a:ln>
          <a:effectLst>
            <a:outerShdw blurRad="57150" dist="19050" dir="5400000" algn="bl" rotWithShape="0">
              <a:srgbClr val="000000">
                <a:alpha val="49803"/>
              </a:srgbClr>
            </a:outerShdw>
          </a:effectLst>
        </p:spPr>
      </p:pic>
      <p:pic>
        <p:nvPicPr>
          <p:cNvPr id="901" name="Google Shape;901;g3b71480ff71_2_90" title="Screenshot 2026-01-11 at 11.57.23.png"/>
          <p:cNvPicPr preferRelativeResize="0"/>
          <p:nvPr/>
        </p:nvPicPr>
        <p:blipFill rotWithShape="1">
          <a:blip r:embed="rId6">
            <a:alphaModFix/>
          </a:blip>
          <a:srcRect/>
          <a:stretch/>
        </p:blipFill>
        <p:spPr>
          <a:xfrm>
            <a:off x="1651600" y="5133025"/>
            <a:ext cx="4053458" cy="1272626"/>
          </a:xfrm>
          <a:prstGeom prst="rect">
            <a:avLst/>
          </a:prstGeom>
          <a:noFill/>
          <a:ln>
            <a:noFill/>
          </a:ln>
          <a:effectLst>
            <a:outerShdw blurRad="57150" dist="19050" dir="5400000" algn="bl" rotWithShape="0">
              <a:srgbClr val="000000">
                <a:alpha val="49803"/>
              </a:srgbClr>
            </a:outerShdw>
          </a:effectLst>
        </p:spPr>
      </p:pic>
      <p:pic>
        <p:nvPicPr>
          <p:cNvPr id="902" name="Google Shape;902;g3b71480ff71_2_90" title="Screenshot 2026-01-11 at 18.06.22.png"/>
          <p:cNvPicPr preferRelativeResize="0"/>
          <p:nvPr/>
        </p:nvPicPr>
        <p:blipFill rotWithShape="1">
          <a:blip r:embed="rId7">
            <a:alphaModFix/>
          </a:blip>
          <a:srcRect t="8265"/>
          <a:stretch/>
        </p:blipFill>
        <p:spPr>
          <a:xfrm>
            <a:off x="6544200" y="3376928"/>
            <a:ext cx="4394333" cy="1805412"/>
          </a:xfrm>
          <a:prstGeom prst="rect">
            <a:avLst/>
          </a:prstGeom>
          <a:noFill/>
          <a:ln>
            <a:noFill/>
          </a:ln>
          <a:effectLst>
            <a:outerShdw blurRad="57150" dist="19050" dir="5400000" algn="bl" rotWithShape="0">
              <a:srgbClr val="000000">
                <a:alpha val="49803"/>
              </a:srgbClr>
            </a:outerShdw>
          </a:effectLst>
        </p:spPr>
      </p:pic>
      <p:pic>
        <p:nvPicPr>
          <p:cNvPr id="903" name="Google Shape;903;g3b71480ff71_2_90" title="Screenshot 2026-01-11 at 18.09.43.png"/>
          <p:cNvPicPr preferRelativeResize="0"/>
          <p:nvPr/>
        </p:nvPicPr>
        <p:blipFill rotWithShape="1">
          <a:blip r:embed="rId8">
            <a:alphaModFix/>
          </a:blip>
          <a:srcRect t="3175"/>
          <a:stretch/>
        </p:blipFill>
        <p:spPr>
          <a:xfrm>
            <a:off x="6288350" y="4562100"/>
            <a:ext cx="3390551" cy="2000475"/>
          </a:xfrm>
          <a:prstGeom prst="rect">
            <a:avLst/>
          </a:prstGeom>
          <a:noFill/>
          <a:ln>
            <a:noFill/>
          </a:ln>
          <a:effectLst>
            <a:outerShdw blurRad="57150" dist="19050" dir="5400000" algn="bl" rotWithShape="0">
              <a:srgbClr val="000000">
                <a:alpha val="49803"/>
              </a:srgbClr>
            </a:outerShdw>
          </a:effectLst>
        </p:spPr>
      </p:pic>
      <p:sp>
        <p:nvSpPr>
          <p:cNvPr id="904" name="Google Shape;904;g3b71480ff71_2_90"/>
          <p:cNvSpPr/>
          <p:nvPr/>
        </p:nvSpPr>
        <p:spPr>
          <a:xfrm>
            <a:off x="5259425" y="3874050"/>
            <a:ext cx="1105800" cy="290700"/>
          </a:xfrm>
          <a:prstGeom prst="rect">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l-SI" sz="1400" b="1" i="0" u="none" strike="noStrike" cap="none">
                <a:solidFill>
                  <a:schemeClr val="lt1"/>
                </a:solidFill>
                <a:uFill>
                  <a:noFill/>
                </a:uFill>
                <a:latin typeface="Calibri"/>
                <a:ea typeface="Calibri"/>
                <a:cs typeface="Calibri"/>
                <a:sym typeface="Calibri"/>
                <a:hlinkClick r:id="rId9">
                  <a:extLst>
                    <a:ext uri="{A12FA001-AC4F-418D-AE19-62706E023703}">
                      <ahyp:hlinkClr xmlns:ahyp="http://schemas.microsoft.com/office/drawing/2018/hyperlinkcolor" val="tx"/>
                    </a:ext>
                  </a:extLst>
                </a:hlinkClick>
              </a:rPr>
              <a:t>DEZRANN</a:t>
            </a:r>
            <a:endParaRPr sz="1400" b="1" i="0" u="none" strike="noStrike" cap="none">
              <a:solidFill>
                <a:schemeClr val="lt1"/>
              </a:solidFill>
              <a:latin typeface="Calibri"/>
              <a:ea typeface="Calibri"/>
              <a:cs typeface="Calibri"/>
              <a:sym typeface="Calibri"/>
            </a:endParaRPr>
          </a:p>
        </p:txBody>
      </p:sp>
      <p:sp>
        <p:nvSpPr>
          <p:cNvPr id="905" name="Google Shape;905;g3b71480ff71_2_90"/>
          <p:cNvSpPr/>
          <p:nvPr/>
        </p:nvSpPr>
        <p:spPr>
          <a:xfrm>
            <a:off x="9488350" y="3461238"/>
            <a:ext cx="2069400" cy="290700"/>
          </a:xfrm>
          <a:prstGeom prst="rect">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l-SI" sz="1400" b="1" i="0" u="none" strike="noStrike" cap="none">
                <a:solidFill>
                  <a:schemeClr val="lt1"/>
                </a:solidFill>
                <a:uFill>
                  <a:noFill/>
                </a:uFill>
                <a:latin typeface="Calibri"/>
                <a:ea typeface="Calibri"/>
                <a:cs typeface="Calibri"/>
                <a:sym typeface="Calibri"/>
                <a:hlinkClick r:id="rId10">
                  <a:extLst>
                    <a:ext uri="{A12FA001-AC4F-418D-AE19-62706E023703}">
                      <ahyp:hlinkClr xmlns:ahyp="http://schemas.microsoft.com/office/drawing/2018/hyperlinkcolor" val="tx"/>
                    </a:ext>
                  </a:extLst>
                </a:hlinkClick>
              </a:rPr>
              <a:t>recherche.data.gouv.fr</a:t>
            </a:r>
            <a:endParaRPr sz="1400" b="1" i="0" u="none" strike="noStrike" cap="none">
              <a:solidFill>
                <a:schemeClr val="lt1"/>
              </a:solidFill>
              <a:latin typeface="Calibri"/>
              <a:ea typeface="Calibri"/>
              <a:cs typeface="Calibri"/>
              <a:sym typeface="Calibri"/>
            </a:endParaRPr>
          </a:p>
        </p:txBody>
      </p:sp>
      <p:sp>
        <p:nvSpPr>
          <p:cNvPr id="906" name="Google Shape;906;g3b71480ff71_2_90"/>
          <p:cNvSpPr/>
          <p:nvPr/>
        </p:nvSpPr>
        <p:spPr>
          <a:xfrm>
            <a:off x="9236975" y="5623988"/>
            <a:ext cx="1105800" cy="290700"/>
          </a:xfrm>
          <a:prstGeom prst="rect">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l-SI" sz="1400" b="1" i="0" u="none" strike="noStrike" cap="none">
                <a:solidFill>
                  <a:schemeClr val="lt1"/>
                </a:solidFill>
                <a:uFill>
                  <a:noFill/>
                </a:uFill>
                <a:latin typeface="Calibri"/>
                <a:ea typeface="Calibri"/>
                <a:cs typeface="Calibri"/>
                <a:sym typeface="Calibri"/>
                <a:hlinkClick r:id="rId11">
                  <a:extLst>
                    <a:ext uri="{A12FA001-AC4F-418D-AE19-62706E023703}">
                      <ahyp:hlinkClr xmlns:ahyp="http://schemas.microsoft.com/office/drawing/2018/hyperlinkcolor" val="tx"/>
                    </a:ext>
                  </a:extLst>
                </a:hlinkClick>
              </a:rPr>
              <a:t>MUSCO</a:t>
            </a:r>
            <a:endParaRPr sz="1400" b="1" i="0" u="none" strike="noStrike" cap="none">
              <a:solidFill>
                <a:schemeClr val="lt1"/>
              </a:solidFill>
              <a:latin typeface="Calibri"/>
              <a:ea typeface="Calibri"/>
              <a:cs typeface="Calibri"/>
              <a:sym typeface="Calibri"/>
            </a:endParaRPr>
          </a:p>
        </p:txBody>
      </p:sp>
      <p:pic>
        <p:nvPicPr>
          <p:cNvPr id="907" name="Google Shape;907;g3b71480ff71_2_90" title="Screenshot 2026-01-11 at 18.13.46.png"/>
          <p:cNvPicPr preferRelativeResize="0"/>
          <p:nvPr/>
        </p:nvPicPr>
        <p:blipFill rotWithShape="1">
          <a:blip r:embed="rId12">
            <a:alphaModFix/>
          </a:blip>
          <a:srcRect/>
          <a:stretch/>
        </p:blipFill>
        <p:spPr>
          <a:xfrm>
            <a:off x="7866213" y="1754374"/>
            <a:ext cx="4105626" cy="1469451"/>
          </a:xfrm>
          <a:prstGeom prst="rect">
            <a:avLst/>
          </a:prstGeom>
          <a:noFill/>
          <a:ln>
            <a:noFill/>
          </a:ln>
          <a:effectLst>
            <a:outerShdw blurRad="57150" dist="19050" dir="5400000" algn="bl" rotWithShape="0">
              <a:srgbClr val="000000">
                <a:alpha val="49803"/>
              </a:srgbClr>
            </a:outerShdw>
          </a:effectLst>
        </p:spPr>
      </p:pic>
      <p:sp>
        <p:nvSpPr>
          <p:cNvPr id="908" name="Google Shape;908;g3b71480ff71_2_90"/>
          <p:cNvSpPr/>
          <p:nvPr/>
        </p:nvSpPr>
        <p:spPr>
          <a:xfrm>
            <a:off x="7504800" y="2525625"/>
            <a:ext cx="1105800" cy="290700"/>
          </a:xfrm>
          <a:prstGeom prst="rect">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l-SI" sz="1400" b="1" i="0" u="none" strike="noStrike" cap="none">
                <a:solidFill>
                  <a:schemeClr val="lt1"/>
                </a:solidFill>
                <a:uFill>
                  <a:noFill/>
                </a:uFill>
                <a:latin typeface="Calibri"/>
                <a:ea typeface="Calibri"/>
                <a:cs typeface="Calibri"/>
                <a:sym typeface="Calibri"/>
                <a:hlinkClick r:id="rId13">
                  <a:extLst>
                    <a:ext uri="{A12FA001-AC4F-418D-AE19-62706E023703}">
                      <ahyp:hlinkClr xmlns:ahyp="http://schemas.microsoft.com/office/drawing/2018/hyperlinkcolor" val="tx"/>
                    </a:ext>
                  </a:extLst>
                </a:hlinkClick>
              </a:rPr>
              <a:t>GITLAB</a:t>
            </a:r>
            <a:endParaRPr sz="1400" b="1" i="0" u="none" strike="noStrike" cap="none">
              <a:solidFill>
                <a:schemeClr val="lt1"/>
              </a:solidFill>
              <a:latin typeface="Calibri"/>
              <a:ea typeface="Calibri"/>
              <a:cs typeface="Calibri"/>
              <a:sym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12"/>
        <p:cNvGrpSpPr/>
        <p:nvPr/>
      </p:nvGrpSpPr>
      <p:grpSpPr>
        <a:xfrm>
          <a:off x="0" y="0"/>
          <a:ext cx="0" cy="0"/>
          <a:chOff x="0" y="0"/>
          <a:chExt cx="0" cy="0"/>
        </a:xfrm>
      </p:grpSpPr>
      <p:sp>
        <p:nvSpPr>
          <p:cNvPr id="913" name="Google Shape;913;g3b71480ff71_2_105"/>
          <p:cNvSpPr txBox="1">
            <a:spLocks noGrp="1"/>
          </p:cNvSpPr>
          <p:nvPr>
            <p:ph type="title"/>
          </p:nvPr>
        </p:nvSpPr>
        <p:spPr>
          <a:xfrm>
            <a:off x="838203" y="1494397"/>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Proces digitizacije</a:t>
            </a:r>
            <a:endParaRPr/>
          </a:p>
        </p:txBody>
      </p:sp>
      <p:sp>
        <p:nvSpPr>
          <p:cNvPr id="914" name="Google Shape;914;g3b71480ff71_2_105"/>
          <p:cNvSpPr txBox="1">
            <a:spLocks noGrp="1"/>
          </p:cNvSpPr>
          <p:nvPr>
            <p:ph type="sldNum" idx="12"/>
          </p:nvPr>
        </p:nvSpPr>
        <p:spPr>
          <a:xfrm>
            <a:off x="8610603" y="6356351"/>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sl-SI"/>
              <a:t>53</a:t>
            </a:fld>
            <a:endParaRPr/>
          </a:p>
        </p:txBody>
      </p:sp>
      <p:sp>
        <p:nvSpPr>
          <p:cNvPr id="915" name="Google Shape;915;g3b71480ff71_2_105"/>
          <p:cNvSpPr/>
          <p:nvPr/>
        </p:nvSpPr>
        <p:spPr>
          <a:xfrm>
            <a:off x="878550" y="4040125"/>
            <a:ext cx="4866900" cy="365100"/>
          </a:xfrm>
          <a:prstGeom prst="rect">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l-SI" sz="1400" b="1" i="0" u="none" strike="noStrike" cap="none">
                <a:solidFill>
                  <a:schemeClr val="lt1"/>
                </a:solidFill>
                <a:latin typeface="Calibri"/>
                <a:ea typeface="Calibri"/>
                <a:cs typeface="Calibri"/>
                <a:sym typeface="Calibri"/>
              </a:rPr>
              <a:t>DEZRANN</a:t>
            </a:r>
            <a:endParaRPr sz="1400" b="1" i="0" u="none" strike="noStrike" cap="none">
              <a:solidFill>
                <a:schemeClr val="lt1"/>
              </a:solidFill>
              <a:latin typeface="Calibri"/>
              <a:ea typeface="Calibri"/>
              <a:cs typeface="Calibri"/>
              <a:sym typeface="Calibri"/>
            </a:endParaRPr>
          </a:p>
        </p:txBody>
      </p:sp>
      <p:sp>
        <p:nvSpPr>
          <p:cNvPr id="916" name="Google Shape;916;g3b71480ff71_2_105"/>
          <p:cNvSpPr/>
          <p:nvPr/>
        </p:nvSpPr>
        <p:spPr>
          <a:xfrm>
            <a:off x="878550" y="5230675"/>
            <a:ext cx="4826700" cy="290700"/>
          </a:xfrm>
          <a:prstGeom prst="rect">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l-SI" sz="1400" b="1" i="0" u="none" strike="noStrike" cap="none">
                <a:solidFill>
                  <a:schemeClr val="lt1"/>
                </a:solidFill>
                <a:latin typeface="Calibri"/>
                <a:ea typeface="Calibri"/>
                <a:cs typeface="Calibri"/>
                <a:sym typeface="Calibri"/>
              </a:rPr>
              <a:t>RECHERCHE DATA GOUV (DOI)</a:t>
            </a:r>
            <a:endParaRPr sz="1400" b="1" i="0" u="none" strike="noStrike" cap="none">
              <a:solidFill>
                <a:schemeClr val="lt1"/>
              </a:solidFill>
              <a:latin typeface="Calibri"/>
              <a:ea typeface="Calibri"/>
              <a:cs typeface="Calibri"/>
              <a:sym typeface="Calibri"/>
            </a:endParaRPr>
          </a:p>
        </p:txBody>
      </p:sp>
      <p:sp>
        <p:nvSpPr>
          <p:cNvPr id="917" name="Google Shape;917;g3b71480ff71_2_105"/>
          <p:cNvSpPr/>
          <p:nvPr/>
        </p:nvSpPr>
        <p:spPr>
          <a:xfrm>
            <a:off x="878400" y="5751550"/>
            <a:ext cx="4826700" cy="290700"/>
          </a:xfrm>
          <a:prstGeom prst="rect">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l-SI" sz="1400" b="1" i="0" u="none" strike="noStrike" cap="none">
                <a:solidFill>
                  <a:schemeClr val="lt1"/>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MUSCO</a:t>
            </a:r>
            <a:endParaRPr sz="1400" b="1" i="0" u="none" strike="noStrike" cap="none">
              <a:solidFill>
                <a:schemeClr val="lt1"/>
              </a:solidFill>
              <a:latin typeface="Calibri"/>
              <a:ea typeface="Calibri"/>
              <a:cs typeface="Calibri"/>
              <a:sym typeface="Calibri"/>
            </a:endParaRPr>
          </a:p>
        </p:txBody>
      </p:sp>
      <p:sp>
        <p:nvSpPr>
          <p:cNvPr id="918" name="Google Shape;918;g3b71480ff71_2_105"/>
          <p:cNvSpPr/>
          <p:nvPr/>
        </p:nvSpPr>
        <p:spPr>
          <a:xfrm>
            <a:off x="838225" y="3155275"/>
            <a:ext cx="4866900" cy="781500"/>
          </a:xfrm>
          <a:prstGeom prst="rect">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l-SI" sz="1400" b="1" i="0" u="none" strike="noStrike" cap="none">
                <a:solidFill>
                  <a:schemeClr val="lt1"/>
                </a:solidFill>
                <a:uFill>
                  <a:noFill/>
                </a:uFill>
                <a:latin typeface="Calibri"/>
                <a:ea typeface="Calibri"/>
                <a:cs typeface="Calibri"/>
                <a:sym typeface="Calibri"/>
                <a:hlinkClick r:id="rId5">
                  <a:extLst>
                    <a:ext uri="{A12FA001-AC4F-418D-AE19-62706E023703}">
                      <ahyp:hlinkClr xmlns:ahyp="http://schemas.microsoft.com/office/drawing/2018/hyperlinkcolor" val="tx"/>
                    </a:ext>
                  </a:extLst>
                </a:hlinkClick>
              </a:rPr>
              <a:t>GITLAB</a:t>
            </a:r>
            <a:r>
              <a:rPr lang="sl-SI" sz="1400" b="1" i="0" u="none" strike="noStrike" cap="none">
                <a:solidFill>
                  <a:schemeClr val="lt1"/>
                </a:solidFill>
                <a:latin typeface="Calibri"/>
                <a:ea typeface="Calibri"/>
                <a:cs typeface="Calibri"/>
                <a:sym typeface="Calibri"/>
              </a:rPr>
              <a:t>: OKRNJENA IZDAJA METAPODATKOVNE TABELE Z DOLO</a:t>
            </a:r>
            <a:r>
              <a:rPr lang="sl-SI" sz="1400" b="0" i="0" u="none" strike="noStrike" cap="none">
                <a:solidFill>
                  <a:schemeClr val="lt1"/>
                </a:solidFill>
                <a:latin typeface="Chivo"/>
                <a:ea typeface="Chivo"/>
                <a:cs typeface="Chivo"/>
                <a:sym typeface="Chivo"/>
              </a:rPr>
              <a:t>Č</a:t>
            </a:r>
            <a:r>
              <a:rPr lang="sl-SI" sz="1400" b="1" i="0" u="none" strike="noStrike" cap="none">
                <a:solidFill>
                  <a:schemeClr val="lt1"/>
                </a:solidFill>
                <a:latin typeface="Calibri"/>
                <a:ea typeface="Calibri"/>
                <a:cs typeface="Calibri"/>
                <a:sym typeface="Calibri"/>
              </a:rPr>
              <a:t>ENIMI GLASBENIMI ZNA</a:t>
            </a:r>
            <a:r>
              <a:rPr lang="sl-SI" sz="1400" b="0" i="0" u="none" strike="noStrike" cap="none">
                <a:solidFill>
                  <a:schemeClr val="lt1"/>
                </a:solidFill>
                <a:latin typeface="Chivo"/>
                <a:ea typeface="Chivo"/>
                <a:cs typeface="Chivo"/>
                <a:sym typeface="Chivo"/>
              </a:rPr>
              <a:t>Č</a:t>
            </a:r>
            <a:r>
              <a:rPr lang="sl-SI" sz="1400" b="1" i="0" u="none" strike="noStrike" cap="none">
                <a:solidFill>
                  <a:schemeClr val="lt1"/>
                </a:solidFill>
                <a:latin typeface="Calibri"/>
                <a:ea typeface="Calibri"/>
                <a:cs typeface="Calibri"/>
                <a:sym typeface="Calibri"/>
              </a:rPr>
              <a:t>ILNOSTMI + PRVA VERZIJA KODE ZA ANALIZO </a:t>
            </a:r>
            <a:endParaRPr sz="1400" b="1" i="0" u="none" strike="noStrike" cap="none">
              <a:solidFill>
                <a:schemeClr val="lt1"/>
              </a:solidFill>
              <a:latin typeface="Calibri"/>
              <a:ea typeface="Calibri"/>
              <a:cs typeface="Calibri"/>
              <a:sym typeface="Calibri"/>
            </a:endParaRPr>
          </a:p>
        </p:txBody>
      </p:sp>
      <p:sp>
        <p:nvSpPr>
          <p:cNvPr id="919" name="Google Shape;919;g3b71480ff71_2_105"/>
          <p:cNvSpPr/>
          <p:nvPr/>
        </p:nvSpPr>
        <p:spPr>
          <a:xfrm>
            <a:off x="838200" y="2616475"/>
            <a:ext cx="4866900" cy="290700"/>
          </a:xfrm>
          <a:prstGeom prst="rect">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l-SI" sz="1400" b="1" i="0" u="none" strike="noStrike" cap="none">
                <a:solidFill>
                  <a:schemeClr val="lt1"/>
                </a:solidFill>
                <a:latin typeface="Calibri"/>
                <a:ea typeface="Calibri"/>
                <a:cs typeface="Calibri"/>
                <a:sym typeface="Calibri"/>
              </a:rPr>
              <a:t>LOKALNA DIGITIZACIJA + RAZVOJ METODOLOGIJE</a:t>
            </a:r>
            <a:endParaRPr sz="1400" b="1" i="0" u="none" strike="noStrike" cap="none">
              <a:solidFill>
                <a:schemeClr val="lt1"/>
              </a:solidFill>
              <a:latin typeface="Calibri"/>
              <a:ea typeface="Calibri"/>
              <a:cs typeface="Calibri"/>
              <a:sym typeface="Calibri"/>
            </a:endParaRPr>
          </a:p>
        </p:txBody>
      </p:sp>
      <p:sp>
        <p:nvSpPr>
          <p:cNvPr id="920" name="Google Shape;920;g3b71480ff71_2_105"/>
          <p:cNvSpPr/>
          <p:nvPr/>
        </p:nvSpPr>
        <p:spPr>
          <a:xfrm>
            <a:off x="878550" y="4635400"/>
            <a:ext cx="4866900" cy="365100"/>
          </a:xfrm>
          <a:prstGeom prst="rect">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l-SI" sz="1400" b="1" i="0" u="none" strike="noStrike" cap="none">
                <a:solidFill>
                  <a:schemeClr val="lt1"/>
                </a:solidFill>
                <a:uFill>
                  <a:noFill/>
                </a:uFill>
                <a:latin typeface="Calibri"/>
                <a:ea typeface="Calibri"/>
                <a:cs typeface="Calibri"/>
                <a:sym typeface="Calibri"/>
                <a:hlinkClick r:id="rId5">
                  <a:extLst>
                    <a:ext uri="{A12FA001-AC4F-418D-AE19-62706E023703}">
                      <ahyp:hlinkClr xmlns:ahyp="http://schemas.microsoft.com/office/drawing/2018/hyperlinkcolor" val="tx"/>
                    </a:ext>
                  </a:extLst>
                </a:hlinkClick>
              </a:rPr>
              <a:t>GITLAB</a:t>
            </a:r>
            <a:r>
              <a:rPr lang="sl-SI" sz="1400" b="1" i="0" u="none" strike="noStrike" cap="none">
                <a:solidFill>
                  <a:schemeClr val="lt1"/>
                </a:solidFill>
                <a:latin typeface="Calibri"/>
                <a:ea typeface="Calibri"/>
                <a:cs typeface="Calibri"/>
                <a:sym typeface="Calibri"/>
              </a:rPr>
              <a:t>: POSODOBLJENA VERZIJA</a:t>
            </a:r>
            <a:endParaRPr sz="1400" b="1" i="0" u="none" strike="noStrike" cap="none">
              <a:solidFill>
                <a:schemeClr val="lt1"/>
              </a:solidFill>
              <a:latin typeface="Calibri"/>
              <a:ea typeface="Calibri"/>
              <a:cs typeface="Calibri"/>
              <a:sym typeface="Calibri"/>
            </a:endParaRPr>
          </a:p>
        </p:txBody>
      </p:sp>
      <p:sp>
        <p:nvSpPr>
          <p:cNvPr id="921" name="Google Shape;921;g3b71480ff71_2_105"/>
          <p:cNvSpPr/>
          <p:nvPr/>
        </p:nvSpPr>
        <p:spPr>
          <a:xfrm>
            <a:off x="7270488" y="5790850"/>
            <a:ext cx="1340100" cy="429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l-SI" sz="1400" b="0" i="0" u="none" strike="noStrike" cap="none">
                <a:solidFill>
                  <a:srgbClr val="000000"/>
                </a:solidFill>
                <a:latin typeface="Calibri"/>
                <a:ea typeface="Calibri"/>
                <a:cs typeface="Calibri"/>
                <a:sym typeface="Calibri"/>
              </a:rPr>
              <a:t>VPRA</a:t>
            </a:r>
            <a:r>
              <a:rPr lang="sl-SI" sz="1400" b="0" i="0" u="none" strike="noStrike" cap="none">
                <a:solidFill>
                  <a:srgbClr val="000000"/>
                </a:solidFill>
                <a:latin typeface="Chivo"/>
                <a:ea typeface="Chivo"/>
                <a:cs typeface="Chivo"/>
                <a:sym typeface="Chivo"/>
              </a:rPr>
              <a:t>Š</a:t>
            </a:r>
            <a:r>
              <a:rPr lang="sl-SI" sz="1400" b="0" i="0" u="none" strike="noStrike" cap="none">
                <a:solidFill>
                  <a:srgbClr val="000000"/>
                </a:solidFill>
                <a:latin typeface="Calibri"/>
                <a:ea typeface="Calibri"/>
                <a:cs typeface="Calibri"/>
                <a:sym typeface="Calibri"/>
              </a:rPr>
              <a:t>ANJE LICENC</a:t>
            </a:r>
            <a:endParaRPr sz="1400" b="0" i="0" u="none" strike="noStrike" cap="none">
              <a:solidFill>
                <a:srgbClr val="000000"/>
              </a:solidFill>
              <a:latin typeface="Calibri"/>
              <a:ea typeface="Calibri"/>
              <a:cs typeface="Calibri"/>
              <a:sym typeface="Calibri"/>
            </a:endParaRPr>
          </a:p>
        </p:txBody>
      </p:sp>
      <p:sp>
        <p:nvSpPr>
          <p:cNvPr id="922" name="Google Shape;922;g3b71480ff71_2_105"/>
          <p:cNvSpPr/>
          <p:nvPr/>
        </p:nvSpPr>
        <p:spPr>
          <a:xfrm>
            <a:off x="7180475" y="2495725"/>
            <a:ext cx="1950600" cy="747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l-SI" sz="1400" b="0" i="0" u="none" strike="noStrike" cap="none">
                <a:solidFill>
                  <a:srgbClr val="000000"/>
                </a:solidFill>
                <a:latin typeface="Calibri"/>
                <a:ea typeface="Calibri"/>
                <a:cs typeface="Calibri"/>
                <a:sym typeface="Calibri"/>
              </a:rPr>
              <a:t>MEDINSTITUCIONALNI DOGOVORI IN SODELOVANJE</a:t>
            </a:r>
            <a:endParaRPr sz="1400" b="0" i="0" u="none" strike="noStrike" cap="none">
              <a:solidFill>
                <a:srgbClr val="000000"/>
              </a:solidFill>
              <a:latin typeface="Calibri"/>
              <a:ea typeface="Calibri"/>
              <a:cs typeface="Calibri"/>
              <a:sym typeface="Calibri"/>
            </a:endParaRPr>
          </a:p>
        </p:txBody>
      </p:sp>
      <p:sp>
        <p:nvSpPr>
          <p:cNvPr id="923" name="Google Shape;923;g3b71480ff71_2_105"/>
          <p:cNvSpPr/>
          <p:nvPr/>
        </p:nvSpPr>
        <p:spPr>
          <a:xfrm>
            <a:off x="8783225" y="5121500"/>
            <a:ext cx="1950600" cy="429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l-SI" sz="1400" b="0" i="0" u="none" strike="noStrike" cap="none">
                <a:solidFill>
                  <a:srgbClr val="000000"/>
                </a:solidFill>
                <a:latin typeface="Calibri"/>
                <a:ea typeface="Calibri"/>
                <a:cs typeface="Calibri"/>
                <a:sym typeface="Calibri"/>
              </a:rPr>
              <a:t>JAVNA OBJAVA (KONFERENCA, REVIJA)</a:t>
            </a:r>
            <a:endParaRPr sz="1400" b="0" i="0" u="none" strike="noStrike" cap="none">
              <a:solidFill>
                <a:srgbClr val="000000"/>
              </a:solidFill>
              <a:latin typeface="Calibri"/>
              <a:ea typeface="Calibri"/>
              <a:cs typeface="Calibri"/>
              <a:sym typeface="Calibri"/>
            </a:endParaRPr>
          </a:p>
        </p:txBody>
      </p:sp>
      <p:sp>
        <p:nvSpPr>
          <p:cNvPr id="924" name="Google Shape;924;g3b71480ff71_2_105"/>
          <p:cNvSpPr/>
          <p:nvPr/>
        </p:nvSpPr>
        <p:spPr>
          <a:xfrm>
            <a:off x="8043750" y="3356825"/>
            <a:ext cx="1340100" cy="429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l-SI" sz="1400" b="0" i="0" u="none" strike="noStrike" cap="none">
                <a:solidFill>
                  <a:srgbClr val="000000"/>
                </a:solidFill>
                <a:latin typeface="Calibri"/>
                <a:ea typeface="Calibri"/>
                <a:cs typeface="Calibri"/>
                <a:sym typeface="Calibri"/>
              </a:rPr>
              <a:t>PRILAGODITEV PLATFORME</a:t>
            </a:r>
            <a:endParaRPr sz="1400" b="0" i="0" u="none" strike="noStrike" cap="none">
              <a:solidFill>
                <a:srgbClr val="000000"/>
              </a:solidFill>
              <a:latin typeface="Calibri"/>
              <a:ea typeface="Calibri"/>
              <a:cs typeface="Calibri"/>
              <a:sym typeface="Calibri"/>
            </a:endParaRPr>
          </a:p>
        </p:txBody>
      </p:sp>
      <p:sp>
        <p:nvSpPr>
          <p:cNvPr id="925" name="Google Shape;925;g3b71480ff71_2_105"/>
          <p:cNvSpPr/>
          <p:nvPr/>
        </p:nvSpPr>
        <p:spPr>
          <a:xfrm>
            <a:off x="9227975" y="4274025"/>
            <a:ext cx="1340100" cy="429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l-SI" sz="1400" b="0" i="0" u="none" strike="noStrike" cap="none">
                <a:solidFill>
                  <a:srgbClr val="000000"/>
                </a:solidFill>
                <a:latin typeface="Calibri"/>
                <a:ea typeface="Calibri"/>
                <a:cs typeface="Calibri"/>
                <a:sym typeface="Calibri"/>
              </a:rPr>
              <a:t>PRILAGODITEV PODATKOV</a:t>
            </a:r>
            <a:endParaRPr sz="1400" b="0" i="0" u="none" strike="noStrike" cap="none">
              <a:solidFill>
                <a:srgbClr val="000000"/>
              </a:solidFill>
              <a:latin typeface="Calibri"/>
              <a:ea typeface="Calibri"/>
              <a:cs typeface="Calibri"/>
              <a:sym typeface="Calibri"/>
            </a:endParaRPr>
          </a:p>
        </p:txBody>
      </p:sp>
      <p:sp>
        <p:nvSpPr>
          <p:cNvPr id="926" name="Google Shape;926;g3b71480ff71_2_105"/>
          <p:cNvSpPr/>
          <p:nvPr/>
        </p:nvSpPr>
        <p:spPr>
          <a:xfrm>
            <a:off x="9566700" y="2066125"/>
            <a:ext cx="816300" cy="4296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l-SI" sz="1400" b="1" i="0" u="none" strike="noStrike" cap="none">
                <a:solidFill>
                  <a:schemeClr val="lt1"/>
                </a:solidFill>
                <a:latin typeface="Calibri"/>
                <a:ea typeface="Calibri"/>
                <a:cs typeface="Calibri"/>
                <a:sym typeface="Calibri"/>
              </a:rPr>
              <a:t>GNI ZRC SAZU</a:t>
            </a:r>
            <a:endParaRPr sz="1400" b="1" i="0" u="none" strike="noStrike" cap="none">
              <a:solidFill>
                <a:schemeClr val="lt1"/>
              </a:solidFill>
              <a:latin typeface="Calibri"/>
              <a:ea typeface="Calibri"/>
              <a:cs typeface="Calibri"/>
              <a:sym typeface="Calibri"/>
            </a:endParaRPr>
          </a:p>
        </p:txBody>
      </p:sp>
      <p:sp>
        <p:nvSpPr>
          <p:cNvPr id="927" name="Google Shape;927;g3b71480ff71_2_105"/>
          <p:cNvSpPr/>
          <p:nvPr/>
        </p:nvSpPr>
        <p:spPr>
          <a:xfrm>
            <a:off x="10375813" y="2915850"/>
            <a:ext cx="681000" cy="4296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l-SI" sz="1400" b="1" i="0" u="none" strike="noStrike" cap="none">
                <a:solidFill>
                  <a:schemeClr val="lt1"/>
                </a:solidFill>
                <a:latin typeface="Calibri"/>
                <a:ea typeface="Calibri"/>
                <a:cs typeface="Calibri"/>
                <a:sym typeface="Calibri"/>
              </a:rPr>
              <a:t>FRI UL</a:t>
            </a:r>
            <a:endParaRPr sz="1400" b="1" i="0" u="none" strike="noStrike" cap="none">
              <a:solidFill>
                <a:schemeClr val="lt1"/>
              </a:solidFill>
              <a:latin typeface="Calibri"/>
              <a:ea typeface="Calibri"/>
              <a:cs typeface="Calibri"/>
              <a:sym typeface="Calibri"/>
            </a:endParaRPr>
          </a:p>
        </p:txBody>
      </p:sp>
      <p:sp>
        <p:nvSpPr>
          <p:cNvPr id="928" name="Google Shape;928;g3b71480ff71_2_105"/>
          <p:cNvSpPr/>
          <p:nvPr/>
        </p:nvSpPr>
        <p:spPr>
          <a:xfrm>
            <a:off x="9775513" y="3426550"/>
            <a:ext cx="600300" cy="4296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l-SI" sz="1400" b="1" i="0" u="none" strike="noStrike" cap="none">
                <a:solidFill>
                  <a:schemeClr val="lt1"/>
                </a:solidFill>
                <a:latin typeface="Calibri"/>
                <a:ea typeface="Calibri"/>
                <a:cs typeface="Calibri"/>
                <a:sym typeface="Calibri"/>
              </a:rPr>
              <a:t>FF UL</a:t>
            </a:r>
            <a:endParaRPr sz="1400" b="1" i="0" u="none" strike="noStrike" cap="none">
              <a:solidFill>
                <a:schemeClr val="lt1"/>
              </a:solidFill>
              <a:latin typeface="Calibri"/>
              <a:ea typeface="Calibri"/>
              <a:cs typeface="Calibri"/>
              <a:sym typeface="Calibri"/>
            </a:endParaRPr>
          </a:p>
        </p:txBody>
      </p:sp>
      <p:sp>
        <p:nvSpPr>
          <p:cNvPr id="929" name="Google Shape;929;g3b71480ff71_2_105"/>
          <p:cNvSpPr/>
          <p:nvPr/>
        </p:nvSpPr>
        <p:spPr>
          <a:xfrm>
            <a:off x="10509600" y="2370988"/>
            <a:ext cx="681000" cy="429600"/>
          </a:xfrm>
          <a:prstGeom prst="rect">
            <a:avLst/>
          </a:prstGeom>
          <a:solidFill>
            <a:schemeClr val="accent3"/>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l-SI" sz="1400" b="1" i="0" u="none" strike="noStrike" cap="none">
                <a:solidFill>
                  <a:schemeClr val="lt1"/>
                </a:solidFill>
                <a:latin typeface="Calibri"/>
                <a:ea typeface="Calibri"/>
                <a:cs typeface="Calibri"/>
                <a:sym typeface="Calibri"/>
              </a:rPr>
              <a:t>UNIV LILLE</a:t>
            </a:r>
            <a:endParaRPr sz="1400" b="1" i="0" u="none" strike="noStrike" cap="none">
              <a:solidFill>
                <a:schemeClr val="lt1"/>
              </a:solidFill>
              <a:latin typeface="Calibri"/>
              <a:ea typeface="Calibri"/>
              <a:cs typeface="Calibri"/>
              <a:sym typeface="Calibri"/>
            </a:endParaRPr>
          </a:p>
        </p:txBody>
      </p:sp>
      <p:cxnSp>
        <p:nvCxnSpPr>
          <p:cNvPr id="930" name="Google Shape;930;g3b71480ff71_2_105"/>
          <p:cNvCxnSpPr>
            <a:stCxn id="922" idx="3"/>
            <a:endCxn id="926" idx="1"/>
          </p:cNvCxnSpPr>
          <p:nvPr/>
        </p:nvCxnSpPr>
        <p:spPr>
          <a:xfrm rot="10800000" flipH="1">
            <a:off x="9131075" y="2280925"/>
            <a:ext cx="435600" cy="588300"/>
          </a:xfrm>
          <a:prstGeom prst="straightConnector1">
            <a:avLst/>
          </a:prstGeom>
          <a:noFill/>
          <a:ln w="9525" cap="flat" cmpd="sng">
            <a:solidFill>
              <a:schemeClr val="dk2"/>
            </a:solidFill>
            <a:prstDash val="solid"/>
            <a:round/>
            <a:headEnd type="none" w="sm" len="sm"/>
            <a:tailEnd type="none" w="sm" len="sm"/>
          </a:ln>
        </p:spPr>
      </p:cxnSp>
      <p:cxnSp>
        <p:nvCxnSpPr>
          <p:cNvPr id="931" name="Google Shape;931;g3b71480ff71_2_105"/>
          <p:cNvCxnSpPr>
            <a:stCxn id="929" idx="1"/>
            <a:endCxn id="929" idx="1"/>
          </p:cNvCxnSpPr>
          <p:nvPr/>
        </p:nvCxnSpPr>
        <p:spPr>
          <a:xfrm>
            <a:off x="10509600" y="2585788"/>
            <a:ext cx="0" cy="0"/>
          </a:xfrm>
          <a:prstGeom prst="straightConnector1">
            <a:avLst/>
          </a:prstGeom>
          <a:noFill/>
          <a:ln w="9525" cap="flat" cmpd="sng">
            <a:solidFill>
              <a:schemeClr val="dk2"/>
            </a:solidFill>
            <a:prstDash val="solid"/>
            <a:round/>
            <a:headEnd type="none" w="sm" len="sm"/>
            <a:tailEnd type="none" w="sm" len="sm"/>
          </a:ln>
        </p:spPr>
      </p:cxnSp>
      <p:cxnSp>
        <p:nvCxnSpPr>
          <p:cNvPr id="932" name="Google Shape;932;g3b71480ff71_2_105"/>
          <p:cNvCxnSpPr>
            <a:stCxn id="922" idx="3"/>
            <a:endCxn id="929" idx="1"/>
          </p:cNvCxnSpPr>
          <p:nvPr/>
        </p:nvCxnSpPr>
        <p:spPr>
          <a:xfrm rot="10800000" flipH="1">
            <a:off x="9131075" y="2585725"/>
            <a:ext cx="1378500" cy="283500"/>
          </a:xfrm>
          <a:prstGeom prst="straightConnector1">
            <a:avLst/>
          </a:prstGeom>
          <a:noFill/>
          <a:ln w="9525" cap="flat" cmpd="sng">
            <a:solidFill>
              <a:schemeClr val="dk2"/>
            </a:solidFill>
            <a:prstDash val="solid"/>
            <a:round/>
            <a:headEnd type="none" w="sm" len="sm"/>
            <a:tailEnd type="none" w="sm" len="sm"/>
          </a:ln>
        </p:spPr>
      </p:cxnSp>
      <p:cxnSp>
        <p:nvCxnSpPr>
          <p:cNvPr id="933" name="Google Shape;933;g3b71480ff71_2_105"/>
          <p:cNvCxnSpPr>
            <a:stCxn id="922" idx="3"/>
            <a:endCxn id="927" idx="1"/>
          </p:cNvCxnSpPr>
          <p:nvPr/>
        </p:nvCxnSpPr>
        <p:spPr>
          <a:xfrm>
            <a:off x="9131075" y="2869225"/>
            <a:ext cx="1244700" cy="261300"/>
          </a:xfrm>
          <a:prstGeom prst="straightConnector1">
            <a:avLst/>
          </a:prstGeom>
          <a:noFill/>
          <a:ln w="9525" cap="flat" cmpd="sng">
            <a:solidFill>
              <a:schemeClr val="dk2"/>
            </a:solidFill>
            <a:prstDash val="solid"/>
            <a:round/>
            <a:headEnd type="none" w="sm" len="sm"/>
            <a:tailEnd type="none" w="sm" len="sm"/>
          </a:ln>
        </p:spPr>
      </p:cxnSp>
      <p:cxnSp>
        <p:nvCxnSpPr>
          <p:cNvPr id="934" name="Google Shape;934;g3b71480ff71_2_105"/>
          <p:cNvCxnSpPr>
            <a:stCxn id="922" idx="3"/>
            <a:endCxn id="928" idx="1"/>
          </p:cNvCxnSpPr>
          <p:nvPr/>
        </p:nvCxnSpPr>
        <p:spPr>
          <a:xfrm>
            <a:off x="9131075" y="2869225"/>
            <a:ext cx="644400" cy="772200"/>
          </a:xfrm>
          <a:prstGeom prst="straightConnector1">
            <a:avLst/>
          </a:prstGeom>
          <a:noFill/>
          <a:ln w="9525" cap="flat" cmpd="sng">
            <a:solidFill>
              <a:schemeClr val="dk2"/>
            </a:solidFill>
            <a:prstDash val="solid"/>
            <a:round/>
            <a:headEnd type="none" w="sm" len="sm"/>
            <a:tailEnd type="none" w="sm" len="sm"/>
          </a:ln>
        </p:spPr>
      </p:cxnSp>
      <p:cxnSp>
        <p:nvCxnSpPr>
          <p:cNvPr id="935" name="Google Shape;935;g3b71480ff71_2_105"/>
          <p:cNvCxnSpPr>
            <a:stCxn id="918" idx="3"/>
            <a:endCxn id="922" idx="1"/>
          </p:cNvCxnSpPr>
          <p:nvPr/>
        </p:nvCxnSpPr>
        <p:spPr>
          <a:xfrm rot="10800000" flipH="1">
            <a:off x="5705125" y="2869225"/>
            <a:ext cx="1475400" cy="676800"/>
          </a:xfrm>
          <a:prstGeom prst="straightConnector1">
            <a:avLst/>
          </a:prstGeom>
          <a:noFill/>
          <a:ln w="9525" cap="flat" cmpd="sng">
            <a:solidFill>
              <a:schemeClr val="dk2"/>
            </a:solidFill>
            <a:prstDash val="solid"/>
            <a:round/>
            <a:headEnd type="none" w="sm" len="sm"/>
            <a:tailEnd type="none" w="sm" len="sm"/>
          </a:ln>
        </p:spPr>
      </p:cxnSp>
      <p:cxnSp>
        <p:nvCxnSpPr>
          <p:cNvPr id="936" name="Google Shape;936;g3b71480ff71_2_105"/>
          <p:cNvCxnSpPr>
            <a:stCxn id="919" idx="3"/>
            <a:endCxn id="922" idx="1"/>
          </p:cNvCxnSpPr>
          <p:nvPr/>
        </p:nvCxnSpPr>
        <p:spPr>
          <a:xfrm>
            <a:off x="5705100" y="2761825"/>
            <a:ext cx="1475400" cy="107400"/>
          </a:xfrm>
          <a:prstGeom prst="straightConnector1">
            <a:avLst/>
          </a:prstGeom>
          <a:noFill/>
          <a:ln w="9525" cap="flat" cmpd="sng">
            <a:solidFill>
              <a:schemeClr val="dk2"/>
            </a:solidFill>
            <a:prstDash val="solid"/>
            <a:round/>
            <a:headEnd type="none" w="sm" len="sm"/>
            <a:tailEnd type="none" w="sm" len="sm"/>
          </a:ln>
        </p:spPr>
      </p:cxnSp>
      <p:cxnSp>
        <p:nvCxnSpPr>
          <p:cNvPr id="937" name="Google Shape;937;g3b71480ff71_2_105"/>
          <p:cNvCxnSpPr>
            <a:stCxn id="915" idx="3"/>
            <a:endCxn id="922" idx="1"/>
          </p:cNvCxnSpPr>
          <p:nvPr/>
        </p:nvCxnSpPr>
        <p:spPr>
          <a:xfrm rot="10800000" flipH="1">
            <a:off x="5745450" y="2869375"/>
            <a:ext cx="1434900" cy="1353300"/>
          </a:xfrm>
          <a:prstGeom prst="straightConnector1">
            <a:avLst/>
          </a:prstGeom>
          <a:noFill/>
          <a:ln w="9525" cap="flat" cmpd="sng">
            <a:solidFill>
              <a:schemeClr val="dk2"/>
            </a:solidFill>
            <a:prstDash val="solid"/>
            <a:round/>
            <a:headEnd type="none" w="sm" len="sm"/>
            <a:tailEnd type="none" w="sm" len="sm"/>
          </a:ln>
        </p:spPr>
      </p:cxnSp>
      <p:cxnSp>
        <p:nvCxnSpPr>
          <p:cNvPr id="938" name="Google Shape;938;g3b71480ff71_2_105"/>
          <p:cNvCxnSpPr>
            <a:stCxn id="917" idx="3"/>
            <a:endCxn id="922" idx="1"/>
          </p:cNvCxnSpPr>
          <p:nvPr/>
        </p:nvCxnSpPr>
        <p:spPr>
          <a:xfrm rot="10800000" flipH="1">
            <a:off x="5705100" y="2869300"/>
            <a:ext cx="1475400" cy="3027600"/>
          </a:xfrm>
          <a:prstGeom prst="straightConnector1">
            <a:avLst/>
          </a:prstGeom>
          <a:noFill/>
          <a:ln w="9525" cap="flat" cmpd="sng">
            <a:solidFill>
              <a:schemeClr val="dk2"/>
            </a:solidFill>
            <a:prstDash val="solid"/>
            <a:round/>
            <a:headEnd type="none" w="sm" len="sm"/>
            <a:tailEnd type="none" w="sm" len="sm"/>
          </a:ln>
        </p:spPr>
      </p:cxnSp>
      <p:cxnSp>
        <p:nvCxnSpPr>
          <p:cNvPr id="939" name="Google Shape;939;g3b71480ff71_2_105"/>
          <p:cNvCxnSpPr>
            <a:stCxn id="916" idx="3"/>
            <a:endCxn id="922" idx="1"/>
          </p:cNvCxnSpPr>
          <p:nvPr/>
        </p:nvCxnSpPr>
        <p:spPr>
          <a:xfrm rot="10800000" flipH="1">
            <a:off x="5705250" y="2869225"/>
            <a:ext cx="1475100" cy="2506800"/>
          </a:xfrm>
          <a:prstGeom prst="straightConnector1">
            <a:avLst/>
          </a:prstGeom>
          <a:noFill/>
          <a:ln w="9525" cap="flat" cmpd="sng">
            <a:solidFill>
              <a:schemeClr val="dk2"/>
            </a:solidFill>
            <a:prstDash val="solid"/>
            <a:round/>
            <a:headEnd type="none" w="sm" len="sm"/>
            <a:tailEnd type="none" w="sm" len="sm"/>
          </a:ln>
        </p:spPr>
      </p:cxnSp>
      <p:cxnSp>
        <p:nvCxnSpPr>
          <p:cNvPr id="940" name="Google Shape;940;g3b71480ff71_2_105"/>
          <p:cNvCxnSpPr>
            <a:stCxn id="915" idx="3"/>
            <a:endCxn id="923" idx="1"/>
          </p:cNvCxnSpPr>
          <p:nvPr/>
        </p:nvCxnSpPr>
        <p:spPr>
          <a:xfrm>
            <a:off x="5745450" y="4222675"/>
            <a:ext cx="3037800" cy="1113600"/>
          </a:xfrm>
          <a:prstGeom prst="straightConnector1">
            <a:avLst/>
          </a:prstGeom>
          <a:noFill/>
          <a:ln w="9525" cap="flat" cmpd="sng">
            <a:solidFill>
              <a:schemeClr val="dk2"/>
            </a:solidFill>
            <a:prstDash val="solid"/>
            <a:round/>
            <a:headEnd type="none" w="sm" len="sm"/>
            <a:tailEnd type="none" w="sm" len="sm"/>
          </a:ln>
        </p:spPr>
      </p:cxnSp>
      <p:cxnSp>
        <p:nvCxnSpPr>
          <p:cNvPr id="941" name="Google Shape;941;g3b71480ff71_2_105"/>
          <p:cNvCxnSpPr>
            <a:stCxn id="918" idx="3"/>
            <a:endCxn id="923" idx="1"/>
          </p:cNvCxnSpPr>
          <p:nvPr/>
        </p:nvCxnSpPr>
        <p:spPr>
          <a:xfrm>
            <a:off x="5705125" y="3546025"/>
            <a:ext cx="3078000" cy="1790400"/>
          </a:xfrm>
          <a:prstGeom prst="straightConnector1">
            <a:avLst/>
          </a:prstGeom>
          <a:noFill/>
          <a:ln w="9525" cap="flat" cmpd="sng">
            <a:solidFill>
              <a:schemeClr val="dk2"/>
            </a:solidFill>
            <a:prstDash val="solid"/>
            <a:round/>
            <a:headEnd type="none" w="sm" len="sm"/>
            <a:tailEnd type="none" w="sm" len="sm"/>
          </a:ln>
        </p:spPr>
      </p:cxnSp>
      <p:cxnSp>
        <p:nvCxnSpPr>
          <p:cNvPr id="942" name="Google Shape;942;g3b71480ff71_2_105"/>
          <p:cNvCxnSpPr>
            <a:stCxn id="915" idx="3"/>
            <a:endCxn id="921" idx="1"/>
          </p:cNvCxnSpPr>
          <p:nvPr/>
        </p:nvCxnSpPr>
        <p:spPr>
          <a:xfrm>
            <a:off x="5745450" y="4222675"/>
            <a:ext cx="1524900" cy="1782900"/>
          </a:xfrm>
          <a:prstGeom prst="straightConnector1">
            <a:avLst/>
          </a:prstGeom>
          <a:noFill/>
          <a:ln w="9525" cap="flat" cmpd="sng">
            <a:solidFill>
              <a:schemeClr val="dk2"/>
            </a:solidFill>
            <a:prstDash val="solid"/>
            <a:round/>
            <a:headEnd type="none" w="sm" len="sm"/>
            <a:tailEnd type="none" w="sm" len="sm"/>
          </a:ln>
        </p:spPr>
      </p:cxnSp>
      <p:cxnSp>
        <p:nvCxnSpPr>
          <p:cNvPr id="943" name="Google Shape;943;g3b71480ff71_2_105"/>
          <p:cNvCxnSpPr>
            <a:stCxn id="916" idx="3"/>
            <a:endCxn id="921" idx="1"/>
          </p:cNvCxnSpPr>
          <p:nvPr/>
        </p:nvCxnSpPr>
        <p:spPr>
          <a:xfrm>
            <a:off x="5705250" y="5376025"/>
            <a:ext cx="1565100" cy="629700"/>
          </a:xfrm>
          <a:prstGeom prst="straightConnector1">
            <a:avLst/>
          </a:prstGeom>
          <a:noFill/>
          <a:ln w="9525" cap="flat" cmpd="sng">
            <a:solidFill>
              <a:schemeClr val="dk2"/>
            </a:solidFill>
            <a:prstDash val="solid"/>
            <a:round/>
            <a:headEnd type="none" w="sm" len="sm"/>
            <a:tailEnd type="none" w="sm" len="sm"/>
          </a:ln>
        </p:spPr>
      </p:cxnSp>
      <p:cxnSp>
        <p:nvCxnSpPr>
          <p:cNvPr id="944" name="Google Shape;944;g3b71480ff71_2_105"/>
          <p:cNvCxnSpPr>
            <a:stCxn id="917" idx="3"/>
            <a:endCxn id="917" idx="3"/>
          </p:cNvCxnSpPr>
          <p:nvPr/>
        </p:nvCxnSpPr>
        <p:spPr>
          <a:xfrm>
            <a:off x="5705100" y="5896900"/>
            <a:ext cx="0" cy="0"/>
          </a:xfrm>
          <a:prstGeom prst="straightConnector1">
            <a:avLst/>
          </a:prstGeom>
          <a:noFill/>
          <a:ln w="9525" cap="flat" cmpd="sng">
            <a:solidFill>
              <a:schemeClr val="dk2"/>
            </a:solidFill>
            <a:prstDash val="solid"/>
            <a:round/>
            <a:headEnd type="none" w="sm" len="sm"/>
            <a:tailEnd type="none" w="sm" len="sm"/>
          </a:ln>
        </p:spPr>
      </p:cxnSp>
      <p:cxnSp>
        <p:nvCxnSpPr>
          <p:cNvPr id="945" name="Google Shape;945;g3b71480ff71_2_105"/>
          <p:cNvCxnSpPr>
            <a:stCxn id="918" idx="3"/>
            <a:endCxn id="921" idx="1"/>
          </p:cNvCxnSpPr>
          <p:nvPr/>
        </p:nvCxnSpPr>
        <p:spPr>
          <a:xfrm>
            <a:off x="5705125" y="3546025"/>
            <a:ext cx="1565400" cy="2459700"/>
          </a:xfrm>
          <a:prstGeom prst="straightConnector1">
            <a:avLst/>
          </a:prstGeom>
          <a:noFill/>
          <a:ln w="9525" cap="flat" cmpd="sng">
            <a:solidFill>
              <a:schemeClr val="dk2"/>
            </a:solidFill>
            <a:prstDash val="solid"/>
            <a:round/>
            <a:headEnd type="none" w="sm" len="sm"/>
            <a:tailEnd type="none" w="sm" len="sm"/>
          </a:ln>
        </p:spPr>
      </p:cxnSp>
      <p:cxnSp>
        <p:nvCxnSpPr>
          <p:cNvPr id="946" name="Google Shape;946;g3b71480ff71_2_105"/>
          <p:cNvCxnSpPr>
            <a:stCxn id="920" idx="3"/>
            <a:endCxn id="921" idx="1"/>
          </p:cNvCxnSpPr>
          <p:nvPr/>
        </p:nvCxnSpPr>
        <p:spPr>
          <a:xfrm>
            <a:off x="5745450" y="4817950"/>
            <a:ext cx="1524900" cy="1187700"/>
          </a:xfrm>
          <a:prstGeom prst="straightConnector1">
            <a:avLst/>
          </a:prstGeom>
          <a:noFill/>
          <a:ln w="9525" cap="flat" cmpd="sng">
            <a:solidFill>
              <a:schemeClr val="dk2"/>
            </a:solidFill>
            <a:prstDash val="solid"/>
            <a:round/>
            <a:headEnd type="none" w="sm" len="sm"/>
            <a:tailEnd type="none" w="sm" len="sm"/>
          </a:ln>
        </p:spPr>
      </p:cxnSp>
      <p:cxnSp>
        <p:nvCxnSpPr>
          <p:cNvPr id="947" name="Google Shape;947;g3b71480ff71_2_105"/>
          <p:cNvCxnSpPr>
            <a:stCxn id="915" idx="3"/>
            <a:endCxn id="924" idx="1"/>
          </p:cNvCxnSpPr>
          <p:nvPr/>
        </p:nvCxnSpPr>
        <p:spPr>
          <a:xfrm rot="10800000" flipH="1">
            <a:off x="5745450" y="3571675"/>
            <a:ext cx="2298300" cy="651000"/>
          </a:xfrm>
          <a:prstGeom prst="straightConnector1">
            <a:avLst/>
          </a:prstGeom>
          <a:noFill/>
          <a:ln w="9525" cap="flat" cmpd="sng">
            <a:solidFill>
              <a:schemeClr val="dk2"/>
            </a:solidFill>
            <a:prstDash val="solid"/>
            <a:round/>
            <a:headEnd type="none" w="sm" len="sm"/>
            <a:tailEnd type="none" w="sm" len="sm"/>
          </a:ln>
        </p:spPr>
      </p:cxnSp>
      <p:cxnSp>
        <p:nvCxnSpPr>
          <p:cNvPr id="948" name="Google Shape;948;g3b71480ff71_2_105"/>
          <p:cNvCxnSpPr>
            <a:stCxn id="915" idx="3"/>
            <a:endCxn id="925" idx="1"/>
          </p:cNvCxnSpPr>
          <p:nvPr/>
        </p:nvCxnSpPr>
        <p:spPr>
          <a:xfrm>
            <a:off x="5745450" y="4222675"/>
            <a:ext cx="3482400" cy="266100"/>
          </a:xfrm>
          <a:prstGeom prst="straightConnector1">
            <a:avLst/>
          </a:prstGeom>
          <a:noFill/>
          <a:ln w="9525" cap="flat" cmpd="sng">
            <a:solidFill>
              <a:schemeClr val="dk2"/>
            </a:solidFill>
            <a:prstDash val="solid"/>
            <a:round/>
            <a:headEnd type="none" w="sm" len="sm"/>
            <a:tailEnd type="none" w="sm" len="sm"/>
          </a:ln>
        </p:spPr>
      </p:cxnSp>
      <p:cxnSp>
        <p:nvCxnSpPr>
          <p:cNvPr id="949" name="Google Shape;949;g3b71480ff71_2_105"/>
          <p:cNvCxnSpPr>
            <a:stCxn id="917" idx="3"/>
            <a:endCxn id="925" idx="1"/>
          </p:cNvCxnSpPr>
          <p:nvPr/>
        </p:nvCxnSpPr>
        <p:spPr>
          <a:xfrm rot="10800000" flipH="1">
            <a:off x="5705100" y="4488700"/>
            <a:ext cx="3522900" cy="1408200"/>
          </a:xfrm>
          <a:prstGeom prst="straightConnector1">
            <a:avLst/>
          </a:prstGeom>
          <a:noFill/>
          <a:ln w="9525" cap="flat" cmpd="sng">
            <a:solidFill>
              <a:schemeClr val="dk2"/>
            </a:solidFill>
            <a:prstDash val="solid"/>
            <a:round/>
            <a:headEnd type="none" w="sm" len="sm"/>
            <a:tailEnd type="none" w="sm" len="sm"/>
          </a:ln>
        </p:spPr>
      </p:cxnSp>
      <p:sp>
        <p:nvSpPr>
          <p:cNvPr id="950" name="Google Shape;950;g3b71480ff71_2_105"/>
          <p:cNvSpPr/>
          <p:nvPr/>
        </p:nvSpPr>
        <p:spPr>
          <a:xfrm>
            <a:off x="251275" y="2459725"/>
            <a:ext cx="1115700" cy="2613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l-SI" sz="1400" b="0" i="0" u="none" strike="noStrike" cap="none">
                <a:solidFill>
                  <a:srgbClr val="000000"/>
                </a:solidFill>
                <a:latin typeface="Calibri"/>
                <a:ea typeface="Calibri"/>
                <a:cs typeface="Calibri"/>
                <a:sym typeface="Calibri"/>
              </a:rPr>
              <a:t>2021-2022</a:t>
            </a:r>
            <a:endParaRPr sz="1400" b="0" i="0" u="none" strike="noStrike" cap="none">
              <a:solidFill>
                <a:srgbClr val="000000"/>
              </a:solidFill>
              <a:latin typeface="Calibri"/>
              <a:ea typeface="Calibri"/>
              <a:cs typeface="Calibri"/>
              <a:sym typeface="Calibri"/>
            </a:endParaRPr>
          </a:p>
        </p:txBody>
      </p:sp>
      <p:sp>
        <p:nvSpPr>
          <p:cNvPr id="951" name="Google Shape;951;g3b71480ff71_2_105"/>
          <p:cNvSpPr/>
          <p:nvPr/>
        </p:nvSpPr>
        <p:spPr>
          <a:xfrm>
            <a:off x="251275" y="2953375"/>
            <a:ext cx="1115700" cy="2613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l-SI" sz="1400" b="0" i="0" u="none" strike="noStrike" cap="none">
                <a:solidFill>
                  <a:srgbClr val="000000"/>
                </a:solidFill>
                <a:latin typeface="Calibri"/>
                <a:ea typeface="Calibri"/>
                <a:cs typeface="Calibri"/>
                <a:sym typeface="Calibri"/>
              </a:rPr>
              <a:t>2023</a:t>
            </a:r>
            <a:endParaRPr sz="1400" b="0" i="0" u="none" strike="noStrike" cap="none">
              <a:solidFill>
                <a:srgbClr val="000000"/>
              </a:solidFill>
              <a:latin typeface="Calibri"/>
              <a:ea typeface="Calibri"/>
              <a:cs typeface="Calibri"/>
              <a:sym typeface="Calibri"/>
            </a:endParaRPr>
          </a:p>
        </p:txBody>
      </p:sp>
      <p:sp>
        <p:nvSpPr>
          <p:cNvPr id="952" name="Google Shape;952;g3b71480ff71_2_105"/>
          <p:cNvSpPr/>
          <p:nvPr/>
        </p:nvSpPr>
        <p:spPr>
          <a:xfrm>
            <a:off x="251275" y="3991975"/>
            <a:ext cx="1115700" cy="2613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l-SI" sz="1400" b="0" i="0" u="none" strike="noStrike" cap="none">
                <a:solidFill>
                  <a:srgbClr val="000000"/>
                </a:solidFill>
                <a:latin typeface="Calibri"/>
                <a:ea typeface="Calibri"/>
                <a:cs typeface="Calibri"/>
                <a:sym typeface="Calibri"/>
              </a:rPr>
              <a:t>2023-2024</a:t>
            </a:r>
            <a:endParaRPr sz="1400" b="0" i="0" u="none" strike="noStrike" cap="none">
              <a:solidFill>
                <a:srgbClr val="000000"/>
              </a:solidFill>
              <a:latin typeface="Calibri"/>
              <a:ea typeface="Calibri"/>
              <a:cs typeface="Calibri"/>
              <a:sym typeface="Calibri"/>
            </a:endParaRPr>
          </a:p>
        </p:txBody>
      </p:sp>
      <p:sp>
        <p:nvSpPr>
          <p:cNvPr id="953" name="Google Shape;953;g3b71480ff71_2_105"/>
          <p:cNvSpPr/>
          <p:nvPr/>
        </p:nvSpPr>
        <p:spPr>
          <a:xfrm>
            <a:off x="251275" y="5062150"/>
            <a:ext cx="1115700" cy="2613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l-SI" sz="1400" b="0" i="0" u="none" strike="noStrike" cap="none">
                <a:solidFill>
                  <a:srgbClr val="000000"/>
                </a:solidFill>
                <a:latin typeface="Calibri"/>
                <a:ea typeface="Calibri"/>
                <a:cs typeface="Calibri"/>
                <a:sym typeface="Calibri"/>
              </a:rPr>
              <a:t>2024</a:t>
            </a:r>
            <a:endParaRPr sz="1400" b="0" i="0" u="none" strike="noStrike" cap="none">
              <a:solidFill>
                <a:srgbClr val="000000"/>
              </a:solidFill>
              <a:latin typeface="Calibri"/>
              <a:ea typeface="Calibri"/>
              <a:cs typeface="Calibri"/>
              <a:sym typeface="Calibri"/>
            </a:endParaRPr>
          </a:p>
        </p:txBody>
      </p:sp>
      <p:sp>
        <p:nvSpPr>
          <p:cNvPr id="954" name="Google Shape;954;g3b71480ff71_2_105"/>
          <p:cNvSpPr/>
          <p:nvPr/>
        </p:nvSpPr>
        <p:spPr>
          <a:xfrm>
            <a:off x="251275" y="4587250"/>
            <a:ext cx="1115700" cy="2613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l-SI" sz="1400" b="0" i="0" u="none" strike="noStrike" cap="none">
                <a:solidFill>
                  <a:srgbClr val="000000"/>
                </a:solidFill>
                <a:latin typeface="Calibri"/>
                <a:ea typeface="Calibri"/>
                <a:cs typeface="Calibri"/>
                <a:sym typeface="Calibri"/>
              </a:rPr>
              <a:t>2024</a:t>
            </a:r>
            <a:endParaRPr sz="1400" b="0" i="0" u="none" strike="noStrike" cap="none">
              <a:solidFill>
                <a:srgbClr val="000000"/>
              </a:solidFill>
              <a:latin typeface="Calibri"/>
              <a:ea typeface="Calibri"/>
              <a:cs typeface="Calibri"/>
              <a:sym typeface="Calibri"/>
            </a:endParaRPr>
          </a:p>
        </p:txBody>
      </p:sp>
      <p:sp>
        <p:nvSpPr>
          <p:cNvPr id="955" name="Google Shape;955;g3b71480ff71_2_105"/>
          <p:cNvSpPr/>
          <p:nvPr/>
        </p:nvSpPr>
        <p:spPr>
          <a:xfrm>
            <a:off x="251275" y="5576050"/>
            <a:ext cx="1115700" cy="2613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l-SI" sz="1400" b="0" i="0" u="none" strike="noStrike" cap="none">
                <a:solidFill>
                  <a:srgbClr val="000000"/>
                </a:solidFill>
                <a:latin typeface="Calibri"/>
                <a:ea typeface="Calibri"/>
                <a:cs typeface="Calibri"/>
                <a:sym typeface="Calibri"/>
              </a:rPr>
              <a:t>2024-2025</a:t>
            </a:r>
            <a:endParaRPr sz="1400" b="0" i="0" u="none" strike="noStrike" cap="none">
              <a:solidFill>
                <a:srgbClr val="000000"/>
              </a:solidFill>
              <a:latin typeface="Calibri"/>
              <a:ea typeface="Calibri"/>
              <a:cs typeface="Calibri"/>
              <a:sym typeface="Calibri"/>
            </a:endParaRPr>
          </a:p>
        </p:txBody>
      </p:sp>
      <p:cxnSp>
        <p:nvCxnSpPr>
          <p:cNvPr id="956" name="Google Shape;956;g3b71480ff71_2_105"/>
          <p:cNvCxnSpPr>
            <a:stCxn id="918" idx="3"/>
            <a:endCxn id="925" idx="1"/>
          </p:cNvCxnSpPr>
          <p:nvPr/>
        </p:nvCxnSpPr>
        <p:spPr>
          <a:xfrm>
            <a:off x="5705125" y="3546025"/>
            <a:ext cx="3522900" cy="942900"/>
          </a:xfrm>
          <a:prstGeom prst="straightConnector1">
            <a:avLst/>
          </a:prstGeom>
          <a:noFill/>
          <a:ln w="9525" cap="flat" cmpd="sng">
            <a:solidFill>
              <a:schemeClr val="dk2"/>
            </a:solidFill>
            <a:prstDash val="solid"/>
            <a:round/>
            <a:headEnd type="none" w="sm" len="sm"/>
            <a:tailEnd type="none" w="sm" len="sm"/>
          </a:ln>
        </p:spPr>
      </p:cxnSp>
      <p:cxnSp>
        <p:nvCxnSpPr>
          <p:cNvPr id="957" name="Google Shape;957;g3b71480ff71_2_105"/>
          <p:cNvCxnSpPr>
            <a:stCxn id="919" idx="3"/>
            <a:endCxn id="925" idx="1"/>
          </p:cNvCxnSpPr>
          <p:nvPr/>
        </p:nvCxnSpPr>
        <p:spPr>
          <a:xfrm>
            <a:off x="5705100" y="2761825"/>
            <a:ext cx="3522900" cy="1727100"/>
          </a:xfrm>
          <a:prstGeom prst="straightConnector1">
            <a:avLst/>
          </a:prstGeom>
          <a:noFill/>
          <a:ln w="9525" cap="flat" cmpd="sng">
            <a:solidFill>
              <a:schemeClr val="dk2"/>
            </a:solidFill>
            <a:prstDash val="solid"/>
            <a:round/>
            <a:headEnd type="none" w="sm" len="sm"/>
            <a:tailEnd type="none" w="sm" len="sm"/>
          </a:ln>
        </p:spPr>
      </p:cxnSp>
      <p:cxnSp>
        <p:nvCxnSpPr>
          <p:cNvPr id="958" name="Google Shape;958;g3b71480ff71_2_105"/>
          <p:cNvCxnSpPr>
            <a:stCxn id="916" idx="3"/>
            <a:endCxn id="923" idx="1"/>
          </p:cNvCxnSpPr>
          <p:nvPr/>
        </p:nvCxnSpPr>
        <p:spPr>
          <a:xfrm rot="10800000" flipH="1">
            <a:off x="5705250" y="5336425"/>
            <a:ext cx="3078000" cy="39600"/>
          </a:xfrm>
          <a:prstGeom prst="straightConnector1">
            <a:avLst/>
          </a:prstGeom>
          <a:noFill/>
          <a:ln w="9525" cap="flat" cmpd="sng">
            <a:solidFill>
              <a:schemeClr val="dk2"/>
            </a:solidFill>
            <a:prstDash val="solid"/>
            <a:round/>
            <a:headEnd type="none" w="sm" len="sm"/>
            <a:tailEnd type="none" w="sm" len="sm"/>
          </a:ln>
        </p:spPr>
      </p:cxnSp>
      <p:cxnSp>
        <p:nvCxnSpPr>
          <p:cNvPr id="959" name="Google Shape;959;g3b71480ff71_2_105"/>
          <p:cNvCxnSpPr>
            <a:stCxn id="917" idx="3"/>
            <a:endCxn id="923" idx="1"/>
          </p:cNvCxnSpPr>
          <p:nvPr/>
        </p:nvCxnSpPr>
        <p:spPr>
          <a:xfrm rot="10800000" flipH="1">
            <a:off x="5705100" y="5336200"/>
            <a:ext cx="3078000" cy="560700"/>
          </a:xfrm>
          <a:prstGeom prst="straightConnector1">
            <a:avLst/>
          </a:prstGeom>
          <a:noFill/>
          <a:ln w="9525" cap="flat" cmpd="sng">
            <a:solidFill>
              <a:schemeClr val="dk2"/>
            </a:solidFill>
            <a:prstDash val="solid"/>
            <a:round/>
            <a:headEnd type="none" w="sm" len="sm"/>
            <a:tailEnd type="none" w="sm" len="sm"/>
          </a:ln>
        </p:spPr>
      </p:cxn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63"/>
        <p:cNvGrpSpPr/>
        <p:nvPr/>
      </p:nvGrpSpPr>
      <p:grpSpPr>
        <a:xfrm>
          <a:off x="0" y="0"/>
          <a:ext cx="0" cy="0"/>
          <a:chOff x="0" y="0"/>
          <a:chExt cx="0" cy="0"/>
        </a:xfrm>
      </p:grpSpPr>
      <p:sp>
        <p:nvSpPr>
          <p:cNvPr id="964" name="Google Shape;964;g3b71480ff71_2_155"/>
          <p:cNvSpPr txBox="1">
            <a:spLocks noGrp="1"/>
          </p:cNvSpPr>
          <p:nvPr>
            <p:ph type="title"/>
          </p:nvPr>
        </p:nvSpPr>
        <p:spPr>
          <a:xfrm>
            <a:off x="838203" y="17044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Licence?</a:t>
            </a:r>
            <a:endParaRPr/>
          </a:p>
        </p:txBody>
      </p:sp>
      <p:sp>
        <p:nvSpPr>
          <p:cNvPr id="965" name="Google Shape;965;g3b71480ff71_2_155"/>
          <p:cNvSpPr txBox="1"/>
          <p:nvPr/>
        </p:nvSpPr>
        <p:spPr>
          <a:xfrm>
            <a:off x="838275" y="2624675"/>
            <a:ext cx="10515600" cy="4063800"/>
          </a:xfrm>
          <a:prstGeom prst="rect">
            <a:avLst/>
          </a:prstGeom>
          <a:noFill/>
          <a:ln>
            <a:noFill/>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Clr>
                <a:srgbClr val="000000"/>
              </a:buClr>
              <a:buSzPts val="1300"/>
              <a:buFont typeface="Arial"/>
              <a:buNone/>
            </a:pPr>
            <a:r>
              <a:rPr lang="sl-SI" sz="1300" b="1" i="0" u="none" strike="noStrike" cap="none" dirty="0">
                <a:solidFill>
                  <a:srgbClr val="000000"/>
                </a:solidFill>
                <a:latin typeface="Arial"/>
                <a:ea typeface="Arial"/>
                <a:cs typeface="Arial"/>
                <a:sym typeface="Arial"/>
              </a:rPr>
              <a:t>Kode in algoritmi</a:t>
            </a:r>
            <a:r>
              <a:rPr lang="sl-SI" sz="1300" b="0" i="0" u="none" strike="noStrike" cap="none" dirty="0">
                <a:solidFill>
                  <a:srgbClr val="000000"/>
                </a:solidFill>
                <a:latin typeface="Arial"/>
                <a:ea typeface="Arial"/>
                <a:cs typeface="Arial"/>
                <a:sym typeface="Arial"/>
              </a:rPr>
              <a:t>:</a:t>
            </a:r>
            <a:endParaRPr sz="1300" b="0" i="0" u="none" strike="noStrike" cap="none" dirty="0">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rial"/>
              <a:buChar char="-"/>
            </a:pPr>
            <a:r>
              <a:rPr lang="sl-SI" sz="1300" b="0" i="0" u="sng" strike="noStrike" cap="none" dirty="0">
                <a:solidFill>
                  <a:srgbClr val="000000"/>
                </a:solidFill>
                <a:latin typeface="Arial"/>
                <a:ea typeface="Arial"/>
                <a:cs typeface="Arial"/>
                <a:sym typeface="Arial"/>
              </a:rPr>
              <a:t>MIT/BSD</a:t>
            </a:r>
            <a:r>
              <a:rPr lang="sl-SI" sz="1300" b="0" i="0" u="none" strike="noStrike" cap="none" dirty="0">
                <a:solidFill>
                  <a:srgbClr val="000000"/>
                </a:solidFill>
                <a:latin typeface="Arial"/>
                <a:ea typeface="Arial"/>
                <a:cs typeface="Arial"/>
                <a:sym typeface="Arial"/>
              </a:rPr>
              <a:t>: </a:t>
            </a:r>
            <a:endParaRPr sz="1300" b="0" i="0" u="none" strike="noStrike" cap="none" dirty="0">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rial"/>
              <a:buChar char="-"/>
            </a:pPr>
            <a:r>
              <a:rPr lang="sl-SI" sz="1300" b="0" i="0" u="sng" strike="noStrike" cap="none" dirty="0">
                <a:solidFill>
                  <a:srgbClr val="000000"/>
                </a:solidFill>
                <a:latin typeface="Arial"/>
                <a:ea typeface="Arial"/>
                <a:cs typeface="Arial"/>
                <a:sym typeface="Arial"/>
              </a:rPr>
              <a:t>GPL-3.0/FAIR</a:t>
            </a:r>
            <a:endParaRPr sz="1300" b="0" i="0" u="sng" strike="noStrike" cap="none" dirty="0">
              <a:solidFill>
                <a:srgbClr val="000000"/>
              </a:solidFill>
              <a:latin typeface="Arial"/>
              <a:ea typeface="Arial"/>
              <a:cs typeface="Arial"/>
              <a:sym typeface="Arial"/>
            </a:endParaRPr>
          </a:p>
          <a:p>
            <a:pPr marL="457200" marR="0" lvl="0" indent="0" algn="l" rtl="0">
              <a:lnSpc>
                <a:spcPct val="115000"/>
              </a:lnSpc>
              <a:spcBef>
                <a:spcPts val="0"/>
              </a:spcBef>
              <a:spcAft>
                <a:spcPts val="0"/>
              </a:spcAft>
              <a:buClr>
                <a:srgbClr val="000000"/>
              </a:buClr>
              <a:buSzPts val="1300"/>
              <a:buFont typeface="Arial"/>
              <a:buNone/>
            </a:pPr>
            <a:endParaRPr sz="1300" b="0" i="0" u="sng" strike="noStrike" cap="none" dirty="0">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300"/>
              <a:buFont typeface="Arial"/>
              <a:buNone/>
            </a:pPr>
            <a:r>
              <a:rPr lang="sl-SI" sz="1300" b="1" i="0" u="none" strike="noStrike" cap="none" dirty="0">
                <a:solidFill>
                  <a:srgbClr val="000000"/>
                </a:solidFill>
                <a:latin typeface="Arial"/>
                <a:ea typeface="Arial"/>
                <a:cs typeface="Arial"/>
                <a:sym typeface="Arial"/>
              </a:rPr>
              <a:t>“</a:t>
            </a:r>
            <a:r>
              <a:rPr lang="sl-SI" sz="1300" b="1" i="0" u="none" strike="noStrike" cap="none" dirty="0" err="1">
                <a:solidFill>
                  <a:srgbClr val="000000"/>
                </a:solidFill>
                <a:latin typeface="Arial"/>
                <a:ea typeface="Arial"/>
                <a:cs typeface="Arial"/>
                <a:sym typeface="Arial"/>
              </a:rPr>
              <a:t>Novoustvarjeni</a:t>
            </a:r>
            <a:r>
              <a:rPr lang="sl-SI" sz="1300" b="1" i="0" u="none" strike="noStrike" cap="none" dirty="0">
                <a:solidFill>
                  <a:srgbClr val="000000"/>
                </a:solidFill>
                <a:latin typeface="Arial"/>
                <a:ea typeface="Arial"/>
                <a:cs typeface="Arial"/>
                <a:sym typeface="Arial"/>
              </a:rPr>
              <a:t>” in obstoječi podatki</a:t>
            </a:r>
            <a:endParaRPr sz="1300" b="1" i="0" u="none" strike="noStrike" cap="none" dirty="0">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rial"/>
              <a:buChar char="-"/>
            </a:pPr>
            <a:r>
              <a:rPr lang="sl-SI" sz="1300" b="0" i="0" u="none" strike="noStrike" cap="none" dirty="0" err="1">
                <a:solidFill>
                  <a:srgbClr val="000000"/>
                </a:solidFill>
                <a:latin typeface="Arial"/>
                <a:ea typeface="Arial"/>
                <a:cs typeface="Arial"/>
                <a:sym typeface="Arial"/>
              </a:rPr>
              <a:t>Creative</a:t>
            </a:r>
            <a:r>
              <a:rPr lang="sl-SI" sz="1300" b="0" i="0" u="none" strike="noStrike" cap="none" dirty="0">
                <a:solidFill>
                  <a:srgbClr val="000000"/>
                </a:solidFill>
                <a:latin typeface="Arial"/>
                <a:ea typeface="Arial"/>
                <a:cs typeface="Arial"/>
                <a:sym typeface="Arial"/>
              </a:rPr>
              <a:t> </a:t>
            </a:r>
            <a:r>
              <a:rPr lang="sl-SI" sz="1300" b="0" i="0" u="none" strike="noStrike" cap="none" dirty="0" err="1">
                <a:solidFill>
                  <a:srgbClr val="000000"/>
                </a:solidFill>
                <a:latin typeface="Arial"/>
                <a:ea typeface="Arial"/>
                <a:cs typeface="Arial"/>
                <a:sym typeface="Arial"/>
              </a:rPr>
              <a:t>Commons</a:t>
            </a:r>
            <a:endParaRPr sz="1300" b="0" i="0" u="none" strike="noStrike" cap="none" dirty="0">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rial"/>
              <a:buChar char="-"/>
            </a:pPr>
            <a:r>
              <a:rPr lang="sl-SI" sz="1300" b="0" i="0" u="none" strike="noStrike" cap="none" dirty="0">
                <a:solidFill>
                  <a:srgbClr val="000000"/>
                </a:solidFill>
                <a:latin typeface="Arial"/>
                <a:ea typeface="Arial"/>
                <a:cs typeface="Arial"/>
                <a:sym typeface="Arial"/>
              </a:rPr>
              <a:t>Open </a:t>
            </a:r>
            <a:r>
              <a:rPr lang="sl-SI" sz="1300" b="0" i="0" u="none" strike="noStrike" cap="none" dirty="0" err="1">
                <a:solidFill>
                  <a:srgbClr val="000000"/>
                </a:solidFill>
                <a:latin typeface="Arial"/>
                <a:ea typeface="Arial"/>
                <a:cs typeface="Arial"/>
                <a:sym typeface="Arial"/>
              </a:rPr>
              <a:t>Database</a:t>
            </a:r>
            <a:r>
              <a:rPr lang="sl-SI" sz="1300" b="0" i="0" u="none" strike="noStrike" cap="none" dirty="0">
                <a:solidFill>
                  <a:srgbClr val="000000"/>
                </a:solidFill>
                <a:latin typeface="Arial"/>
                <a:ea typeface="Arial"/>
                <a:cs typeface="Arial"/>
                <a:sym typeface="Arial"/>
              </a:rPr>
              <a:t> </a:t>
            </a:r>
            <a:r>
              <a:rPr lang="sl-SI" sz="1300" b="0" i="0" u="none" strike="noStrike" cap="none" dirty="0" err="1">
                <a:solidFill>
                  <a:srgbClr val="000000"/>
                </a:solidFill>
                <a:latin typeface="Arial"/>
                <a:ea typeface="Arial"/>
                <a:cs typeface="Arial"/>
                <a:sym typeface="Arial"/>
              </a:rPr>
              <a:t>License</a:t>
            </a:r>
            <a:r>
              <a:rPr lang="sl-SI" sz="1300" b="0" i="0" u="none" strike="noStrike" cap="none" dirty="0">
                <a:solidFill>
                  <a:srgbClr val="000000"/>
                </a:solidFill>
                <a:latin typeface="Arial"/>
                <a:ea typeface="Arial"/>
                <a:cs typeface="Arial"/>
                <a:sym typeface="Arial"/>
              </a:rPr>
              <a:t> (</a:t>
            </a:r>
            <a:r>
              <a:rPr lang="sl-SI" sz="1300" b="0" i="0" u="none" strike="noStrike" cap="none" dirty="0" err="1">
                <a:solidFill>
                  <a:srgbClr val="000000"/>
                </a:solidFill>
                <a:latin typeface="Arial"/>
                <a:ea typeface="Arial"/>
                <a:cs typeface="Arial"/>
                <a:sym typeface="Arial"/>
              </a:rPr>
              <a:t>ODbL</a:t>
            </a:r>
            <a:r>
              <a:rPr lang="sl-SI" sz="1300" b="0" i="0" u="none" strike="noStrike" cap="none" dirty="0">
                <a:solidFill>
                  <a:srgbClr val="000000"/>
                </a:solidFill>
                <a:latin typeface="Arial"/>
                <a:ea typeface="Arial"/>
                <a:cs typeface="Arial"/>
                <a:sym typeface="Arial"/>
              </a:rPr>
              <a:t>) in </a:t>
            </a:r>
            <a:r>
              <a:rPr lang="sl-SI" sz="1300" b="0" i="0" u="none" strike="noStrike" cap="none" dirty="0" err="1">
                <a:solidFill>
                  <a:srgbClr val="000000"/>
                </a:solidFill>
                <a:latin typeface="Arial"/>
                <a:ea typeface="Arial"/>
                <a:cs typeface="Arial"/>
                <a:sym typeface="Arial"/>
              </a:rPr>
              <a:t>Database</a:t>
            </a:r>
            <a:r>
              <a:rPr lang="sl-SI" sz="1300" b="0" i="0" u="none" strike="noStrike" cap="none" dirty="0">
                <a:solidFill>
                  <a:srgbClr val="000000"/>
                </a:solidFill>
                <a:latin typeface="Arial"/>
                <a:ea typeface="Arial"/>
                <a:cs typeface="Arial"/>
                <a:sym typeface="Arial"/>
              </a:rPr>
              <a:t> </a:t>
            </a:r>
            <a:r>
              <a:rPr lang="sl-SI" sz="1300" b="0" i="0" u="none" strike="noStrike" cap="none" dirty="0" err="1">
                <a:solidFill>
                  <a:srgbClr val="000000"/>
                </a:solidFill>
                <a:latin typeface="Arial"/>
                <a:ea typeface="Arial"/>
                <a:cs typeface="Arial"/>
                <a:sym typeface="Arial"/>
              </a:rPr>
              <a:t>Contents</a:t>
            </a:r>
            <a:r>
              <a:rPr lang="sl-SI" sz="1300" b="0" i="0" u="none" strike="noStrike" cap="none" dirty="0">
                <a:solidFill>
                  <a:srgbClr val="000000"/>
                </a:solidFill>
                <a:latin typeface="Arial"/>
                <a:ea typeface="Arial"/>
                <a:cs typeface="Arial"/>
                <a:sym typeface="Arial"/>
              </a:rPr>
              <a:t> </a:t>
            </a:r>
            <a:r>
              <a:rPr lang="sl-SI" sz="1300" b="0" i="0" u="none" strike="noStrike" cap="none" dirty="0" err="1">
                <a:solidFill>
                  <a:srgbClr val="000000"/>
                </a:solidFill>
                <a:latin typeface="Arial"/>
                <a:ea typeface="Arial"/>
                <a:cs typeface="Arial"/>
                <a:sym typeface="Arial"/>
              </a:rPr>
              <a:t>License</a:t>
            </a:r>
            <a:r>
              <a:rPr lang="sl-SI" sz="1300" b="0" i="0" u="none" strike="noStrike" cap="none" dirty="0">
                <a:solidFill>
                  <a:srgbClr val="000000"/>
                </a:solidFill>
                <a:latin typeface="Arial"/>
                <a:ea typeface="Arial"/>
                <a:cs typeface="Arial"/>
                <a:sym typeface="Arial"/>
              </a:rPr>
              <a:t> (</a:t>
            </a:r>
            <a:r>
              <a:rPr lang="sl-SI" sz="1300" b="0" i="0" u="none" strike="noStrike" cap="none" dirty="0" err="1">
                <a:solidFill>
                  <a:srgbClr val="000000"/>
                </a:solidFill>
                <a:latin typeface="Arial"/>
                <a:ea typeface="Arial"/>
                <a:cs typeface="Arial"/>
                <a:sym typeface="Arial"/>
              </a:rPr>
              <a:t>DbCL</a:t>
            </a:r>
            <a:r>
              <a:rPr lang="sl-SI" sz="1300" b="0" i="0" u="none" strike="noStrike" cap="none" dirty="0">
                <a:solidFill>
                  <a:srgbClr val="000000"/>
                </a:solidFill>
                <a:latin typeface="Arial"/>
                <a:ea typeface="Arial"/>
                <a:cs typeface="Arial"/>
                <a:sym typeface="Arial"/>
              </a:rPr>
              <a:t>)</a:t>
            </a:r>
            <a:endParaRPr sz="1300" b="0" i="0" u="none" strike="noStrike" cap="none" dirty="0">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rgbClr val="000000"/>
              </a:buClr>
              <a:buSzPts val="1300"/>
              <a:buFont typeface="Arial"/>
              <a:buChar char="-"/>
            </a:pPr>
            <a:r>
              <a:rPr lang="sl-SI" sz="1300" b="0" i="0" u="none" strike="noStrike" cap="none" dirty="0">
                <a:solidFill>
                  <a:srgbClr val="000000"/>
                </a:solidFill>
                <a:latin typeface="Arial"/>
                <a:ea typeface="Arial"/>
                <a:cs typeface="Arial"/>
                <a:sym typeface="Arial"/>
              </a:rPr>
              <a:t>Etika &amp; privolitve udeležencev (</a:t>
            </a:r>
            <a:r>
              <a:rPr lang="sl-SI" sz="1300" b="0" i="0" u="none" strike="noStrike" cap="none" dirty="0" err="1">
                <a:solidFill>
                  <a:srgbClr val="000000"/>
                </a:solidFill>
                <a:latin typeface="Arial"/>
                <a:ea typeface="Arial"/>
                <a:cs typeface="Arial"/>
                <a:sym typeface="Arial"/>
              </a:rPr>
              <a:t>novoustvarjeni</a:t>
            </a:r>
            <a:r>
              <a:rPr lang="sl-SI" sz="1300" b="0" i="0" u="none" strike="noStrike" cap="none" dirty="0">
                <a:solidFill>
                  <a:srgbClr val="000000"/>
                </a:solidFill>
                <a:latin typeface="Arial"/>
                <a:ea typeface="Arial"/>
                <a:cs typeface="Arial"/>
                <a:sym typeface="Arial"/>
              </a:rPr>
              <a:t> podatki)</a:t>
            </a:r>
            <a:endParaRPr sz="1300" b="0" i="0" u="none" strike="noStrike" cap="none" dirty="0">
              <a:solidFill>
                <a:srgbClr val="000000"/>
              </a:solidFill>
              <a:latin typeface="Arial"/>
              <a:ea typeface="Arial"/>
              <a:cs typeface="Arial"/>
              <a:sym typeface="Arial"/>
            </a:endParaRPr>
          </a:p>
          <a:p>
            <a:pPr marL="457200" marR="0" lvl="0" indent="-311150" algn="l" rtl="0">
              <a:lnSpc>
                <a:spcPct val="115000"/>
              </a:lnSpc>
              <a:spcBef>
                <a:spcPts val="0"/>
              </a:spcBef>
              <a:spcAft>
                <a:spcPts val="0"/>
              </a:spcAft>
              <a:buClr>
                <a:schemeClr val="dk1"/>
              </a:buClr>
              <a:buSzPts val="1300"/>
              <a:buFont typeface="Arial"/>
              <a:buChar char="-"/>
            </a:pPr>
            <a:r>
              <a:rPr lang="sl-SI" sz="1300" b="0" i="0" u="none" strike="noStrike" cap="none" dirty="0">
                <a:solidFill>
                  <a:schemeClr val="dk1"/>
                </a:solidFill>
                <a:latin typeface="Arial"/>
                <a:ea typeface="Arial"/>
                <a:cs typeface="Arial"/>
                <a:sym typeface="Arial"/>
              </a:rPr>
              <a:t>avtorske pravice (primer: glasba)</a:t>
            </a:r>
            <a:endParaRPr sz="1300" b="0" i="0" u="none" strike="noStrike" cap="none" dirty="0">
              <a:solidFill>
                <a:schemeClr val="dk1"/>
              </a:solidFill>
              <a:latin typeface="Arial"/>
              <a:ea typeface="Arial"/>
              <a:cs typeface="Arial"/>
              <a:sym typeface="Arial"/>
            </a:endParaRPr>
          </a:p>
          <a:p>
            <a:pPr marL="457200" marR="0" lvl="0" indent="-311150" algn="l" rtl="0">
              <a:lnSpc>
                <a:spcPct val="115000"/>
              </a:lnSpc>
              <a:spcBef>
                <a:spcPts val="0"/>
              </a:spcBef>
              <a:spcAft>
                <a:spcPts val="0"/>
              </a:spcAft>
              <a:buClr>
                <a:schemeClr val="dk1"/>
              </a:buClr>
              <a:buSzPts val="1300"/>
              <a:buFont typeface="Arial"/>
              <a:buChar char="-"/>
            </a:pPr>
            <a:r>
              <a:rPr lang="sl-SI" sz="1300" b="0" i="0" u="none" strike="noStrike" cap="none" dirty="0">
                <a:solidFill>
                  <a:schemeClr val="dk1"/>
                </a:solidFill>
                <a:latin typeface="Arial"/>
                <a:ea typeface="Arial"/>
                <a:cs typeface="Arial"/>
                <a:sym typeface="Arial"/>
              </a:rPr>
              <a:t>izvajalske pravice</a:t>
            </a:r>
            <a:endParaRPr sz="1300" b="0"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endParaRPr sz="1200" b="0"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r>
              <a:rPr lang="sl-SI" sz="1200" b="1" i="0" u="none" strike="noStrike" cap="none" dirty="0">
                <a:solidFill>
                  <a:schemeClr val="dk1"/>
                </a:solidFill>
                <a:latin typeface="Arial"/>
                <a:ea typeface="Arial"/>
                <a:cs typeface="Arial"/>
                <a:sym typeface="Arial"/>
              </a:rPr>
              <a:t>Primeri naših objav: </a:t>
            </a:r>
            <a:endParaRPr sz="1200" b="1"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r>
              <a:rPr lang="sl-SI" sz="1200" b="0" i="0" u="none" strike="noStrike" cap="none" dirty="0">
                <a:solidFill>
                  <a:schemeClr val="dk1"/>
                </a:solidFill>
                <a:latin typeface="Arial"/>
                <a:ea typeface="Arial"/>
                <a:cs typeface="Arial"/>
                <a:sym typeface="Arial"/>
              </a:rPr>
              <a:t>GIT (omejen): </a:t>
            </a:r>
            <a:r>
              <a:rPr lang="sl-SI" sz="1200" b="0" i="0" u="none" strike="noStrike" cap="none" dirty="0" err="1">
                <a:solidFill>
                  <a:schemeClr val="dk1"/>
                </a:solidFill>
                <a:latin typeface="Arial"/>
                <a:ea typeface="Arial"/>
                <a:cs typeface="Arial"/>
                <a:sym typeface="Arial"/>
              </a:rPr>
              <a:t>ODbL</a:t>
            </a:r>
            <a:r>
              <a:rPr lang="sl-SI" sz="1200" b="0" i="0" u="none" strike="noStrike" cap="none" dirty="0">
                <a:solidFill>
                  <a:schemeClr val="dk1"/>
                </a:solidFill>
                <a:latin typeface="Arial"/>
                <a:ea typeface="Arial"/>
                <a:cs typeface="Arial"/>
                <a:sym typeface="Arial"/>
              </a:rPr>
              <a:t> + </a:t>
            </a:r>
            <a:r>
              <a:rPr lang="sl-SI" sz="1200" b="0" i="0" u="none" strike="noStrike" cap="none" dirty="0" err="1">
                <a:solidFill>
                  <a:schemeClr val="dk1"/>
                </a:solidFill>
                <a:latin typeface="Arial"/>
                <a:ea typeface="Arial"/>
                <a:cs typeface="Arial"/>
                <a:sym typeface="Arial"/>
              </a:rPr>
              <a:t>DbCL</a:t>
            </a:r>
            <a:r>
              <a:rPr lang="sl-SI" sz="1200" b="0" i="0" u="none" strike="noStrike" cap="none" dirty="0">
                <a:solidFill>
                  <a:schemeClr val="dk1"/>
                </a:solidFill>
                <a:latin typeface="Arial"/>
                <a:ea typeface="Arial"/>
                <a:cs typeface="Arial"/>
                <a:sym typeface="Arial"/>
              </a:rPr>
              <a:t> (koda, podatkovne razpredelnice)</a:t>
            </a:r>
            <a:endParaRPr sz="1200" b="0"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r>
              <a:rPr lang="sl-SI" sz="1200" b="0" i="0" u="none" strike="noStrike" cap="none" dirty="0">
                <a:solidFill>
                  <a:schemeClr val="dk1"/>
                </a:solidFill>
                <a:latin typeface="Arial"/>
                <a:ea typeface="Arial"/>
                <a:cs typeface="Arial"/>
                <a:sym typeface="Arial"/>
              </a:rPr>
              <a:t>GIT (razširjen) CC BY-NC-SA 4.0 (notni primeri, posnetki, metapodatki, </a:t>
            </a:r>
            <a:r>
              <a:rPr lang="sl-SI" sz="1200" b="0" i="0" u="none" strike="noStrike" cap="none" dirty="0" err="1">
                <a:solidFill>
                  <a:schemeClr val="dk1"/>
                </a:solidFill>
                <a:latin typeface="Arial"/>
                <a:ea typeface="Arial"/>
                <a:cs typeface="Arial"/>
                <a:sym typeface="Arial"/>
              </a:rPr>
              <a:t>anotacije</a:t>
            </a:r>
            <a:r>
              <a:rPr lang="sl-SI" sz="1200" b="0" i="0" u="none" strike="noStrike" cap="none" dirty="0">
                <a:solidFill>
                  <a:schemeClr val="dk1"/>
                </a:solidFill>
                <a:latin typeface="Arial"/>
                <a:ea typeface="Arial"/>
                <a:cs typeface="Arial"/>
                <a:sym typeface="Arial"/>
              </a:rPr>
              <a:t>)</a:t>
            </a:r>
            <a:endParaRPr sz="1200" b="0"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r>
              <a:rPr lang="sl-SI" sz="1200" b="0" i="0" u="none" strike="noStrike" cap="none" dirty="0" err="1">
                <a:solidFill>
                  <a:schemeClr val="dk1"/>
                </a:solidFill>
                <a:latin typeface="Arial"/>
                <a:ea typeface="Arial"/>
                <a:cs typeface="Arial"/>
                <a:sym typeface="Arial"/>
              </a:rPr>
              <a:t>Recherche</a:t>
            </a:r>
            <a:r>
              <a:rPr lang="sl-SI" sz="1200" b="0" i="0" u="none" strike="noStrike" cap="none" dirty="0">
                <a:solidFill>
                  <a:schemeClr val="dk1"/>
                </a:solidFill>
                <a:latin typeface="Arial"/>
                <a:ea typeface="Arial"/>
                <a:cs typeface="Arial"/>
                <a:sym typeface="Arial"/>
              </a:rPr>
              <a:t> Data </a:t>
            </a:r>
            <a:r>
              <a:rPr lang="sl-SI" sz="1200" b="0" i="0" u="none" strike="noStrike" cap="none" dirty="0" err="1">
                <a:solidFill>
                  <a:schemeClr val="dk1"/>
                </a:solidFill>
                <a:latin typeface="Arial"/>
                <a:ea typeface="Arial"/>
                <a:cs typeface="Arial"/>
                <a:sym typeface="Arial"/>
              </a:rPr>
              <a:t>Gouv</a:t>
            </a:r>
            <a:r>
              <a:rPr lang="sl-SI" sz="1200" b="0" i="0" u="none" strike="noStrike" cap="none" dirty="0">
                <a:solidFill>
                  <a:schemeClr val="dk1"/>
                </a:solidFill>
                <a:latin typeface="Arial"/>
                <a:ea typeface="Arial"/>
                <a:cs typeface="Arial"/>
                <a:sym typeface="Arial"/>
              </a:rPr>
              <a:t> / MUSCO: CC-BY-NC-SA-4.0</a:t>
            </a:r>
            <a:endParaRPr sz="1200" b="0" i="0" u="none" strike="noStrike" cap="none" dirty="0">
              <a:solidFill>
                <a:schemeClr val="dk1"/>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1500"/>
              <a:buFont typeface="Arial"/>
              <a:buNone/>
            </a:pPr>
            <a:endParaRPr sz="1500" b="0" i="0" u="none" strike="noStrike" cap="none" dirty="0">
              <a:solidFill>
                <a:schemeClr val="dk1"/>
              </a:solidFill>
              <a:latin typeface="Arial"/>
              <a:ea typeface="Arial"/>
              <a:cs typeface="Arial"/>
              <a:sym typeface="Arial"/>
            </a:endParaRPr>
          </a:p>
        </p:txBody>
      </p:sp>
      <p:sp>
        <p:nvSpPr>
          <p:cNvPr id="966" name="Google Shape;966;g3b71480ff71_2_155"/>
          <p:cNvSpPr txBox="1">
            <a:spLocks noGrp="1"/>
          </p:cNvSpPr>
          <p:nvPr>
            <p:ph type="sldNum" idx="12"/>
          </p:nvPr>
        </p:nvSpPr>
        <p:spPr>
          <a:xfrm>
            <a:off x="8610603" y="6356351"/>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sl-SI"/>
              <a:t>54</a:t>
            </a:fld>
            <a:endParaRPr/>
          </a:p>
        </p:txBody>
      </p:sp>
      <p:sp>
        <p:nvSpPr>
          <p:cNvPr id="967" name="Google Shape;967;g3b71480ff71_2_155"/>
          <p:cNvSpPr/>
          <p:nvPr/>
        </p:nvSpPr>
        <p:spPr>
          <a:xfrm>
            <a:off x="7231675" y="3047188"/>
            <a:ext cx="3847800" cy="2235000"/>
          </a:xfrm>
          <a:prstGeom prst="rect">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l-SI" sz="1400" b="1" i="0" u="none" strike="noStrike" cap="none">
                <a:solidFill>
                  <a:schemeClr val="lt1"/>
                </a:solidFill>
                <a:latin typeface="Arial"/>
                <a:ea typeface="Arial"/>
                <a:cs typeface="Arial"/>
                <a:sym typeface="Arial"/>
              </a:rPr>
              <a:t>Vsi podatki, dostopni na spletu, niso nujno odprti za vsako vrsto uporabe. Zato je ključno, da pravice in pogoje rabe kot zbiratelji podatkov dobro raziščemo pred začetkom raziskave, vzdrževalci zbirke pa jih jasno opredelimo ter vidno objavimo skupaj z zbirko podatkov.</a:t>
            </a:r>
            <a:endParaRPr sz="1400" b="1" i="0" u="none" strike="noStrike" cap="none">
              <a:solidFill>
                <a:schemeClr val="lt1"/>
              </a:solidFill>
              <a:latin typeface="Arial"/>
              <a:ea typeface="Arial"/>
              <a:cs typeface="Arial"/>
              <a:sym typeface="Arial"/>
            </a:endParaRPr>
          </a:p>
        </p:txBody>
      </p:sp>
      <p:sp>
        <p:nvSpPr>
          <p:cNvPr id="968" name="Google Shape;968;g3b71480ff71_2_155"/>
          <p:cNvSpPr/>
          <p:nvPr/>
        </p:nvSpPr>
        <p:spPr>
          <a:xfrm>
            <a:off x="604575" y="5490225"/>
            <a:ext cx="233700" cy="185700"/>
          </a:xfrm>
          <a:prstGeom prst="rightArrow">
            <a:avLst>
              <a:gd name="adj1" fmla="val 50000"/>
              <a:gd name="adj2" fmla="val 50000"/>
            </a:avLst>
          </a:prstGeom>
          <a:solidFill>
            <a:srgbClr val="ED7D3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72"/>
        <p:cNvGrpSpPr/>
        <p:nvPr/>
      </p:nvGrpSpPr>
      <p:grpSpPr>
        <a:xfrm>
          <a:off x="0" y="0"/>
          <a:ext cx="0" cy="0"/>
          <a:chOff x="0" y="0"/>
          <a:chExt cx="0" cy="0"/>
        </a:xfrm>
      </p:grpSpPr>
      <p:sp>
        <p:nvSpPr>
          <p:cNvPr id="973" name="Google Shape;973;g3b71480ff71_2_163"/>
          <p:cNvSpPr txBox="1">
            <a:spLocks noGrp="1"/>
          </p:cNvSpPr>
          <p:nvPr>
            <p:ph type="title"/>
          </p:nvPr>
        </p:nvSpPr>
        <p:spPr>
          <a:xfrm>
            <a:off x="838203" y="17044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Osebna refleksija</a:t>
            </a:r>
            <a:endParaRPr/>
          </a:p>
        </p:txBody>
      </p:sp>
      <p:sp>
        <p:nvSpPr>
          <p:cNvPr id="974" name="Google Shape;974;g3b71480ff71_2_163"/>
          <p:cNvSpPr txBox="1"/>
          <p:nvPr/>
        </p:nvSpPr>
        <p:spPr>
          <a:xfrm>
            <a:off x="838275" y="2615925"/>
            <a:ext cx="10001700" cy="4072500"/>
          </a:xfrm>
          <a:prstGeom prst="rect">
            <a:avLst/>
          </a:prstGeom>
          <a:noFill/>
          <a:ln>
            <a:noFill/>
          </a:ln>
        </p:spPr>
        <p:txBody>
          <a:bodyPr spcFirstLastPara="1" wrap="square" lIns="91425" tIns="45700" rIns="91425" bIns="45700" anchor="ctr" anchorCtr="0">
            <a:noAutofit/>
          </a:bodyPr>
          <a:lstStyle/>
          <a:p>
            <a:pPr marL="457200" marR="0" lvl="0" indent="-323850" algn="l" rtl="0">
              <a:lnSpc>
                <a:spcPct val="90000"/>
              </a:lnSpc>
              <a:spcBef>
                <a:spcPts val="0"/>
              </a:spcBef>
              <a:spcAft>
                <a:spcPts val="0"/>
              </a:spcAft>
              <a:buClr>
                <a:schemeClr val="dk1"/>
              </a:buClr>
              <a:buSzPts val="1500"/>
              <a:buFont typeface="Arial"/>
              <a:buChar char="➔"/>
            </a:pPr>
            <a:r>
              <a:rPr lang="sl-SI" sz="1500" b="0" i="0" u="none" strike="noStrike" cap="none" dirty="0">
                <a:solidFill>
                  <a:srgbClr val="000000"/>
                </a:solidFill>
                <a:latin typeface="Arial"/>
                <a:ea typeface="Arial"/>
                <a:cs typeface="Arial"/>
                <a:sym typeface="Arial"/>
              </a:rPr>
              <a:t>Francija namenja odprti znanosti izjemno velik strateški pomen, kar se kaže tudi v obsežnih nacionalnih izobraževalnih programih in letnih usposabljanjih za raziskovalce.</a:t>
            </a:r>
            <a:endParaRPr sz="1500" b="0" i="0" u="none" strike="noStrike" cap="none" dirty="0">
              <a:solidFill>
                <a:srgbClr val="000000"/>
              </a:solidFill>
              <a:latin typeface="Arial"/>
              <a:ea typeface="Arial"/>
              <a:cs typeface="Arial"/>
              <a:sym typeface="Arial"/>
            </a:endParaRPr>
          </a:p>
          <a:p>
            <a:pPr marL="457200" marR="0" lvl="0" indent="0" algn="l" rtl="0">
              <a:lnSpc>
                <a:spcPct val="90000"/>
              </a:lnSpc>
              <a:spcBef>
                <a:spcPts val="0"/>
              </a:spcBef>
              <a:spcAft>
                <a:spcPts val="0"/>
              </a:spcAft>
              <a:buClr>
                <a:srgbClr val="000000"/>
              </a:buClr>
              <a:buSzPts val="1500"/>
              <a:buFont typeface="Arial"/>
              <a:buNone/>
            </a:pPr>
            <a:endParaRPr sz="1500" b="0" i="0" u="none" strike="noStrike" cap="none" dirty="0">
              <a:solidFill>
                <a:srgbClr val="000000"/>
              </a:solidFill>
              <a:latin typeface="Arial"/>
              <a:ea typeface="Arial"/>
              <a:cs typeface="Arial"/>
              <a:sym typeface="Arial"/>
            </a:endParaRPr>
          </a:p>
          <a:p>
            <a:pPr marL="457200" marR="0" lvl="0" indent="-323850" algn="l" rtl="0">
              <a:lnSpc>
                <a:spcPct val="90000"/>
              </a:lnSpc>
              <a:spcBef>
                <a:spcPts val="0"/>
              </a:spcBef>
              <a:spcAft>
                <a:spcPts val="0"/>
              </a:spcAft>
              <a:buClr>
                <a:srgbClr val="000000"/>
              </a:buClr>
              <a:buSzPts val="1500"/>
              <a:buFont typeface="Arial"/>
              <a:buChar char="➔"/>
            </a:pPr>
            <a:r>
              <a:rPr lang="sl-SI" sz="1500" b="0" i="0" u="none" strike="noStrike" cap="none" dirty="0">
                <a:solidFill>
                  <a:srgbClr val="000000"/>
                </a:solidFill>
                <a:latin typeface="Arial"/>
                <a:ea typeface="Arial"/>
                <a:cs typeface="Arial"/>
                <a:sym typeface="Arial"/>
              </a:rPr>
              <a:t>Poleg zahteve po prostem dostopu do podatkov, pridobljenih z javnimi sredstvi, se posebej poudarja tudi medinstitucionalna ponovna uporaba podatkov. Računalniške in informacijske znanosti v Franciji (po lastnih izkušnjah) temeljijo na odprtem deljenju podatkov in zlasti odprti kode, algoritmih in ostali prosto dostopni metodologiji.</a:t>
            </a:r>
            <a:endParaRPr sz="1500" b="0" i="0" u="none" strike="noStrike" cap="none" dirty="0">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1500"/>
              <a:buFont typeface="Arial"/>
              <a:buNone/>
            </a:pPr>
            <a:endParaRPr sz="1500" b="0" i="0" u="none" strike="noStrike" cap="none" dirty="0">
              <a:solidFill>
                <a:srgbClr val="000000"/>
              </a:solidFill>
              <a:latin typeface="Arial"/>
              <a:ea typeface="Arial"/>
              <a:cs typeface="Arial"/>
              <a:sym typeface="Arial"/>
            </a:endParaRPr>
          </a:p>
          <a:p>
            <a:pPr marL="457200" marR="0" lvl="0" indent="-323850" algn="l" rtl="0">
              <a:lnSpc>
                <a:spcPct val="90000"/>
              </a:lnSpc>
              <a:spcBef>
                <a:spcPts val="0"/>
              </a:spcBef>
              <a:spcAft>
                <a:spcPts val="0"/>
              </a:spcAft>
              <a:buClr>
                <a:srgbClr val="000000"/>
              </a:buClr>
              <a:buSzPts val="1500"/>
              <a:buFont typeface="Arial"/>
              <a:buChar char="➔"/>
            </a:pPr>
            <a:r>
              <a:rPr lang="sl-SI" sz="1500" b="0" i="0" u="none" strike="noStrike" cap="none" dirty="0">
                <a:solidFill>
                  <a:schemeClr val="dk1"/>
                </a:solidFill>
                <a:latin typeface="Arial"/>
                <a:ea typeface="Arial"/>
                <a:cs typeface="Arial"/>
                <a:sym typeface="Arial"/>
              </a:rPr>
              <a:t>V Sloveniji tak sistemski poudarek na urejenosti, dostopnosti in ponovni uporabi </a:t>
            </a:r>
            <a:r>
              <a:rPr lang="sl-SI" sz="1500" b="0" i="0" u="sng" strike="noStrike" cap="none" dirty="0">
                <a:solidFill>
                  <a:schemeClr val="dk1"/>
                </a:solidFill>
                <a:latin typeface="Arial"/>
                <a:ea typeface="Arial"/>
                <a:cs typeface="Arial"/>
                <a:sym typeface="Arial"/>
              </a:rPr>
              <a:t>vseh</a:t>
            </a:r>
            <a:r>
              <a:rPr lang="sl-SI" sz="1500" b="0" i="0" u="none" strike="noStrike" cap="none" dirty="0">
                <a:solidFill>
                  <a:schemeClr val="dk1"/>
                </a:solidFill>
                <a:latin typeface="Arial"/>
                <a:ea typeface="Arial"/>
                <a:cs typeface="Arial"/>
                <a:sym typeface="Arial"/>
              </a:rPr>
              <a:t> raziskovalnih podatkov še ni enako razvit, zlasti kar zadeva preverljivost analiz in </a:t>
            </a:r>
            <a:r>
              <a:rPr lang="sl-SI" sz="1500" b="0" i="0" u="none" strike="noStrike" cap="none" dirty="0" err="1">
                <a:solidFill>
                  <a:schemeClr val="dk1"/>
                </a:solidFill>
                <a:latin typeface="Arial"/>
                <a:ea typeface="Arial"/>
                <a:cs typeface="Arial"/>
                <a:sym typeface="Arial"/>
              </a:rPr>
              <a:t>reproducibilnost</a:t>
            </a:r>
            <a:r>
              <a:rPr lang="sl-SI" sz="1500" b="0" i="0" u="none" strike="noStrike" cap="none" dirty="0">
                <a:solidFill>
                  <a:schemeClr val="dk1"/>
                </a:solidFill>
                <a:latin typeface="Arial"/>
                <a:ea typeface="Arial"/>
                <a:cs typeface="Arial"/>
                <a:sym typeface="Arial"/>
              </a:rPr>
              <a:t> rezultatov (pri čemer to ne velja nujno za vsa področja).</a:t>
            </a:r>
            <a:endParaRPr sz="1500" b="0" i="0" u="none" strike="noStrike" cap="none" dirty="0">
              <a:solidFill>
                <a:schemeClr val="dk1"/>
              </a:solidFill>
              <a:latin typeface="Arial"/>
              <a:ea typeface="Arial"/>
              <a:cs typeface="Arial"/>
              <a:sym typeface="Arial"/>
            </a:endParaRPr>
          </a:p>
          <a:p>
            <a:pPr marL="457200" marR="0" lvl="0" indent="0" algn="l" rtl="0">
              <a:lnSpc>
                <a:spcPct val="90000"/>
              </a:lnSpc>
              <a:spcBef>
                <a:spcPts val="0"/>
              </a:spcBef>
              <a:spcAft>
                <a:spcPts val="0"/>
              </a:spcAft>
              <a:buClr>
                <a:srgbClr val="000000"/>
              </a:buClr>
              <a:buSzPts val="1500"/>
              <a:buFont typeface="Arial"/>
              <a:buNone/>
            </a:pPr>
            <a:endParaRPr sz="1500" b="0" i="0" u="none" strike="noStrike" cap="none" dirty="0">
              <a:solidFill>
                <a:schemeClr val="dk1"/>
              </a:solidFill>
              <a:latin typeface="Arial"/>
              <a:ea typeface="Arial"/>
              <a:cs typeface="Arial"/>
              <a:sym typeface="Arial"/>
            </a:endParaRPr>
          </a:p>
          <a:p>
            <a:pPr marL="457200" marR="0" lvl="0" indent="-323850" algn="l" rtl="0">
              <a:lnSpc>
                <a:spcPct val="90000"/>
              </a:lnSpc>
              <a:spcBef>
                <a:spcPts val="0"/>
              </a:spcBef>
              <a:spcAft>
                <a:spcPts val="0"/>
              </a:spcAft>
              <a:buClr>
                <a:schemeClr val="dk1"/>
              </a:buClr>
              <a:buSzPts val="1500"/>
              <a:buFont typeface="Arial"/>
              <a:buChar char="➔"/>
            </a:pPr>
            <a:r>
              <a:rPr lang="sl-SI" sz="1500" b="0" i="0" u="none" strike="noStrike" cap="none" dirty="0" err="1">
                <a:solidFill>
                  <a:schemeClr val="dk1"/>
                </a:solidFill>
                <a:latin typeface="Arial"/>
                <a:ea typeface="Arial"/>
                <a:cs typeface="Arial"/>
                <a:sym typeface="Arial"/>
              </a:rPr>
              <a:t>Meddisciplinarne</a:t>
            </a:r>
            <a:r>
              <a:rPr lang="sl-SI" sz="1500" b="0" i="0" u="none" strike="noStrike" cap="none" dirty="0">
                <a:solidFill>
                  <a:schemeClr val="dk1"/>
                </a:solidFill>
                <a:latin typeface="Arial"/>
                <a:ea typeface="Arial"/>
                <a:cs typeface="Arial"/>
                <a:sym typeface="Arial"/>
              </a:rPr>
              <a:t> raziskave (doma in po svetu) pogosto naletijo na dodatne zaplete pri uresničevanju načel odprte znanosti, saj se razumevanje pojmov »odprtosti«, lastništva in odgovornosti med disciplinami pogosto razlikujejo.</a:t>
            </a:r>
            <a:endParaRPr sz="1500" b="0" i="0" u="none" strike="noStrike" cap="none" dirty="0">
              <a:solidFill>
                <a:schemeClr val="dk1"/>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1500"/>
              <a:buFont typeface="Arial"/>
              <a:buNone/>
            </a:pPr>
            <a:endParaRPr sz="1500" b="0" i="0" u="none" strike="noStrike" cap="none" dirty="0">
              <a:solidFill>
                <a:schemeClr val="dk1"/>
              </a:solidFill>
              <a:latin typeface="Arial"/>
              <a:ea typeface="Arial"/>
              <a:cs typeface="Arial"/>
              <a:sym typeface="Arial"/>
            </a:endParaRPr>
          </a:p>
        </p:txBody>
      </p:sp>
      <p:sp>
        <p:nvSpPr>
          <p:cNvPr id="975" name="Google Shape;975;g3b71480ff71_2_163"/>
          <p:cNvSpPr txBox="1">
            <a:spLocks noGrp="1"/>
          </p:cNvSpPr>
          <p:nvPr>
            <p:ph type="sldNum" idx="12"/>
          </p:nvPr>
        </p:nvSpPr>
        <p:spPr>
          <a:xfrm>
            <a:off x="8610603" y="6356351"/>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sl-SI"/>
              <a:t>55</a:t>
            </a:fld>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79"/>
        <p:cNvGrpSpPr/>
        <p:nvPr/>
      </p:nvGrpSpPr>
      <p:grpSpPr>
        <a:xfrm>
          <a:off x="0" y="0"/>
          <a:ext cx="0" cy="0"/>
          <a:chOff x="0" y="0"/>
          <a:chExt cx="0" cy="0"/>
        </a:xfrm>
      </p:grpSpPr>
      <p:sp>
        <p:nvSpPr>
          <p:cNvPr id="980" name="Google Shape;980;g3b71480ff71_2_169"/>
          <p:cNvSpPr txBox="1">
            <a:spLocks noGrp="1"/>
          </p:cNvSpPr>
          <p:nvPr>
            <p:ph type="title"/>
          </p:nvPr>
        </p:nvSpPr>
        <p:spPr>
          <a:xfrm>
            <a:off x="838203" y="17044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Osebna refleksija</a:t>
            </a:r>
            <a:endParaRPr/>
          </a:p>
        </p:txBody>
      </p:sp>
      <p:sp>
        <p:nvSpPr>
          <p:cNvPr id="981" name="Google Shape;981;g3b71480ff71_2_169"/>
          <p:cNvSpPr txBox="1"/>
          <p:nvPr/>
        </p:nvSpPr>
        <p:spPr>
          <a:xfrm>
            <a:off x="838200" y="2692750"/>
            <a:ext cx="10515600" cy="3663600"/>
          </a:xfrm>
          <a:prstGeom prst="rect">
            <a:avLst/>
          </a:prstGeom>
          <a:noFill/>
          <a:ln>
            <a:noFill/>
          </a:ln>
        </p:spPr>
        <p:txBody>
          <a:bodyPr spcFirstLastPara="1" wrap="square" lIns="91425" tIns="45700" rIns="91425" bIns="45700" anchor="ctr" anchorCtr="0">
            <a:noAutofit/>
          </a:bodyPr>
          <a:lstStyle/>
          <a:p>
            <a:pPr marL="457200" marR="0" lvl="0" indent="-323850" algn="l" rtl="0">
              <a:lnSpc>
                <a:spcPct val="90000"/>
              </a:lnSpc>
              <a:spcBef>
                <a:spcPts val="0"/>
              </a:spcBef>
              <a:spcAft>
                <a:spcPts val="0"/>
              </a:spcAft>
              <a:buClr>
                <a:srgbClr val="000000"/>
              </a:buClr>
              <a:buSzPts val="1500"/>
              <a:buFont typeface="Arial"/>
              <a:buChar char="➔"/>
            </a:pPr>
            <a:r>
              <a:rPr lang="sl-SI" sz="1500" b="0" i="0" u="none" strike="noStrike" cap="none">
                <a:solidFill>
                  <a:srgbClr val="000000"/>
                </a:solidFill>
                <a:latin typeface="Arial"/>
                <a:ea typeface="Arial"/>
                <a:cs typeface="Arial"/>
                <a:sym typeface="Arial"/>
              </a:rPr>
              <a:t>Na ravni infrastrukture in praks ostaja pomembna vrzel na področju </a:t>
            </a:r>
            <a:r>
              <a:rPr lang="sl-SI" sz="1500" b="0" i="0" u="sng" strike="noStrike" cap="none">
                <a:solidFill>
                  <a:srgbClr val="000000"/>
                </a:solidFill>
                <a:latin typeface="Arial"/>
                <a:ea typeface="Arial"/>
                <a:cs typeface="Arial"/>
                <a:sym typeface="Arial"/>
              </a:rPr>
              <a:t>prenosljivosti podatkov</a:t>
            </a:r>
            <a:r>
              <a:rPr lang="sl-SI" sz="1500" b="0" i="0" u="none" strike="noStrike" cap="none">
                <a:solidFill>
                  <a:srgbClr val="000000"/>
                </a:solidFill>
                <a:latin typeface="Arial"/>
                <a:ea typeface="Arial"/>
                <a:cs typeface="Arial"/>
                <a:sym typeface="Arial"/>
              </a:rPr>
              <a:t> med formati, kar pogosto omejuje združljivost zbirk, dolgoročno vzdrževanje in učinkovito uporabo hitro-razvijajočih se računalniških metod za njihovo analizo.</a:t>
            </a:r>
            <a:endParaRPr sz="1500" b="0" i="0" u="none" strike="noStrike" cap="none">
              <a:solidFill>
                <a:srgbClr val="000000"/>
              </a:solidFill>
              <a:latin typeface="Arial"/>
              <a:ea typeface="Arial"/>
              <a:cs typeface="Arial"/>
              <a:sym typeface="Arial"/>
            </a:endParaRPr>
          </a:p>
          <a:p>
            <a:pPr marL="457200" marR="0" lvl="0" indent="0" algn="l" rtl="0">
              <a:lnSpc>
                <a:spcPct val="90000"/>
              </a:lnSpc>
              <a:spcBef>
                <a:spcPts val="0"/>
              </a:spcBef>
              <a:spcAft>
                <a:spcPts val="0"/>
              </a:spcAft>
              <a:buClr>
                <a:srgbClr val="000000"/>
              </a:buClr>
              <a:buSzPts val="1500"/>
              <a:buFont typeface="Arial"/>
              <a:buNone/>
            </a:pPr>
            <a:endParaRPr sz="1500" b="0" i="0" u="none" strike="noStrike" cap="none">
              <a:solidFill>
                <a:srgbClr val="000000"/>
              </a:solidFill>
              <a:latin typeface="Arial"/>
              <a:ea typeface="Arial"/>
              <a:cs typeface="Arial"/>
              <a:sym typeface="Arial"/>
            </a:endParaRPr>
          </a:p>
          <a:p>
            <a:pPr marL="457200" marR="0" lvl="0" indent="-323850" algn="l" rtl="0">
              <a:lnSpc>
                <a:spcPct val="90000"/>
              </a:lnSpc>
              <a:spcBef>
                <a:spcPts val="0"/>
              </a:spcBef>
              <a:spcAft>
                <a:spcPts val="0"/>
              </a:spcAft>
              <a:buClr>
                <a:srgbClr val="000000"/>
              </a:buClr>
              <a:buSzPts val="1500"/>
              <a:buFont typeface="Arial"/>
              <a:buChar char="➔"/>
            </a:pPr>
            <a:r>
              <a:rPr lang="sl-SI" sz="1500" b="0" i="0" u="none" strike="noStrike" cap="none">
                <a:solidFill>
                  <a:srgbClr val="000000"/>
                </a:solidFill>
                <a:latin typeface="Arial"/>
                <a:ea typeface="Arial"/>
                <a:cs typeface="Arial"/>
                <a:sym typeface="Arial"/>
              </a:rPr>
              <a:t>Načrt za podatkovno objavo mora segati preko meja (osebnega) projekta. Podatki morajo biti dobro strukturirani, jasno dokumentirani, v prilagodljivih formatih in objavljeni na platformah, kjer je mogoča sledljivost sprememb in nadgradenj z DOI (Recherche Data Gouv, Zenodo, OSF, Dataverse ipd.). </a:t>
            </a:r>
            <a:endParaRPr sz="1500" b="0" i="0" u="none" strike="noStrike" cap="none">
              <a:solidFill>
                <a:srgbClr val="000000"/>
              </a:solidFill>
              <a:latin typeface="Arial"/>
              <a:ea typeface="Arial"/>
              <a:cs typeface="Arial"/>
              <a:sym typeface="Arial"/>
            </a:endParaRPr>
          </a:p>
          <a:p>
            <a:pPr marL="457200" marR="0" lvl="0" indent="0" algn="l" rtl="0">
              <a:lnSpc>
                <a:spcPct val="90000"/>
              </a:lnSpc>
              <a:spcBef>
                <a:spcPts val="0"/>
              </a:spcBef>
              <a:spcAft>
                <a:spcPts val="0"/>
              </a:spcAft>
              <a:buClr>
                <a:srgbClr val="000000"/>
              </a:buClr>
              <a:buSzPts val="1500"/>
              <a:buFont typeface="Arial"/>
              <a:buNone/>
            </a:pPr>
            <a:endParaRPr sz="1500" b="0" i="0" u="none" strike="noStrike" cap="none">
              <a:solidFill>
                <a:srgbClr val="000000"/>
              </a:solidFill>
              <a:latin typeface="Arial"/>
              <a:ea typeface="Arial"/>
              <a:cs typeface="Arial"/>
              <a:sym typeface="Arial"/>
            </a:endParaRPr>
          </a:p>
          <a:p>
            <a:pPr marL="457200" marR="0" lvl="0" indent="-323850" algn="l" rtl="0">
              <a:lnSpc>
                <a:spcPct val="90000"/>
              </a:lnSpc>
              <a:spcBef>
                <a:spcPts val="0"/>
              </a:spcBef>
              <a:spcAft>
                <a:spcPts val="0"/>
              </a:spcAft>
              <a:buClr>
                <a:srgbClr val="000000"/>
              </a:buClr>
              <a:buSzPts val="1500"/>
              <a:buFont typeface="Arial"/>
              <a:buChar char="➔"/>
            </a:pPr>
            <a:r>
              <a:rPr lang="sl-SI" sz="1500" b="0" i="0" u="none" strike="noStrike" cap="none">
                <a:solidFill>
                  <a:schemeClr val="dk1"/>
                </a:solidFill>
                <a:latin typeface="Arial"/>
                <a:ea typeface="Arial"/>
                <a:cs typeface="Arial"/>
                <a:sym typeface="Arial"/>
              </a:rPr>
              <a:t>Zaznavam, da številne mednarodne konference in znanstvene revije danes hitreje in ugodneje obravnavajo članke, ki poleg rezultatov vključujejo tudi </a:t>
            </a:r>
            <a:r>
              <a:rPr lang="sl-SI" sz="1500" b="0" i="0" u="sng" strike="noStrike" cap="none">
                <a:solidFill>
                  <a:schemeClr val="dk1"/>
                </a:solidFill>
                <a:latin typeface="Arial"/>
                <a:ea typeface="Arial"/>
                <a:cs typeface="Arial"/>
                <a:sym typeface="Arial"/>
              </a:rPr>
              <a:t>dobro dokumentirane</a:t>
            </a:r>
            <a:r>
              <a:rPr lang="sl-SI" sz="1500" b="0" i="0" u="none" strike="noStrike" cap="none">
                <a:solidFill>
                  <a:schemeClr val="dk1"/>
                </a:solidFill>
                <a:latin typeface="Arial"/>
                <a:ea typeface="Arial"/>
                <a:cs typeface="Arial"/>
                <a:sym typeface="Arial"/>
              </a:rPr>
              <a:t> in </a:t>
            </a:r>
            <a:r>
              <a:rPr lang="sl-SI" sz="1500" b="0" i="0" u="sng" strike="noStrike" cap="none">
                <a:solidFill>
                  <a:schemeClr val="dk1"/>
                </a:solidFill>
                <a:latin typeface="Arial"/>
                <a:ea typeface="Arial"/>
                <a:cs typeface="Arial"/>
                <a:sym typeface="Arial"/>
              </a:rPr>
              <a:t>javno dostopne</a:t>
            </a:r>
            <a:r>
              <a:rPr lang="sl-SI" sz="1500" b="0" i="0" u="none" strike="noStrike" cap="none">
                <a:solidFill>
                  <a:schemeClr val="dk1"/>
                </a:solidFill>
                <a:latin typeface="Arial"/>
                <a:ea typeface="Arial"/>
                <a:cs typeface="Arial"/>
                <a:sym typeface="Arial"/>
              </a:rPr>
              <a:t> podatkovne zbirke.</a:t>
            </a:r>
            <a:endParaRPr sz="1500" b="0" i="0" u="none" strike="noStrike" cap="none">
              <a:solidFill>
                <a:srgbClr val="000000"/>
              </a:solidFill>
              <a:latin typeface="Arial"/>
              <a:ea typeface="Arial"/>
              <a:cs typeface="Arial"/>
              <a:sym typeface="Arial"/>
            </a:endParaRPr>
          </a:p>
        </p:txBody>
      </p:sp>
      <p:sp>
        <p:nvSpPr>
          <p:cNvPr id="982" name="Google Shape;982;g3b71480ff71_2_169"/>
          <p:cNvSpPr txBox="1">
            <a:spLocks noGrp="1"/>
          </p:cNvSpPr>
          <p:nvPr>
            <p:ph type="sldNum" idx="12"/>
          </p:nvPr>
        </p:nvSpPr>
        <p:spPr>
          <a:xfrm>
            <a:off x="8610603" y="6356351"/>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sl-SI"/>
              <a:t>56</a:t>
            </a:fld>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986"/>
        <p:cNvGrpSpPr/>
        <p:nvPr/>
      </p:nvGrpSpPr>
      <p:grpSpPr>
        <a:xfrm>
          <a:off x="0" y="0"/>
          <a:ext cx="0" cy="0"/>
          <a:chOff x="0" y="0"/>
          <a:chExt cx="0" cy="0"/>
        </a:xfrm>
      </p:grpSpPr>
      <p:sp>
        <p:nvSpPr>
          <p:cNvPr id="987" name="Google Shape;987;g3b71480ff71_0_0"/>
          <p:cNvSpPr txBox="1"/>
          <p:nvPr/>
        </p:nvSpPr>
        <p:spPr>
          <a:xfrm>
            <a:off x="3027100" y="2336116"/>
            <a:ext cx="3770100" cy="585000"/>
          </a:xfrm>
          <a:prstGeom prst="rect">
            <a:avLst/>
          </a:prstGeom>
          <a:noFill/>
          <a:ln>
            <a:noFill/>
          </a:ln>
        </p:spPr>
        <p:txBody>
          <a:bodyPr spcFirstLastPara="1" wrap="square" lIns="45725" tIns="45725" rIns="45725" bIns="45725" anchor="t" anchorCtr="0">
            <a:spAutoFit/>
          </a:bodyPr>
          <a:lstStyle/>
          <a:p>
            <a:pPr marL="0" marR="0" lvl="0" indent="0" algn="l" rtl="0">
              <a:lnSpc>
                <a:spcPct val="100000"/>
              </a:lnSpc>
              <a:spcBef>
                <a:spcPts val="0"/>
              </a:spcBef>
              <a:spcAft>
                <a:spcPts val="0"/>
              </a:spcAft>
              <a:buClr>
                <a:srgbClr val="333F50"/>
              </a:buClr>
              <a:buSzPts val="1000"/>
              <a:buFont typeface="Calibri"/>
              <a:buNone/>
            </a:pPr>
            <a:r>
              <a:rPr lang="sl-SI" sz="3200" b="1">
                <a:latin typeface="Calibri"/>
                <a:ea typeface="Calibri"/>
                <a:cs typeface="Calibri"/>
                <a:sym typeface="Calibri"/>
              </a:rPr>
              <a:t>RAZPRAVA</a:t>
            </a:r>
            <a:endParaRPr sz="3500" b="1"/>
          </a:p>
        </p:txBody>
      </p:sp>
      <p:pic>
        <p:nvPicPr>
          <p:cNvPr id="988" name="Google Shape;988;g3b71480ff71_0_0" descr="Slika 8"/>
          <p:cNvPicPr preferRelativeResize="0"/>
          <p:nvPr/>
        </p:nvPicPr>
        <p:blipFill rotWithShape="1">
          <a:blip r:embed="rId3">
            <a:alphaModFix/>
          </a:blip>
          <a:srcRect/>
          <a:stretch/>
        </p:blipFill>
        <p:spPr>
          <a:xfrm>
            <a:off x="416561" y="5247140"/>
            <a:ext cx="10009548" cy="1096854"/>
          </a:xfrm>
          <a:prstGeom prst="rect">
            <a:avLst/>
          </a:prstGeom>
          <a:noFill/>
          <a:ln>
            <a:noFill/>
          </a:ln>
        </p:spPr>
      </p:pic>
      <p:pic>
        <p:nvPicPr>
          <p:cNvPr id="989" name="Google Shape;989;g3b71480ff71_0_0" descr="Slika 10"/>
          <p:cNvPicPr preferRelativeResize="0"/>
          <p:nvPr/>
        </p:nvPicPr>
        <p:blipFill rotWithShape="1">
          <a:blip r:embed="rId4">
            <a:alphaModFix/>
          </a:blip>
          <a:srcRect t="13224" r="22130"/>
          <a:stretch/>
        </p:blipFill>
        <p:spPr>
          <a:xfrm>
            <a:off x="5233087" y="0"/>
            <a:ext cx="6958912" cy="5184456"/>
          </a:xfrm>
          <a:prstGeom prst="rect">
            <a:avLst/>
          </a:prstGeom>
          <a:noFill/>
          <a:ln>
            <a:noFill/>
          </a:ln>
        </p:spPr>
      </p:pic>
      <p:pic>
        <p:nvPicPr>
          <p:cNvPr id="990" name="Google Shape;990;g3b71480ff71_0_0" descr="Slika 12"/>
          <p:cNvPicPr preferRelativeResize="0"/>
          <p:nvPr/>
        </p:nvPicPr>
        <p:blipFill rotWithShape="1">
          <a:blip r:embed="rId5">
            <a:alphaModFix/>
          </a:blip>
          <a:srcRect/>
          <a:stretch/>
        </p:blipFill>
        <p:spPr>
          <a:xfrm>
            <a:off x="516732" y="706065"/>
            <a:ext cx="2468880" cy="713232"/>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94"/>
        <p:cNvGrpSpPr/>
        <p:nvPr/>
      </p:nvGrpSpPr>
      <p:grpSpPr>
        <a:xfrm>
          <a:off x="0" y="0"/>
          <a:ext cx="0" cy="0"/>
          <a:chOff x="0" y="0"/>
          <a:chExt cx="0" cy="0"/>
        </a:xfrm>
      </p:grpSpPr>
      <p:sp>
        <p:nvSpPr>
          <p:cNvPr id="995" name="Google Shape;995;g3b71480ff71_0_7"/>
          <p:cNvSpPr txBox="1"/>
          <p:nvPr/>
        </p:nvSpPr>
        <p:spPr>
          <a:xfrm>
            <a:off x="833127" y="355300"/>
            <a:ext cx="10753800" cy="400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4800" b="1">
                <a:solidFill>
                  <a:schemeClr val="accent2"/>
                </a:solidFill>
                <a:latin typeface="Calibri"/>
                <a:ea typeface="Calibri"/>
                <a:cs typeface="Calibri"/>
                <a:sym typeface="Calibri"/>
              </a:rPr>
              <a:t>USPOSABLJANJE PODATKOVNIH STROKOVNJAKOV </a:t>
            </a:r>
            <a:endParaRPr sz="4800" b="1">
              <a:solidFill>
                <a:schemeClr val="accent2"/>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sl-SI" sz="4800" b="1">
                <a:solidFill>
                  <a:schemeClr val="accent2"/>
                </a:solidFill>
                <a:latin typeface="Calibri"/>
                <a:ea typeface="Calibri"/>
                <a:cs typeface="Calibri"/>
                <a:sym typeface="Calibri"/>
              </a:rPr>
              <a:t>S PODROČJA DRUŽBOSLOVJA IN HUMANISTIKE </a:t>
            </a:r>
            <a:endParaRPr sz="4800" b="1">
              <a:solidFill>
                <a:schemeClr val="accent2"/>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sl-SI" sz="4800" b="1">
                <a:solidFill>
                  <a:schemeClr val="accent2"/>
                </a:solidFill>
                <a:latin typeface="Calibri"/>
                <a:ea typeface="Calibri"/>
                <a:cs typeface="Calibri"/>
                <a:sym typeface="Calibri"/>
              </a:rPr>
              <a:t>14. - 16. 1. 2026 </a:t>
            </a:r>
            <a:endParaRPr sz="4800" b="1">
              <a:solidFill>
                <a:schemeClr val="accent2"/>
              </a:solidFill>
              <a:latin typeface="Calibri"/>
              <a:ea typeface="Calibri"/>
              <a:cs typeface="Calibri"/>
              <a:sym typeface="Calibri"/>
            </a:endParaRPr>
          </a:p>
        </p:txBody>
      </p:sp>
      <p:pic>
        <p:nvPicPr>
          <p:cNvPr id="996" name="Google Shape;996;g3b71480ff71_0_7"/>
          <p:cNvPicPr preferRelativeResize="0"/>
          <p:nvPr/>
        </p:nvPicPr>
        <p:blipFill>
          <a:blip r:embed="rId4">
            <a:alphaModFix/>
          </a:blip>
          <a:stretch>
            <a:fillRect/>
          </a:stretch>
        </p:blipFill>
        <p:spPr>
          <a:xfrm>
            <a:off x="6822825" y="6044275"/>
            <a:ext cx="1450525" cy="50750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0"/>
        <p:cNvGrpSpPr/>
        <p:nvPr/>
      </p:nvGrpSpPr>
      <p:grpSpPr>
        <a:xfrm>
          <a:off x="0" y="0"/>
          <a:ext cx="0" cy="0"/>
          <a:chOff x="0" y="0"/>
          <a:chExt cx="0" cy="0"/>
        </a:xfrm>
      </p:grpSpPr>
      <p:sp>
        <p:nvSpPr>
          <p:cNvPr id="1001" name="Google Shape;1001;g3b69a139642_0_18"/>
          <p:cNvSpPr txBox="1">
            <a:spLocks noGrp="1"/>
          </p:cNvSpPr>
          <p:nvPr>
            <p:ph type="title"/>
          </p:nvPr>
        </p:nvSpPr>
        <p:spPr>
          <a:xfrm>
            <a:off x="776128" y="1332047"/>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Dan 2</a:t>
            </a:r>
            <a:endParaRPr/>
          </a:p>
        </p:txBody>
      </p:sp>
      <p:sp>
        <p:nvSpPr>
          <p:cNvPr id="1002" name="Google Shape;1002;g3b69a139642_0_18"/>
          <p:cNvSpPr txBox="1">
            <a:spLocks noGrp="1"/>
          </p:cNvSpPr>
          <p:nvPr>
            <p:ph type="body" idx="1"/>
          </p:nvPr>
        </p:nvSpPr>
        <p:spPr>
          <a:xfrm>
            <a:off x="838203" y="3720254"/>
            <a:ext cx="10515600" cy="2748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600"/>
              <a:buNone/>
            </a:pPr>
            <a:r>
              <a:rPr lang="sl-SI" sz="1600"/>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a:t>
            </a:r>
            <a:endParaRPr/>
          </a:p>
          <a:p>
            <a:pPr marL="0" lvl="0" indent="0" algn="l" rtl="0">
              <a:lnSpc>
                <a:spcPct val="90000"/>
              </a:lnSpc>
              <a:spcBef>
                <a:spcPts val="1000"/>
              </a:spcBef>
              <a:spcAft>
                <a:spcPts val="0"/>
              </a:spcAft>
              <a:buClr>
                <a:srgbClr val="000000"/>
              </a:buClr>
              <a:buSzPts val="1600"/>
              <a:buNone/>
            </a:pPr>
            <a:r>
              <a:rPr lang="sl-SI" sz="1600"/>
              <a:t>(vsebinski tekst)</a:t>
            </a:r>
            <a:endParaRPr/>
          </a:p>
        </p:txBody>
      </p:sp>
      <p:sp>
        <p:nvSpPr>
          <p:cNvPr id="1003" name="Google Shape;1003;g3b69a139642_0_18"/>
          <p:cNvSpPr txBox="1"/>
          <p:nvPr/>
        </p:nvSpPr>
        <p:spPr>
          <a:xfrm>
            <a:off x="838203" y="2501057"/>
            <a:ext cx="10515600" cy="484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500"/>
              <a:buFont typeface="Calibri"/>
              <a:buNone/>
            </a:pPr>
            <a:r>
              <a:rPr lang="sl-SI" sz="3500" b="1" i="0" u="none" strike="noStrike" cap="none">
                <a:solidFill>
                  <a:srgbClr val="000000"/>
                </a:solidFill>
                <a:latin typeface="Calibri"/>
                <a:ea typeface="Calibri"/>
                <a:cs typeface="Calibri"/>
                <a:sym typeface="Calibri"/>
              </a:rPr>
              <a:t>Lorem ipsum (podnaslov)</a:t>
            </a:r>
            <a:endParaRPr/>
          </a:p>
        </p:txBody>
      </p:sp>
      <p:sp>
        <p:nvSpPr>
          <p:cNvPr id="1004" name="Google Shape;1004;g3b69a139642_0_18"/>
          <p:cNvSpPr txBox="1"/>
          <p:nvPr/>
        </p:nvSpPr>
        <p:spPr>
          <a:xfrm>
            <a:off x="838203" y="3076022"/>
            <a:ext cx="10515600" cy="484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800"/>
              <a:buFont typeface="Calibri"/>
              <a:buNone/>
            </a:pPr>
            <a:r>
              <a:rPr lang="sl-SI" sz="2800" b="0" i="0" u="none" strike="noStrike" cap="none">
                <a:solidFill>
                  <a:srgbClr val="000000"/>
                </a:solidFill>
                <a:latin typeface="Calibri"/>
                <a:ea typeface="Calibri"/>
                <a:cs typeface="Calibri"/>
                <a:sym typeface="Calibri"/>
              </a:rPr>
              <a:t>Lorem ipsum (sekundarni podnaslov)</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80"/>
        <p:cNvGrpSpPr/>
        <p:nvPr/>
      </p:nvGrpSpPr>
      <p:grpSpPr>
        <a:xfrm>
          <a:off x="0" y="0"/>
          <a:ext cx="0" cy="0"/>
          <a:chOff x="0" y="0"/>
          <a:chExt cx="0" cy="0"/>
        </a:xfrm>
      </p:grpSpPr>
      <p:sp>
        <p:nvSpPr>
          <p:cNvPr id="481" name="Google Shape;481;g3b69a139642_0_80"/>
          <p:cNvSpPr txBox="1">
            <a:spLocks noGrp="1"/>
          </p:cNvSpPr>
          <p:nvPr>
            <p:ph type="title"/>
          </p:nvPr>
        </p:nvSpPr>
        <p:spPr>
          <a:xfrm>
            <a:off x="838203" y="17044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Predstavitev udeležencev</a:t>
            </a:r>
            <a:endParaRPr/>
          </a:p>
        </p:txBody>
      </p:sp>
      <p:sp>
        <p:nvSpPr>
          <p:cNvPr id="482" name="Google Shape;482;g3b69a139642_0_80"/>
          <p:cNvSpPr txBox="1"/>
          <p:nvPr/>
        </p:nvSpPr>
        <p:spPr>
          <a:xfrm>
            <a:off x="838203" y="2501057"/>
            <a:ext cx="10515600" cy="484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500"/>
              <a:buFont typeface="Calibri"/>
              <a:buNone/>
            </a:pPr>
            <a:r>
              <a:rPr lang="sl-SI" sz="3500" b="1">
                <a:latin typeface="Calibri"/>
                <a:ea typeface="Calibri"/>
                <a:cs typeface="Calibri"/>
                <a:sym typeface="Calibri"/>
              </a:rPr>
              <a:t>ime, priimek, organizacija, izkušnje s podatki - 1 min</a:t>
            </a:r>
            <a:r>
              <a:rPr lang="sl-SI" sz="1100" i="1">
                <a:solidFill>
                  <a:schemeClr val="dk1"/>
                </a:solidFill>
              </a:rPr>
              <a:t> </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8"/>
        <p:cNvGrpSpPr/>
        <p:nvPr/>
      </p:nvGrpSpPr>
      <p:grpSpPr>
        <a:xfrm>
          <a:off x="0" y="0"/>
          <a:ext cx="0" cy="0"/>
          <a:chOff x="0" y="0"/>
          <a:chExt cx="0" cy="0"/>
        </a:xfrm>
      </p:grpSpPr>
      <p:sp>
        <p:nvSpPr>
          <p:cNvPr id="1009" name="Google Shape;1009;g3b71480ff71_0_12"/>
          <p:cNvSpPr txBox="1"/>
          <p:nvPr/>
        </p:nvSpPr>
        <p:spPr>
          <a:xfrm>
            <a:off x="833127" y="355300"/>
            <a:ext cx="10753800" cy="400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4800" b="1">
                <a:solidFill>
                  <a:schemeClr val="accent2"/>
                </a:solidFill>
                <a:latin typeface="Calibri"/>
                <a:ea typeface="Calibri"/>
                <a:cs typeface="Calibri"/>
                <a:sym typeface="Calibri"/>
              </a:rPr>
              <a:t>USPOSABLJANJE PODATKOVNIH STROKOVNJAKOV </a:t>
            </a:r>
            <a:endParaRPr sz="4800" b="1">
              <a:solidFill>
                <a:schemeClr val="accent2"/>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sl-SI" sz="4800" b="1">
                <a:solidFill>
                  <a:schemeClr val="accent2"/>
                </a:solidFill>
                <a:latin typeface="Calibri"/>
                <a:ea typeface="Calibri"/>
                <a:cs typeface="Calibri"/>
                <a:sym typeface="Calibri"/>
              </a:rPr>
              <a:t>S PODROČJA DRUŽBOSLOVJA IN HUMANISTIKE </a:t>
            </a:r>
            <a:endParaRPr sz="4800" b="1">
              <a:solidFill>
                <a:schemeClr val="accent2"/>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sl-SI" sz="4800" b="1">
                <a:solidFill>
                  <a:schemeClr val="accent2"/>
                </a:solidFill>
                <a:latin typeface="Calibri"/>
                <a:ea typeface="Calibri"/>
                <a:cs typeface="Calibri"/>
                <a:sym typeface="Calibri"/>
              </a:rPr>
              <a:t>14. - 16. 1. 2026 </a:t>
            </a:r>
            <a:endParaRPr sz="4800" b="1">
              <a:solidFill>
                <a:schemeClr val="accent2"/>
              </a:solidFill>
              <a:latin typeface="Calibri"/>
              <a:ea typeface="Calibri"/>
              <a:cs typeface="Calibri"/>
              <a:sym typeface="Calibri"/>
            </a:endParaRPr>
          </a:p>
        </p:txBody>
      </p:sp>
      <p:pic>
        <p:nvPicPr>
          <p:cNvPr id="1010" name="Google Shape;1010;g3b71480ff71_0_12"/>
          <p:cNvPicPr preferRelativeResize="0"/>
          <p:nvPr/>
        </p:nvPicPr>
        <p:blipFill>
          <a:blip r:embed="rId4">
            <a:alphaModFix/>
          </a:blip>
          <a:stretch>
            <a:fillRect/>
          </a:stretch>
        </p:blipFill>
        <p:spPr>
          <a:xfrm>
            <a:off x="6822825" y="6044275"/>
            <a:ext cx="1450525" cy="50750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14"/>
        <p:cNvGrpSpPr/>
        <p:nvPr/>
      </p:nvGrpSpPr>
      <p:grpSpPr>
        <a:xfrm>
          <a:off x="0" y="0"/>
          <a:ext cx="0" cy="0"/>
          <a:chOff x="0" y="0"/>
          <a:chExt cx="0" cy="0"/>
        </a:xfrm>
      </p:grpSpPr>
      <p:sp>
        <p:nvSpPr>
          <p:cNvPr id="1015" name="Google Shape;1015;g3b71480ff71_0_17"/>
          <p:cNvSpPr txBox="1">
            <a:spLocks noGrp="1"/>
          </p:cNvSpPr>
          <p:nvPr>
            <p:ph type="title"/>
          </p:nvPr>
        </p:nvSpPr>
        <p:spPr>
          <a:xfrm>
            <a:off x="776128" y="1332047"/>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Dan 3</a:t>
            </a:r>
            <a:endParaRPr/>
          </a:p>
        </p:txBody>
      </p:sp>
      <p:sp>
        <p:nvSpPr>
          <p:cNvPr id="1016" name="Google Shape;1016;g3b71480ff71_0_17"/>
          <p:cNvSpPr txBox="1">
            <a:spLocks noGrp="1"/>
          </p:cNvSpPr>
          <p:nvPr>
            <p:ph type="body" idx="1"/>
          </p:nvPr>
        </p:nvSpPr>
        <p:spPr>
          <a:xfrm>
            <a:off x="838203" y="3720254"/>
            <a:ext cx="10515600" cy="2748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600"/>
              <a:buNone/>
            </a:pPr>
            <a:r>
              <a:rPr lang="sl-SI" sz="1600"/>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a:t>
            </a:r>
            <a:endParaRPr/>
          </a:p>
          <a:p>
            <a:pPr marL="0" lvl="0" indent="0" algn="l" rtl="0">
              <a:lnSpc>
                <a:spcPct val="90000"/>
              </a:lnSpc>
              <a:spcBef>
                <a:spcPts val="1000"/>
              </a:spcBef>
              <a:spcAft>
                <a:spcPts val="0"/>
              </a:spcAft>
              <a:buClr>
                <a:srgbClr val="000000"/>
              </a:buClr>
              <a:buSzPts val="1600"/>
              <a:buNone/>
            </a:pPr>
            <a:r>
              <a:rPr lang="sl-SI" sz="1600"/>
              <a:t>(vsebinski tekst)</a:t>
            </a:r>
            <a:endParaRPr/>
          </a:p>
        </p:txBody>
      </p:sp>
      <p:sp>
        <p:nvSpPr>
          <p:cNvPr id="1017" name="Google Shape;1017;g3b71480ff71_0_17"/>
          <p:cNvSpPr txBox="1"/>
          <p:nvPr/>
        </p:nvSpPr>
        <p:spPr>
          <a:xfrm>
            <a:off x="838203" y="2501057"/>
            <a:ext cx="10515600" cy="484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500"/>
              <a:buFont typeface="Calibri"/>
              <a:buNone/>
            </a:pPr>
            <a:r>
              <a:rPr lang="sl-SI" sz="3500" b="1" i="0" u="none" strike="noStrike" cap="none">
                <a:solidFill>
                  <a:srgbClr val="000000"/>
                </a:solidFill>
                <a:latin typeface="Calibri"/>
                <a:ea typeface="Calibri"/>
                <a:cs typeface="Calibri"/>
                <a:sym typeface="Calibri"/>
              </a:rPr>
              <a:t>Lorem ipsum (podnaslov)</a:t>
            </a:r>
            <a:endParaRPr/>
          </a:p>
        </p:txBody>
      </p:sp>
      <p:sp>
        <p:nvSpPr>
          <p:cNvPr id="1018" name="Google Shape;1018;g3b71480ff71_0_17"/>
          <p:cNvSpPr txBox="1"/>
          <p:nvPr/>
        </p:nvSpPr>
        <p:spPr>
          <a:xfrm>
            <a:off x="838203" y="3076022"/>
            <a:ext cx="10515600" cy="484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800"/>
              <a:buFont typeface="Calibri"/>
              <a:buNone/>
            </a:pPr>
            <a:r>
              <a:rPr lang="sl-SI" sz="2800" b="0" i="0" u="none" strike="noStrike" cap="none">
                <a:solidFill>
                  <a:srgbClr val="000000"/>
                </a:solidFill>
                <a:latin typeface="Calibri"/>
                <a:ea typeface="Calibri"/>
                <a:cs typeface="Calibri"/>
                <a:sym typeface="Calibri"/>
              </a:rPr>
              <a:t>Lorem ipsum (sekundarni podnaslov)</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22"/>
        <p:cNvGrpSpPr/>
        <p:nvPr/>
      </p:nvGrpSpPr>
      <p:grpSpPr>
        <a:xfrm>
          <a:off x="0" y="0"/>
          <a:ext cx="0" cy="0"/>
          <a:chOff x="0" y="0"/>
          <a:chExt cx="0" cy="0"/>
        </a:xfrm>
      </p:grpSpPr>
      <p:sp>
        <p:nvSpPr>
          <p:cNvPr id="1023" name="Google Shape;1023;g3b71480ff71_6_0"/>
          <p:cNvSpPr txBox="1"/>
          <p:nvPr/>
        </p:nvSpPr>
        <p:spPr>
          <a:xfrm>
            <a:off x="725248" y="505139"/>
            <a:ext cx="9965944"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6600" b="1" i="0" u="none" strike="noStrike" cap="none">
                <a:solidFill>
                  <a:srgbClr val="ED7D31"/>
                </a:solidFill>
                <a:latin typeface="Calibri"/>
                <a:ea typeface="Calibri"/>
                <a:cs typeface="Calibri"/>
                <a:sym typeface="Calibri"/>
              </a:rPr>
              <a:t>Orodja za zaščito podatkov in za pripravo NRRP</a:t>
            </a:r>
            <a:endParaRPr/>
          </a:p>
        </p:txBody>
      </p:sp>
      <p:sp>
        <p:nvSpPr>
          <p:cNvPr id="1024" name="Google Shape;1024;g3b71480ff71_6_0"/>
          <p:cNvSpPr txBox="1"/>
          <p:nvPr/>
        </p:nvSpPr>
        <p:spPr>
          <a:xfrm>
            <a:off x="725248" y="2363586"/>
            <a:ext cx="8327808"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Calibri"/>
              <a:buNone/>
            </a:pPr>
            <a:endParaRPr sz="2800" b="0" i="0" u="none" strike="noStrike" cap="none">
              <a:solidFill>
                <a:srgbClr val="FFFFFF"/>
              </a:solidFill>
              <a:latin typeface="Calibri"/>
              <a:ea typeface="Calibri"/>
              <a:cs typeface="Calibri"/>
              <a:sym typeface="Calibri"/>
            </a:endParaRPr>
          </a:p>
        </p:txBody>
      </p:sp>
      <p:pic>
        <p:nvPicPr>
          <p:cNvPr id="1025" name="Google Shape;1025;g3b71480ff71_6_0" descr="A grey and black sign with a person in a circle&#10;&#10;Description automatically generated"/>
          <p:cNvPicPr preferRelativeResize="0"/>
          <p:nvPr/>
        </p:nvPicPr>
        <p:blipFill rotWithShape="1">
          <a:blip r:embed="rId4">
            <a:alphaModFix/>
          </a:blip>
          <a:srcRect/>
          <a:stretch/>
        </p:blipFill>
        <p:spPr>
          <a:xfrm>
            <a:off x="805671" y="5333460"/>
            <a:ext cx="1249752" cy="432400"/>
          </a:xfrm>
          <a:prstGeom prst="rect">
            <a:avLst/>
          </a:prstGeom>
          <a:noFill/>
          <a:ln>
            <a:noFill/>
          </a:ln>
        </p:spPr>
      </p:pic>
      <p:sp>
        <p:nvSpPr>
          <p:cNvPr id="1026" name="Google Shape;1026;g3b71480ff71_6_0"/>
          <p:cNvSpPr txBox="1"/>
          <p:nvPr/>
        </p:nvSpPr>
        <p:spPr>
          <a:xfrm>
            <a:off x="725869" y="4236845"/>
            <a:ext cx="735111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800" b="0" i="0" u="none" strike="noStrike" cap="none">
                <a:solidFill>
                  <a:schemeClr val="lt1"/>
                </a:solidFill>
                <a:latin typeface="Calibri"/>
                <a:ea typeface="Calibri"/>
                <a:cs typeface="Calibri"/>
                <a:sym typeface="Calibri"/>
              </a:rPr>
              <a:t>Ljubljana in online, Centralna tehniška knjižnica Univerze v Ljubljani,</a:t>
            </a:r>
            <a:endParaRPr/>
          </a:p>
          <a:p>
            <a:pPr marL="0" marR="0" lvl="0" indent="0" algn="l" rtl="0">
              <a:spcBef>
                <a:spcPts val="0"/>
              </a:spcBef>
              <a:spcAft>
                <a:spcPts val="0"/>
              </a:spcAft>
              <a:buNone/>
            </a:pPr>
            <a:r>
              <a:rPr lang="sl-SI" sz="1800">
                <a:solidFill>
                  <a:schemeClr val="lt1"/>
                </a:solidFill>
                <a:latin typeface="Calibri"/>
                <a:ea typeface="Calibri"/>
                <a:cs typeface="Calibri"/>
                <a:sym typeface="Calibri"/>
              </a:rPr>
              <a:t>2. usposabljanje za podatkovne strokovnjake, 14. – 16. 1. 2026</a:t>
            </a:r>
            <a:endParaRPr/>
          </a:p>
        </p:txBody>
      </p:sp>
      <p:pic>
        <p:nvPicPr>
          <p:cNvPr id="1027" name="Google Shape;1027;g3b71480ff71_6_0"/>
          <p:cNvPicPr preferRelativeResize="0"/>
          <p:nvPr/>
        </p:nvPicPr>
        <p:blipFill rotWithShape="1">
          <a:blip r:embed="rId5">
            <a:alphaModFix/>
          </a:blip>
          <a:srcRect/>
          <a:stretch/>
        </p:blipFill>
        <p:spPr>
          <a:xfrm>
            <a:off x="6033654" y="5976084"/>
            <a:ext cx="676715" cy="384081"/>
          </a:xfrm>
          <a:prstGeom prst="rect">
            <a:avLst/>
          </a:prstGeom>
          <a:noFill/>
          <a:ln>
            <a:noFill/>
          </a:ln>
        </p:spPr>
      </p:pic>
      <p:sp>
        <p:nvSpPr>
          <p:cNvPr id="1028" name="Google Shape;1028;g3b71480ff71_6_0"/>
          <p:cNvSpPr txBox="1"/>
          <p:nvPr/>
        </p:nvSpPr>
        <p:spPr>
          <a:xfrm>
            <a:off x="725248" y="2853939"/>
            <a:ext cx="6097088"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sl-SI" sz="1800" b="0" i="0" u="none" strike="noStrike" cap="none">
                <a:solidFill>
                  <a:srgbClr val="FFFFFF"/>
                </a:solidFill>
                <a:latin typeface="Calibri"/>
                <a:ea typeface="Calibri"/>
                <a:cs typeface="Calibri"/>
                <a:sym typeface="Calibri"/>
              </a:rPr>
              <a:t>Dr. Miha SERUČNIK, Znanstvenoraziskovalni center</a:t>
            </a:r>
          </a:p>
          <a:p>
            <a:pPr marL="0" marR="0" lvl="0" indent="0" algn="l" rtl="0">
              <a:lnSpc>
                <a:spcPct val="100000"/>
              </a:lnSpc>
              <a:spcBef>
                <a:spcPts val="0"/>
              </a:spcBef>
              <a:spcAft>
                <a:spcPts val="0"/>
              </a:spcAft>
              <a:buClr>
                <a:srgbClr val="FFFFFF"/>
              </a:buClr>
              <a:buSzPts val="1800"/>
              <a:buFont typeface="Calibri"/>
              <a:buNone/>
            </a:pPr>
            <a:r>
              <a:rPr lang="sl-SI" sz="1800" b="0" i="0" u="none" strike="noStrike" cap="none">
                <a:solidFill>
                  <a:srgbClr val="FFFFFF"/>
                </a:solidFill>
                <a:latin typeface="Calibri"/>
                <a:ea typeface="Calibri"/>
                <a:cs typeface="Calibri"/>
                <a:sym typeface="Calibri"/>
              </a:rPr>
              <a:t>Slovenske akademije znanosti in umetnosti</a:t>
            </a:r>
            <a:endParaRPr/>
          </a:p>
          <a:p>
            <a:pPr marL="0" marR="0" lvl="0" indent="0" algn="l" rtl="0">
              <a:lnSpc>
                <a:spcPct val="100000"/>
              </a:lnSpc>
              <a:spcBef>
                <a:spcPts val="0"/>
              </a:spcBef>
              <a:spcAft>
                <a:spcPts val="0"/>
              </a:spcAft>
              <a:buClr>
                <a:srgbClr val="FFFFFF"/>
              </a:buClr>
              <a:buSzPts val="1800"/>
              <a:buFont typeface="Calibri"/>
              <a:buNone/>
            </a:pPr>
            <a:r>
              <a:rPr lang="sl-SI" sz="1800" b="0" i="0" u="none" strike="noStrike" cap="none">
                <a:solidFill>
                  <a:srgbClr val="FFFFFF"/>
                </a:solidFill>
                <a:latin typeface="Calibri"/>
                <a:ea typeface="Calibri"/>
                <a:cs typeface="Calibri"/>
                <a:sym typeface="Calibri"/>
              </a:rPr>
              <a:t>Peter ČERČE, </a:t>
            </a:r>
            <a:r>
              <a:rPr lang="sl-SI" sz="1800">
                <a:solidFill>
                  <a:schemeClr val="lt1"/>
                </a:solidFill>
                <a:latin typeface="Calibri"/>
                <a:ea typeface="Calibri"/>
                <a:cs typeface="Calibri"/>
                <a:sym typeface="Calibri"/>
              </a:rPr>
              <a:t>Znanstveno-raziskovalno središče Koper</a:t>
            </a:r>
            <a:endParaRPr sz="1800">
              <a:solidFill>
                <a:srgbClr val="FFFFFF"/>
              </a:solidFill>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033"/>
        <p:cNvGrpSpPr/>
        <p:nvPr/>
      </p:nvGrpSpPr>
      <p:grpSpPr>
        <a:xfrm>
          <a:off x="0" y="0"/>
          <a:ext cx="0" cy="0"/>
          <a:chOff x="0" y="0"/>
          <a:chExt cx="0" cy="0"/>
        </a:xfrm>
      </p:grpSpPr>
      <p:sp>
        <p:nvSpPr>
          <p:cNvPr id="1034" name="Google Shape;1034;g3b71480ff71_6_10"/>
          <p:cNvSpPr txBox="1">
            <a:spLocks noGrp="1"/>
          </p:cNvSpPr>
          <p:nvPr>
            <p:ph type="title"/>
          </p:nvPr>
        </p:nvSpPr>
        <p:spPr>
          <a:xfrm>
            <a:off x="742956" y="1187622"/>
            <a:ext cx="9033342" cy="81741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sl-SI" sz="5000" b="1">
                <a:solidFill>
                  <a:srgbClr val="ED7D31"/>
                </a:solidFill>
                <a:latin typeface="Calibri"/>
                <a:ea typeface="Calibri"/>
                <a:cs typeface="Calibri"/>
                <a:sym typeface="Calibri"/>
              </a:rPr>
              <a:t>Vsebina</a:t>
            </a:r>
            <a:br>
              <a:rPr lang="sl-SI" sz="5000" b="1">
                <a:solidFill>
                  <a:srgbClr val="ED7D31"/>
                </a:solidFill>
                <a:latin typeface="Calibri"/>
                <a:ea typeface="Calibri"/>
                <a:cs typeface="Calibri"/>
                <a:sym typeface="Calibri"/>
              </a:rPr>
            </a:br>
            <a:endParaRPr sz="5000" b="1">
              <a:solidFill>
                <a:srgbClr val="ED7D31"/>
              </a:solidFill>
              <a:latin typeface="Calibri"/>
              <a:ea typeface="Calibri"/>
              <a:cs typeface="Calibri"/>
              <a:sym typeface="Calibri"/>
            </a:endParaRPr>
          </a:p>
        </p:txBody>
      </p:sp>
      <p:sp>
        <p:nvSpPr>
          <p:cNvPr id="1035" name="Google Shape;1035;g3b71480ff71_6_10"/>
          <p:cNvSpPr txBox="1"/>
          <p:nvPr/>
        </p:nvSpPr>
        <p:spPr>
          <a:xfrm>
            <a:off x="742956" y="4235239"/>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036" name="Google Shape;1036;g3b71480ff71_6_10"/>
          <p:cNvSpPr/>
          <p:nvPr/>
        </p:nvSpPr>
        <p:spPr>
          <a:xfrm>
            <a:off x="742956" y="2273754"/>
            <a:ext cx="9848845" cy="3447098"/>
          </a:xfrm>
          <a:prstGeom prst="rect">
            <a:avLst/>
          </a:prstGeom>
          <a:noFill/>
          <a:ln>
            <a:noFill/>
          </a:ln>
        </p:spPr>
        <p:txBody>
          <a:bodyPr spcFirstLastPara="1" wrap="square" lIns="91425" tIns="45700" rIns="91425" bIns="45700" anchor="t" anchorCtr="0">
            <a:noAutofit/>
          </a:bodyPr>
          <a:lstStyle/>
          <a:p>
            <a:pPr marL="514350" marR="0" lvl="0" indent="-514350" algn="l" rtl="0">
              <a:spcBef>
                <a:spcPts val="0"/>
              </a:spcBef>
              <a:spcAft>
                <a:spcPts val="0"/>
              </a:spcAft>
              <a:buClr>
                <a:schemeClr val="dk1"/>
              </a:buClr>
              <a:buSzPts val="2800"/>
              <a:buFont typeface="Calibri"/>
              <a:buAutoNum type="arabicPeriod"/>
            </a:pPr>
            <a:r>
              <a:rPr lang="sl-SI" sz="2800">
                <a:solidFill>
                  <a:schemeClr val="dk1"/>
                </a:solidFill>
                <a:latin typeface="Calibri"/>
                <a:ea typeface="Calibri"/>
                <a:cs typeface="Calibri"/>
                <a:sym typeface="Calibri"/>
              </a:rPr>
              <a:t>Orodja za zaščito podatkov</a:t>
            </a:r>
            <a:endParaRPr/>
          </a:p>
          <a:p>
            <a:pPr marL="514350" marR="0" lvl="0" indent="-336550" algn="l" rtl="0">
              <a:spcBef>
                <a:spcPts val="1200"/>
              </a:spcBef>
              <a:spcAft>
                <a:spcPts val="0"/>
              </a:spcAft>
              <a:buClr>
                <a:schemeClr val="dk1"/>
              </a:buClr>
              <a:buSzPts val="2800"/>
              <a:buFont typeface="Calibri"/>
              <a:buNone/>
            </a:pPr>
            <a:endParaRPr sz="2800">
              <a:solidFill>
                <a:schemeClr val="dk1"/>
              </a:solidFill>
              <a:latin typeface="Calibri"/>
              <a:ea typeface="Calibri"/>
              <a:cs typeface="Calibri"/>
              <a:sym typeface="Calibri"/>
            </a:endParaRPr>
          </a:p>
          <a:p>
            <a:pPr marL="514350" marR="0" lvl="0" indent="-514350" algn="l" rtl="0">
              <a:spcBef>
                <a:spcPts val="1200"/>
              </a:spcBef>
              <a:spcAft>
                <a:spcPts val="0"/>
              </a:spcAft>
              <a:buClr>
                <a:schemeClr val="dk1"/>
              </a:buClr>
              <a:buSzPts val="2800"/>
              <a:buFont typeface="Calibri"/>
              <a:buAutoNum type="arabicPeriod"/>
            </a:pPr>
            <a:r>
              <a:rPr lang="sl-SI" sz="2800">
                <a:solidFill>
                  <a:schemeClr val="dk1"/>
                </a:solidFill>
                <a:latin typeface="Calibri"/>
                <a:ea typeface="Calibri"/>
                <a:cs typeface="Calibri"/>
                <a:sym typeface="Calibri"/>
              </a:rPr>
              <a:t>Orodja za pripravo NRRP</a:t>
            </a:r>
            <a:endParaRPr/>
          </a:p>
          <a:p>
            <a:pPr marL="914400" marR="0" lvl="1" indent="-457200" algn="l" rtl="0">
              <a:spcBef>
                <a:spcPts val="1200"/>
              </a:spcBef>
              <a:spcAft>
                <a:spcPts val="0"/>
              </a:spcAft>
              <a:buClr>
                <a:schemeClr val="dk1"/>
              </a:buClr>
              <a:buSzPts val="2800"/>
              <a:buFont typeface="Arial"/>
              <a:buChar char="•"/>
            </a:pPr>
            <a:r>
              <a:rPr lang="sl-SI" sz="2800" b="0" i="0" u="none" strike="noStrike" cap="none">
                <a:solidFill>
                  <a:schemeClr val="dk1"/>
                </a:solidFill>
                <a:latin typeface="Calibri"/>
                <a:ea typeface="Calibri"/>
                <a:cs typeface="Calibri"/>
                <a:sym typeface="Calibri"/>
              </a:rPr>
              <a:t>DMPonline</a:t>
            </a:r>
            <a:endParaRPr/>
          </a:p>
          <a:p>
            <a:pPr marL="914400" marR="0" lvl="1" indent="-457200" algn="l" rtl="0">
              <a:spcBef>
                <a:spcPts val="1200"/>
              </a:spcBef>
              <a:spcAft>
                <a:spcPts val="0"/>
              </a:spcAft>
              <a:buClr>
                <a:schemeClr val="dk1"/>
              </a:buClr>
              <a:buSzPts val="2800"/>
              <a:buFont typeface="Arial"/>
              <a:buChar char="•"/>
            </a:pPr>
            <a:r>
              <a:rPr lang="sl-SI" sz="2800" b="0" i="0" u="none" strike="noStrike" cap="none">
                <a:solidFill>
                  <a:schemeClr val="dk1"/>
                </a:solidFill>
                <a:latin typeface="Calibri"/>
                <a:ea typeface="Calibri"/>
                <a:cs typeface="Calibri"/>
                <a:sym typeface="Calibri"/>
              </a:rPr>
              <a:t>NRRP asistent</a:t>
            </a:r>
            <a:endParaRPr/>
          </a:p>
          <a:p>
            <a:pPr marL="0" marR="0" lvl="0" indent="0" algn="l" rtl="0">
              <a:spcBef>
                <a:spcPts val="1200"/>
              </a:spcBef>
              <a:spcAft>
                <a:spcPts val="0"/>
              </a:spcAft>
              <a:buNone/>
            </a:pPr>
            <a:endParaRPr sz="2800">
              <a:solidFill>
                <a:schemeClr val="dk1"/>
              </a:solidFill>
              <a:latin typeface="Calibri"/>
              <a:ea typeface="Calibri"/>
              <a:cs typeface="Calibri"/>
              <a:sym typeface="Calibri"/>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41"/>
        <p:cNvGrpSpPr/>
        <p:nvPr/>
      </p:nvGrpSpPr>
      <p:grpSpPr>
        <a:xfrm>
          <a:off x="0" y="0"/>
          <a:ext cx="0" cy="0"/>
          <a:chOff x="0" y="0"/>
          <a:chExt cx="0" cy="0"/>
        </a:xfrm>
      </p:grpSpPr>
      <p:sp>
        <p:nvSpPr>
          <p:cNvPr id="1042" name="Google Shape;1042;g3b71480ff71_6_17"/>
          <p:cNvSpPr txBox="1">
            <a:spLocks noGrp="1"/>
          </p:cNvSpPr>
          <p:nvPr>
            <p:ph type="title"/>
          </p:nvPr>
        </p:nvSpPr>
        <p:spPr>
          <a:xfrm>
            <a:off x="838200" y="3666259"/>
            <a:ext cx="10515600" cy="81741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sl-SI" sz="5000" b="1">
                <a:solidFill>
                  <a:srgbClr val="ED7D31"/>
                </a:solidFill>
                <a:latin typeface="Calibri"/>
                <a:ea typeface="Calibri"/>
                <a:cs typeface="Calibri"/>
                <a:sym typeface="Calibri"/>
              </a:rPr>
              <a:t>Orodja za zaščito podatkov</a:t>
            </a:r>
            <a:br>
              <a:rPr lang="sl-SI" sz="5000" b="1">
                <a:solidFill>
                  <a:srgbClr val="ED7D31"/>
                </a:solidFill>
                <a:latin typeface="Calibri"/>
                <a:ea typeface="Calibri"/>
                <a:cs typeface="Calibri"/>
                <a:sym typeface="Calibri"/>
              </a:rPr>
            </a:br>
            <a:br>
              <a:rPr lang="sl-SI" sz="5000" b="1">
                <a:solidFill>
                  <a:srgbClr val="ED7D31"/>
                </a:solidFill>
                <a:latin typeface="Calibri"/>
                <a:ea typeface="Calibri"/>
                <a:cs typeface="Calibri"/>
                <a:sym typeface="Calibri"/>
              </a:rPr>
            </a:br>
            <a:endParaRPr sz="5000" b="1">
              <a:solidFill>
                <a:srgbClr val="ED7D31"/>
              </a:solidFill>
              <a:latin typeface="Calibri"/>
              <a:ea typeface="Calibri"/>
              <a:cs typeface="Calibri"/>
              <a:sym typeface="Calibri"/>
            </a:endParaRPr>
          </a:p>
        </p:txBody>
      </p:sp>
      <p:sp>
        <p:nvSpPr>
          <p:cNvPr id="1043" name="Google Shape;1043;g3b71480ff71_6_17"/>
          <p:cNvSpPr txBox="1"/>
          <p:nvPr/>
        </p:nvSpPr>
        <p:spPr>
          <a:xfrm>
            <a:off x="1771454" y="3666259"/>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44" name="Google Shape;1044;g3b71480ff71_6_17"/>
          <p:cNvSpPr txBox="1"/>
          <p:nvPr/>
        </p:nvSpPr>
        <p:spPr>
          <a:xfrm>
            <a:off x="972312" y="4495800"/>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49"/>
        <p:cNvGrpSpPr/>
        <p:nvPr/>
      </p:nvGrpSpPr>
      <p:grpSpPr>
        <a:xfrm>
          <a:off x="0" y="0"/>
          <a:ext cx="0" cy="0"/>
          <a:chOff x="0" y="0"/>
          <a:chExt cx="0" cy="0"/>
        </a:xfrm>
      </p:grpSpPr>
      <p:sp>
        <p:nvSpPr>
          <p:cNvPr id="1050" name="Google Shape;1050;g3b71480ff71_6_24"/>
          <p:cNvSpPr txBox="1"/>
          <p:nvPr/>
        </p:nvSpPr>
        <p:spPr>
          <a:xfrm>
            <a:off x="1771454" y="3666259"/>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51" name="Google Shape;1051;g3b71480ff71_6_24"/>
          <p:cNvSpPr txBox="1"/>
          <p:nvPr/>
        </p:nvSpPr>
        <p:spPr>
          <a:xfrm>
            <a:off x="972312" y="4495800"/>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52" name="Google Shape;1052;g3b71480ff71_6_24"/>
          <p:cNvSpPr txBox="1">
            <a:spLocks noGrp="1"/>
          </p:cNvSpPr>
          <p:nvPr>
            <p:ph type="title"/>
          </p:nvPr>
        </p:nvSpPr>
        <p:spPr>
          <a:xfrm>
            <a:off x="838200" y="936326"/>
            <a:ext cx="10515600" cy="81741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sl-SI" sz="5000" b="1">
                <a:solidFill>
                  <a:srgbClr val="ED7D31"/>
                </a:solidFill>
                <a:latin typeface="Calibri"/>
                <a:ea typeface="Calibri"/>
                <a:cs typeface="Calibri"/>
                <a:sym typeface="Calibri"/>
              </a:rPr>
              <a:t>Orodja za zaščito podatkov</a:t>
            </a:r>
            <a:br>
              <a:rPr lang="sl-SI" sz="5000" b="1">
                <a:solidFill>
                  <a:srgbClr val="ED7D31"/>
                </a:solidFill>
                <a:latin typeface="Calibri"/>
                <a:ea typeface="Calibri"/>
                <a:cs typeface="Calibri"/>
                <a:sym typeface="Calibri"/>
              </a:rPr>
            </a:br>
            <a:br>
              <a:rPr lang="sl-SI" sz="5000" b="1">
                <a:solidFill>
                  <a:srgbClr val="ED7D31"/>
                </a:solidFill>
                <a:latin typeface="Calibri"/>
                <a:ea typeface="Calibri"/>
                <a:cs typeface="Calibri"/>
                <a:sym typeface="Calibri"/>
              </a:rPr>
            </a:br>
            <a:endParaRPr sz="5000" b="1">
              <a:solidFill>
                <a:srgbClr val="ED7D31"/>
              </a:solidFill>
              <a:latin typeface="Calibri"/>
              <a:ea typeface="Calibri"/>
              <a:cs typeface="Calibri"/>
              <a:sym typeface="Calibri"/>
            </a:endParaRPr>
          </a:p>
        </p:txBody>
      </p:sp>
      <p:sp>
        <p:nvSpPr>
          <p:cNvPr id="1053" name="Google Shape;1053;g3b71480ff71_6_24"/>
          <p:cNvSpPr txBox="1"/>
          <p:nvPr/>
        </p:nvSpPr>
        <p:spPr>
          <a:xfrm>
            <a:off x="1771454" y="3666259"/>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54" name="Google Shape;1054;g3b71480ff71_6_24"/>
          <p:cNvSpPr txBox="1"/>
          <p:nvPr/>
        </p:nvSpPr>
        <p:spPr>
          <a:xfrm>
            <a:off x="972312" y="4495800"/>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55" name="Google Shape;1055;g3b71480ff71_6_24"/>
          <p:cNvSpPr/>
          <p:nvPr/>
        </p:nvSpPr>
        <p:spPr>
          <a:xfrm>
            <a:off x="838200" y="3090130"/>
            <a:ext cx="10244328" cy="2831544"/>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Enkripcija je proces, ki uporablja šifrirne ključe in algoritem za pretvorbo dostopnih podatkov v kodirane informacije, ki jih lahko dešifrirajo samo pooblaščeni uporabniki.</a:t>
            </a:r>
            <a:endParaRPr/>
          </a:p>
          <a:p>
            <a:pPr marL="285750" marR="0" lvl="0" indent="-285750" algn="l" rtl="0">
              <a:spcBef>
                <a:spcPts val="60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Najbolj razširjen algoritem za t.i. simetrično šifriranje je </a:t>
            </a:r>
            <a:r>
              <a:rPr lang="sl-SI" sz="2400" i="1">
                <a:solidFill>
                  <a:schemeClr val="dk1"/>
                </a:solidFill>
                <a:latin typeface="Calibri"/>
                <a:ea typeface="Calibri"/>
                <a:cs typeface="Calibri"/>
                <a:sym typeface="Calibri"/>
              </a:rPr>
              <a:t>Advanced Encryption Standard – AES</a:t>
            </a:r>
            <a:r>
              <a:rPr lang="sl-SI" sz="2400">
                <a:solidFill>
                  <a:schemeClr val="dk1"/>
                </a:solidFill>
                <a:latin typeface="Calibri"/>
                <a:ea typeface="Calibri"/>
                <a:cs typeface="Calibri"/>
                <a:sym typeface="Calibri"/>
              </a:rPr>
              <a:t>, ki kljub nekaterim pomanjkljivostim še vedno velja kot primeren algoritem za zaščito informacij.</a:t>
            </a:r>
            <a:endParaRPr/>
          </a:p>
          <a:p>
            <a:pPr marL="285750" marR="0" lvl="0" indent="-285750" algn="l" rtl="0">
              <a:spcBef>
                <a:spcPts val="60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Simetrična (ključ za dešifriranje je enak ključu za šifriranje) vs. Nesimetrična.</a:t>
            </a:r>
            <a:endParaRPr/>
          </a:p>
        </p:txBody>
      </p:sp>
      <p:sp>
        <p:nvSpPr>
          <p:cNvPr id="1056" name="Google Shape;1056;g3b71480ff71_6_24"/>
          <p:cNvSpPr/>
          <p:nvPr/>
        </p:nvSpPr>
        <p:spPr>
          <a:xfrm>
            <a:off x="838200" y="1345035"/>
            <a:ext cx="10515600" cy="1384995"/>
          </a:xfrm>
          <a:prstGeom prst="rect">
            <a:avLst/>
          </a:prstGeom>
          <a:noFill/>
          <a:ln w="28575" cap="flat" cmpd="sng">
            <a:solidFill>
              <a:schemeClr val="accent6"/>
            </a:solidFill>
            <a:prstDash val="solid"/>
            <a:round/>
            <a:headEnd type="none" w="sm" len="sm"/>
            <a:tailEnd type="none" w="sm" len="sm"/>
          </a:ln>
        </p:spPr>
        <p:txBody>
          <a:bodyPr spcFirstLastPara="1" wrap="square" lIns="91425" tIns="45700" rIns="91425" bIns="45700" anchor="t" anchorCtr="0">
            <a:noAutofit/>
          </a:bodyPr>
          <a:lstStyle/>
          <a:p>
            <a:pPr marL="0" marR="0" lvl="0" indent="0" algn="just" rtl="0">
              <a:spcBef>
                <a:spcPts val="0"/>
              </a:spcBef>
              <a:spcAft>
                <a:spcPts val="0"/>
              </a:spcAft>
              <a:buNone/>
            </a:pPr>
            <a:r>
              <a:rPr lang="sl-SI" sz="2800">
                <a:solidFill>
                  <a:schemeClr val="dk1"/>
                </a:solidFill>
                <a:latin typeface="Calibri"/>
                <a:ea typeface="Calibri"/>
                <a:cs typeface="Calibri"/>
                <a:sym typeface="Calibri"/>
              </a:rPr>
              <a:t>Za zaščito pomembnih / občutljivih / podatkov, ne glede na to, ali so shranjeni na vašem računalniku ali se prenašajo prek interneta, je zelo priporočljiva uporaba orodij za šifriranje.</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61"/>
        <p:cNvGrpSpPr/>
        <p:nvPr/>
      </p:nvGrpSpPr>
      <p:grpSpPr>
        <a:xfrm>
          <a:off x="0" y="0"/>
          <a:ext cx="0" cy="0"/>
          <a:chOff x="0" y="0"/>
          <a:chExt cx="0" cy="0"/>
        </a:xfrm>
      </p:grpSpPr>
      <p:sp>
        <p:nvSpPr>
          <p:cNvPr id="1062" name="Google Shape;1062;g3b71480ff71_6_35"/>
          <p:cNvSpPr txBox="1"/>
          <p:nvPr/>
        </p:nvSpPr>
        <p:spPr>
          <a:xfrm>
            <a:off x="1771454" y="3666259"/>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63" name="Google Shape;1063;g3b71480ff71_6_35"/>
          <p:cNvSpPr txBox="1"/>
          <p:nvPr/>
        </p:nvSpPr>
        <p:spPr>
          <a:xfrm>
            <a:off x="972312" y="4495800"/>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64" name="Google Shape;1064;g3b71480ff71_6_35"/>
          <p:cNvSpPr txBox="1">
            <a:spLocks noGrp="1"/>
          </p:cNvSpPr>
          <p:nvPr>
            <p:ph type="title"/>
          </p:nvPr>
        </p:nvSpPr>
        <p:spPr>
          <a:xfrm>
            <a:off x="838200" y="936326"/>
            <a:ext cx="10515600" cy="81741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sl-SI" sz="5000" b="1">
                <a:solidFill>
                  <a:srgbClr val="ED7D31"/>
                </a:solidFill>
                <a:latin typeface="Calibri"/>
                <a:ea typeface="Calibri"/>
                <a:cs typeface="Calibri"/>
                <a:sym typeface="Calibri"/>
              </a:rPr>
              <a:t>Orodja za zaščito podatkov</a:t>
            </a:r>
            <a:br>
              <a:rPr lang="sl-SI" sz="5000" b="1">
                <a:solidFill>
                  <a:srgbClr val="ED7D31"/>
                </a:solidFill>
                <a:latin typeface="Calibri"/>
                <a:ea typeface="Calibri"/>
                <a:cs typeface="Calibri"/>
                <a:sym typeface="Calibri"/>
              </a:rPr>
            </a:br>
            <a:br>
              <a:rPr lang="sl-SI" sz="5000" b="1">
                <a:solidFill>
                  <a:srgbClr val="ED7D31"/>
                </a:solidFill>
                <a:latin typeface="Calibri"/>
                <a:ea typeface="Calibri"/>
                <a:cs typeface="Calibri"/>
                <a:sym typeface="Calibri"/>
              </a:rPr>
            </a:br>
            <a:endParaRPr sz="5000" b="1">
              <a:solidFill>
                <a:srgbClr val="ED7D31"/>
              </a:solidFill>
              <a:latin typeface="Calibri"/>
              <a:ea typeface="Calibri"/>
              <a:cs typeface="Calibri"/>
              <a:sym typeface="Calibri"/>
            </a:endParaRPr>
          </a:p>
        </p:txBody>
      </p:sp>
      <p:sp>
        <p:nvSpPr>
          <p:cNvPr id="1065" name="Google Shape;1065;g3b71480ff71_6_35"/>
          <p:cNvSpPr txBox="1"/>
          <p:nvPr/>
        </p:nvSpPr>
        <p:spPr>
          <a:xfrm>
            <a:off x="1771454" y="3666259"/>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66" name="Google Shape;1066;g3b71480ff71_6_35"/>
          <p:cNvSpPr txBox="1"/>
          <p:nvPr/>
        </p:nvSpPr>
        <p:spPr>
          <a:xfrm>
            <a:off x="972312" y="4495800"/>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67" name="Google Shape;1067;g3b71480ff71_6_35"/>
          <p:cNvSpPr/>
          <p:nvPr/>
        </p:nvSpPr>
        <p:spPr>
          <a:xfrm>
            <a:off x="838200" y="1345035"/>
            <a:ext cx="10515600" cy="5062924"/>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Tako kot pri vseh ostalih e-opravilih povezanih z varnostnimi vprašanji, so tudi pri kriptiranju ključna </a:t>
            </a:r>
            <a:r>
              <a:rPr lang="sl-SI" sz="2400" b="1">
                <a:solidFill>
                  <a:schemeClr val="dk1"/>
                </a:solidFill>
                <a:latin typeface="Calibri"/>
                <a:ea typeface="Calibri"/>
                <a:cs typeface="Calibri"/>
                <a:sym typeface="Calibri"/>
              </a:rPr>
              <a:t>močna, unikatna in varno spravljena gesla</a:t>
            </a:r>
            <a:r>
              <a:rPr lang="sl-SI" sz="2400">
                <a:solidFill>
                  <a:schemeClr val="dk1"/>
                </a:solidFill>
                <a:latin typeface="Calibri"/>
                <a:ea typeface="Calibri"/>
                <a:cs typeface="Calibri"/>
                <a:sym typeface="Calibri"/>
              </a:rPr>
              <a:t>!</a:t>
            </a:r>
            <a:endParaRPr/>
          </a:p>
          <a:p>
            <a:pPr marL="285750" marR="0" lvl="0" indent="-285750" algn="l" rtl="0">
              <a:spcBef>
                <a:spcPts val="60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Pri nastavitvi šifrirnega postopka boste morali izbrati geslo kot ključ za dešifriranje.</a:t>
            </a:r>
            <a:endParaRPr/>
          </a:p>
          <a:p>
            <a:pPr marL="285750" marR="0" lvl="0" indent="-285750" algn="l" rtl="0">
              <a:spcBef>
                <a:spcPts val="60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Številne možnosti za zaščito, upravljanje in varno hrambo gesel (aplikacije, portali, …)</a:t>
            </a:r>
            <a:endParaRPr/>
          </a:p>
          <a:p>
            <a:pPr marL="285750" marR="0" lvl="0" indent="-285750" algn="l" rtl="0">
              <a:spcBef>
                <a:spcPts val="60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Obstaja vrsta programov za kriptiranje datotek, map, particij/diskov, oblačnih prostorov:</a:t>
            </a:r>
            <a:endParaRPr/>
          </a:p>
          <a:p>
            <a:pPr marL="742950" marR="0" lvl="1" indent="-285750" algn="l" rtl="0">
              <a:spcBef>
                <a:spcPts val="600"/>
              </a:spcBef>
              <a:spcAft>
                <a:spcPts val="0"/>
              </a:spcAft>
              <a:buClr>
                <a:schemeClr val="dk1"/>
              </a:buClr>
              <a:buSzPts val="2400"/>
              <a:buFont typeface="Noto Sans Symbols"/>
              <a:buChar char="⮚"/>
            </a:pPr>
            <a:r>
              <a:rPr lang="sl-SI" sz="2400" b="0" i="0" u="none" strike="noStrike" cap="none">
                <a:solidFill>
                  <a:schemeClr val="dk1"/>
                </a:solidFill>
                <a:latin typeface="Calibri"/>
                <a:ea typeface="Calibri"/>
                <a:cs typeface="Calibri"/>
                <a:sym typeface="Calibri"/>
              </a:rPr>
              <a:t>kaj izbrati?</a:t>
            </a:r>
            <a:endParaRPr/>
          </a:p>
          <a:p>
            <a:pPr marL="742950" marR="0" lvl="1" indent="-285750" algn="l" rtl="0">
              <a:spcBef>
                <a:spcPts val="600"/>
              </a:spcBef>
              <a:spcAft>
                <a:spcPts val="0"/>
              </a:spcAft>
              <a:buClr>
                <a:schemeClr val="dk1"/>
              </a:buClr>
              <a:buSzPts val="2400"/>
              <a:buFont typeface="Noto Sans Symbols"/>
              <a:buChar char="⮚"/>
            </a:pPr>
            <a:r>
              <a:rPr lang="sl-SI" sz="2400" b="0" i="0" u="none" strike="noStrike" cap="none">
                <a:solidFill>
                  <a:schemeClr val="dk1"/>
                </a:solidFill>
                <a:latin typeface="Calibri"/>
                <a:ea typeface="Calibri"/>
                <a:cs typeface="Calibri"/>
                <a:sym typeface="Calibri"/>
              </a:rPr>
              <a:t>Kakšne so vaše želje / potrebe?</a:t>
            </a:r>
            <a:endParaRPr/>
          </a:p>
          <a:p>
            <a:pPr marL="742950" marR="0" lvl="1" indent="-285750" algn="l" rtl="0">
              <a:spcBef>
                <a:spcPts val="600"/>
              </a:spcBef>
              <a:spcAft>
                <a:spcPts val="0"/>
              </a:spcAft>
              <a:buClr>
                <a:schemeClr val="dk1"/>
              </a:buClr>
              <a:buSzPts val="2400"/>
              <a:buFont typeface="Noto Sans Symbols"/>
              <a:buChar char="⮚"/>
            </a:pPr>
            <a:r>
              <a:rPr lang="sl-SI" sz="2400" b="0" i="0" u="none" strike="noStrike" cap="none">
                <a:solidFill>
                  <a:schemeClr val="dk1"/>
                </a:solidFill>
                <a:latin typeface="Calibri"/>
                <a:ea typeface="Calibri"/>
                <a:cs typeface="Calibri"/>
                <a:sym typeface="Calibri"/>
              </a:rPr>
              <a:t>Kakšen je vaš OS?</a:t>
            </a:r>
            <a:endParaRPr/>
          </a:p>
          <a:p>
            <a:pPr marL="285750" marR="0" lvl="0" indent="-285750" algn="l" rtl="0">
              <a:spcBef>
                <a:spcPts val="60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Različne vrste uporabniških vmesnikov (terminalski izgled vs. 'grafični').</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72"/>
        <p:cNvGrpSpPr/>
        <p:nvPr/>
      </p:nvGrpSpPr>
      <p:grpSpPr>
        <a:xfrm>
          <a:off x="0" y="0"/>
          <a:ext cx="0" cy="0"/>
          <a:chOff x="0" y="0"/>
          <a:chExt cx="0" cy="0"/>
        </a:xfrm>
      </p:grpSpPr>
      <p:sp>
        <p:nvSpPr>
          <p:cNvPr id="1073" name="Google Shape;1073;g3b71480ff71_6_45"/>
          <p:cNvSpPr txBox="1"/>
          <p:nvPr/>
        </p:nvSpPr>
        <p:spPr>
          <a:xfrm>
            <a:off x="1771454" y="3666259"/>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74" name="Google Shape;1074;g3b71480ff71_6_45"/>
          <p:cNvSpPr txBox="1"/>
          <p:nvPr/>
        </p:nvSpPr>
        <p:spPr>
          <a:xfrm>
            <a:off x="972312" y="4495800"/>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75" name="Google Shape;1075;g3b71480ff71_6_45"/>
          <p:cNvSpPr txBox="1">
            <a:spLocks noGrp="1"/>
          </p:cNvSpPr>
          <p:nvPr>
            <p:ph type="title"/>
          </p:nvPr>
        </p:nvSpPr>
        <p:spPr>
          <a:xfrm>
            <a:off x="838200" y="936326"/>
            <a:ext cx="10515600" cy="81741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sl-SI" sz="5000" b="1">
                <a:solidFill>
                  <a:srgbClr val="ED7D31"/>
                </a:solidFill>
                <a:latin typeface="Calibri"/>
                <a:ea typeface="Calibri"/>
                <a:cs typeface="Calibri"/>
                <a:sym typeface="Calibri"/>
              </a:rPr>
              <a:t>Orodja za zaščito podatkov</a:t>
            </a:r>
            <a:br>
              <a:rPr lang="sl-SI" sz="5000" b="1">
                <a:solidFill>
                  <a:srgbClr val="ED7D31"/>
                </a:solidFill>
                <a:latin typeface="Calibri"/>
                <a:ea typeface="Calibri"/>
                <a:cs typeface="Calibri"/>
                <a:sym typeface="Calibri"/>
              </a:rPr>
            </a:br>
            <a:br>
              <a:rPr lang="sl-SI" sz="5000" b="1">
                <a:solidFill>
                  <a:srgbClr val="ED7D31"/>
                </a:solidFill>
                <a:latin typeface="Calibri"/>
                <a:ea typeface="Calibri"/>
                <a:cs typeface="Calibri"/>
                <a:sym typeface="Calibri"/>
              </a:rPr>
            </a:br>
            <a:endParaRPr sz="5000" b="1">
              <a:solidFill>
                <a:srgbClr val="ED7D31"/>
              </a:solidFill>
              <a:latin typeface="Calibri"/>
              <a:ea typeface="Calibri"/>
              <a:cs typeface="Calibri"/>
              <a:sym typeface="Calibri"/>
            </a:endParaRPr>
          </a:p>
        </p:txBody>
      </p:sp>
      <p:sp>
        <p:nvSpPr>
          <p:cNvPr id="1076" name="Google Shape;1076;g3b71480ff71_6_45"/>
          <p:cNvSpPr txBox="1"/>
          <p:nvPr/>
        </p:nvSpPr>
        <p:spPr>
          <a:xfrm>
            <a:off x="1771454" y="3666259"/>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77" name="Google Shape;1077;g3b71480ff71_6_45"/>
          <p:cNvSpPr txBox="1"/>
          <p:nvPr/>
        </p:nvSpPr>
        <p:spPr>
          <a:xfrm>
            <a:off x="972312" y="4495800"/>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78" name="Google Shape;1078;g3b71480ff71_6_45"/>
          <p:cNvSpPr/>
          <p:nvPr/>
        </p:nvSpPr>
        <p:spPr>
          <a:xfrm>
            <a:off x="838200" y="1625596"/>
            <a:ext cx="10515600" cy="32316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sl-SI" sz="2400">
                <a:solidFill>
                  <a:schemeClr val="dk1"/>
                </a:solidFill>
                <a:latin typeface="Calibri"/>
                <a:ea typeface="Calibri"/>
                <a:cs typeface="Calibri"/>
                <a:sym typeface="Calibri"/>
              </a:rPr>
              <a:t>Npr.:</a:t>
            </a:r>
            <a:endParaRPr/>
          </a:p>
          <a:p>
            <a:pPr marL="0" marR="0" lvl="0" indent="0" algn="l" rtl="0">
              <a:spcBef>
                <a:spcPts val="1200"/>
              </a:spcBef>
              <a:spcAft>
                <a:spcPts val="0"/>
              </a:spcAft>
              <a:buNone/>
            </a:pPr>
            <a:r>
              <a:rPr lang="sl-SI" sz="2000">
                <a:solidFill>
                  <a:schemeClr val="dk1"/>
                </a:solidFill>
                <a:latin typeface="Calibri"/>
                <a:ea typeface="Calibri"/>
                <a:cs typeface="Calibri"/>
                <a:sym typeface="Calibri"/>
              </a:rPr>
              <a:t>Free Encryption Software Tools (</a:t>
            </a:r>
            <a:r>
              <a:rPr lang="sl-SI" sz="20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https://heimdalsecurity.com/blog/free-encryption-software-tools/</a:t>
            </a:r>
            <a:r>
              <a:rPr lang="sl-SI" sz="2000">
                <a:solidFill>
                  <a:schemeClr val="dk1"/>
                </a:solidFill>
                <a:latin typeface="Calibri"/>
                <a:ea typeface="Calibri"/>
                <a:cs typeface="Calibri"/>
                <a:sym typeface="Calibri"/>
              </a:rPr>
              <a:t>) </a:t>
            </a:r>
            <a:endParaRPr/>
          </a:p>
          <a:p>
            <a:pPr marL="285750" marR="0" lvl="0" indent="-285750" algn="l" rtl="0">
              <a:spcBef>
                <a:spcPts val="1200"/>
              </a:spcBef>
              <a:spcAft>
                <a:spcPts val="0"/>
              </a:spcAft>
              <a:buClr>
                <a:schemeClr val="dk1"/>
              </a:buClr>
              <a:buSzPts val="2000"/>
              <a:buFont typeface="Arial"/>
              <a:buChar char="•"/>
            </a:pPr>
            <a:r>
              <a:rPr lang="sl-SI" sz="2000" b="1"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Microsoft BitLocker</a:t>
            </a:r>
            <a:endParaRPr sz="2000" b="1">
              <a:solidFill>
                <a:schemeClr val="dk1"/>
              </a:solidFill>
              <a:latin typeface="Calibri"/>
              <a:ea typeface="Calibri"/>
              <a:cs typeface="Calibri"/>
              <a:sym typeface="Calibri"/>
            </a:endParaRPr>
          </a:p>
          <a:p>
            <a:pPr marL="285750" marR="0" lvl="0" indent="-285750" algn="l" rtl="0">
              <a:spcBef>
                <a:spcPts val="1200"/>
              </a:spcBef>
              <a:spcAft>
                <a:spcPts val="0"/>
              </a:spcAft>
              <a:buClr>
                <a:schemeClr val="dk1"/>
              </a:buClr>
              <a:buSzPts val="2000"/>
              <a:buFont typeface="Arial"/>
              <a:buChar char="•"/>
            </a:pPr>
            <a:r>
              <a:rPr lang="sl-SI" sz="2000" b="1" u="sng">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Apple FileVault</a:t>
            </a:r>
            <a:endParaRPr sz="2000" b="1">
              <a:solidFill>
                <a:schemeClr val="dk1"/>
              </a:solidFill>
              <a:latin typeface="Calibri"/>
              <a:ea typeface="Calibri"/>
              <a:cs typeface="Calibri"/>
              <a:sym typeface="Calibri"/>
            </a:endParaRPr>
          </a:p>
          <a:p>
            <a:pPr marL="285750" marR="0" lvl="0" indent="-285750" algn="l" rtl="0">
              <a:spcBef>
                <a:spcPts val="1200"/>
              </a:spcBef>
              <a:spcAft>
                <a:spcPts val="0"/>
              </a:spcAft>
              <a:buClr>
                <a:schemeClr val="dk1"/>
              </a:buClr>
              <a:buSzPts val="2000"/>
              <a:buFont typeface="Arial"/>
              <a:buChar char="•"/>
            </a:pPr>
            <a:r>
              <a:rPr lang="sl-SI" sz="2000" b="1" u="sng">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VeraCrypt</a:t>
            </a:r>
            <a:r>
              <a:rPr lang="sl-SI" sz="2000">
                <a:solidFill>
                  <a:schemeClr val="dk1"/>
                </a:solidFill>
                <a:latin typeface="Calibri"/>
                <a:ea typeface="Calibri"/>
                <a:cs typeface="Calibri"/>
                <a:sym typeface="Calibri"/>
              </a:rPr>
              <a:t> </a:t>
            </a:r>
            <a:endParaRPr/>
          </a:p>
          <a:p>
            <a:pPr marL="285750" marR="0" lvl="0" indent="-285750" algn="l" rtl="0">
              <a:spcBef>
                <a:spcPts val="1200"/>
              </a:spcBef>
              <a:spcAft>
                <a:spcPts val="0"/>
              </a:spcAft>
              <a:buClr>
                <a:schemeClr val="dk1"/>
              </a:buClr>
              <a:buSzPts val="2000"/>
              <a:buFont typeface="Arial"/>
              <a:buChar char="•"/>
            </a:pPr>
            <a:r>
              <a:rPr lang="sl-SI" sz="2000" b="1" u="sng">
                <a:solidFill>
                  <a:schemeClr val="dk1"/>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7-Zip</a:t>
            </a:r>
            <a:endParaRPr sz="2000" b="1">
              <a:solidFill>
                <a:schemeClr val="dk1"/>
              </a:solidFill>
              <a:latin typeface="Calibri"/>
              <a:ea typeface="Calibri"/>
              <a:cs typeface="Calibri"/>
              <a:sym typeface="Calibri"/>
            </a:endParaRPr>
          </a:p>
          <a:p>
            <a:pPr marL="285750" marR="0" lvl="0" indent="-285750" algn="l" rtl="0">
              <a:spcBef>
                <a:spcPts val="1200"/>
              </a:spcBef>
              <a:spcAft>
                <a:spcPts val="0"/>
              </a:spcAft>
              <a:buClr>
                <a:schemeClr val="dk1"/>
              </a:buClr>
              <a:buSzPts val="2000"/>
              <a:buFont typeface="Arial"/>
              <a:buChar char="•"/>
            </a:pPr>
            <a:r>
              <a:rPr lang="sl-SI" sz="2000" b="1">
                <a:solidFill>
                  <a:schemeClr val="dk1"/>
                </a:solidFill>
                <a:latin typeface="Calibri"/>
                <a:ea typeface="Calibri"/>
                <a:cs typeface="Calibri"/>
                <a:sym typeface="Calibri"/>
              </a:rPr>
              <a:t>…</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3"/>
        <p:cNvGrpSpPr/>
        <p:nvPr/>
      </p:nvGrpSpPr>
      <p:grpSpPr>
        <a:xfrm>
          <a:off x="0" y="0"/>
          <a:ext cx="0" cy="0"/>
          <a:chOff x="0" y="0"/>
          <a:chExt cx="0" cy="0"/>
        </a:xfrm>
      </p:grpSpPr>
      <p:sp>
        <p:nvSpPr>
          <p:cNvPr id="1084" name="Google Shape;1084;g3b71480ff71_6_55"/>
          <p:cNvSpPr txBox="1"/>
          <p:nvPr/>
        </p:nvSpPr>
        <p:spPr>
          <a:xfrm>
            <a:off x="1771454" y="3666259"/>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85" name="Google Shape;1085;g3b71480ff71_6_55"/>
          <p:cNvSpPr txBox="1"/>
          <p:nvPr/>
        </p:nvSpPr>
        <p:spPr>
          <a:xfrm>
            <a:off x="972312" y="4495800"/>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86" name="Google Shape;1086;g3b71480ff71_6_55"/>
          <p:cNvSpPr txBox="1">
            <a:spLocks noGrp="1"/>
          </p:cNvSpPr>
          <p:nvPr>
            <p:ph type="title"/>
          </p:nvPr>
        </p:nvSpPr>
        <p:spPr>
          <a:xfrm>
            <a:off x="838200" y="936326"/>
            <a:ext cx="10515600" cy="81741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sl-SI" sz="5000" b="1">
                <a:solidFill>
                  <a:srgbClr val="ED7D31"/>
                </a:solidFill>
                <a:latin typeface="Calibri"/>
                <a:ea typeface="Calibri"/>
                <a:cs typeface="Calibri"/>
                <a:sym typeface="Calibri"/>
              </a:rPr>
              <a:t>Orodja za zaščito podatkov</a:t>
            </a:r>
            <a:br>
              <a:rPr lang="sl-SI" sz="5000" b="1">
                <a:solidFill>
                  <a:srgbClr val="ED7D31"/>
                </a:solidFill>
                <a:latin typeface="Calibri"/>
                <a:ea typeface="Calibri"/>
                <a:cs typeface="Calibri"/>
                <a:sym typeface="Calibri"/>
              </a:rPr>
            </a:br>
            <a:br>
              <a:rPr lang="sl-SI" sz="5000" b="1">
                <a:solidFill>
                  <a:srgbClr val="ED7D31"/>
                </a:solidFill>
                <a:latin typeface="Calibri"/>
                <a:ea typeface="Calibri"/>
                <a:cs typeface="Calibri"/>
                <a:sym typeface="Calibri"/>
              </a:rPr>
            </a:br>
            <a:endParaRPr sz="5000" b="1">
              <a:solidFill>
                <a:srgbClr val="ED7D31"/>
              </a:solidFill>
              <a:latin typeface="Calibri"/>
              <a:ea typeface="Calibri"/>
              <a:cs typeface="Calibri"/>
              <a:sym typeface="Calibri"/>
            </a:endParaRPr>
          </a:p>
        </p:txBody>
      </p:sp>
      <p:sp>
        <p:nvSpPr>
          <p:cNvPr id="1087" name="Google Shape;1087;g3b71480ff71_6_55"/>
          <p:cNvSpPr txBox="1"/>
          <p:nvPr/>
        </p:nvSpPr>
        <p:spPr>
          <a:xfrm>
            <a:off x="1771454" y="3666259"/>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88" name="Google Shape;1088;g3b71480ff71_6_55"/>
          <p:cNvSpPr txBox="1"/>
          <p:nvPr/>
        </p:nvSpPr>
        <p:spPr>
          <a:xfrm>
            <a:off x="972312" y="4495800"/>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89" name="Google Shape;1089;g3b71480ff71_6_55"/>
          <p:cNvSpPr/>
          <p:nvPr/>
        </p:nvSpPr>
        <p:spPr>
          <a:xfrm>
            <a:off x="838200" y="1625596"/>
            <a:ext cx="10515600" cy="393954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sl-SI" sz="2400" b="1"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VeraCrypt</a:t>
            </a:r>
            <a:r>
              <a:rPr lang="sl-SI" sz="2400">
                <a:solidFill>
                  <a:schemeClr val="dk1"/>
                </a:solidFill>
                <a:latin typeface="Calibri"/>
                <a:ea typeface="Calibri"/>
                <a:cs typeface="Calibri"/>
                <a:sym typeface="Calibri"/>
              </a:rPr>
              <a:t> </a:t>
            </a:r>
            <a:endParaRPr/>
          </a:p>
          <a:p>
            <a:pPr marL="742950" marR="0" lvl="1" indent="-285750" algn="l" rtl="0">
              <a:spcBef>
                <a:spcPts val="1200"/>
              </a:spcBef>
              <a:spcAft>
                <a:spcPts val="0"/>
              </a:spcAft>
              <a:buClr>
                <a:schemeClr val="dk1"/>
              </a:buClr>
              <a:buSzPts val="2400"/>
              <a:buFont typeface="Arial"/>
              <a:buChar char="•"/>
            </a:pPr>
            <a:r>
              <a:rPr lang="sl-SI" sz="2400" b="0" i="0" u="none" strike="noStrike" cap="none">
                <a:solidFill>
                  <a:schemeClr val="dk1"/>
                </a:solidFill>
                <a:latin typeface="Calibri"/>
                <a:ea typeface="Calibri"/>
                <a:cs typeface="Calibri"/>
                <a:sym typeface="Calibri"/>
              </a:rPr>
              <a:t>Advanced Encryption Standard - AES (128 and 256-bit) enkripcija</a:t>
            </a:r>
            <a:endParaRPr sz="2400" b="0" i="0" u="none" strike="noStrike" cap="none">
              <a:solidFill>
                <a:schemeClr val="dk1"/>
              </a:solidFill>
              <a:latin typeface="Calibri"/>
              <a:ea typeface="Calibri"/>
              <a:cs typeface="Calibri"/>
              <a:sym typeface="Calibri"/>
            </a:endParaRPr>
          </a:p>
          <a:p>
            <a:pPr marL="742950" marR="0" lvl="1" indent="-285750" algn="l" rtl="0">
              <a:spcBef>
                <a:spcPts val="0"/>
              </a:spcBef>
              <a:spcAft>
                <a:spcPts val="0"/>
              </a:spcAft>
              <a:buClr>
                <a:schemeClr val="dk1"/>
              </a:buClr>
              <a:buSzPts val="2400"/>
              <a:buFont typeface="Arial"/>
              <a:buChar char="•"/>
            </a:pPr>
            <a:r>
              <a:rPr lang="sl-SI" sz="2400" b="0" i="0" u="none" strike="noStrike" cap="none">
                <a:solidFill>
                  <a:schemeClr val="dk1"/>
                </a:solidFill>
                <a:latin typeface="Calibri"/>
                <a:ea typeface="Calibri"/>
                <a:cs typeface="Calibri"/>
                <a:sym typeface="Calibri"/>
              </a:rPr>
              <a:t>brezplačen in odprtokodni program</a:t>
            </a:r>
            <a:endParaRPr/>
          </a:p>
          <a:p>
            <a:pPr marL="742950" marR="0" lvl="1" indent="-285750" algn="l" rtl="0">
              <a:spcBef>
                <a:spcPts val="0"/>
              </a:spcBef>
              <a:spcAft>
                <a:spcPts val="0"/>
              </a:spcAft>
              <a:buClr>
                <a:schemeClr val="dk1"/>
              </a:buClr>
              <a:buSzPts val="2400"/>
              <a:buFont typeface="Arial"/>
              <a:buChar char="•"/>
            </a:pPr>
            <a:r>
              <a:rPr lang="sl-SI" sz="2400" b="0" i="0" u="none" strike="noStrike" cap="none">
                <a:solidFill>
                  <a:schemeClr val="dk1"/>
                </a:solidFill>
                <a:latin typeface="Calibri"/>
                <a:ea typeface="Calibri"/>
                <a:cs typeface="Calibri"/>
                <a:sym typeface="Calibri"/>
              </a:rPr>
              <a:t>ni vezan na določen OS</a:t>
            </a:r>
            <a:endParaRPr/>
          </a:p>
          <a:p>
            <a:pPr marL="742950" marR="0" lvl="1" indent="-285750" algn="l" rtl="0">
              <a:spcBef>
                <a:spcPts val="0"/>
              </a:spcBef>
              <a:spcAft>
                <a:spcPts val="0"/>
              </a:spcAft>
              <a:buClr>
                <a:schemeClr val="dk1"/>
              </a:buClr>
              <a:buSzPts val="2400"/>
              <a:buFont typeface="Arial"/>
              <a:buChar char="•"/>
            </a:pPr>
            <a:r>
              <a:rPr lang="sl-SI" sz="2400" b="0" i="0" u="none" strike="noStrike" cap="none">
                <a:solidFill>
                  <a:schemeClr val="dk1"/>
                </a:solidFill>
                <a:latin typeface="Calibri"/>
                <a:ea typeface="Calibri"/>
                <a:cs typeface="Calibri"/>
                <a:sym typeface="Calibri"/>
              </a:rPr>
              <a:t>ustvari virtualen kriptiran disk, ki izgleda kot običajen disk</a:t>
            </a:r>
            <a:endParaRPr/>
          </a:p>
          <a:p>
            <a:pPr marL="742950" marR="0" lvl="1" indent="-285750" algn="l" rtl="0">
              <a:spcBef>
                <a:spcPts val="0"/>
              </a:spcBef>
              <a:spcAft>
                <a:spcPts val="0"/>
              </a:spcAft>
              <a:buClr>
                <a:schemeClr val="dk1"/>
              </a:buClr>
              <a:buSzPts val="2400"/>
              <a:buFont typeface="Arial"/>
              <a:buChar char="•"/>
            </a:pPr>
            <a:r>
              <a:rPr lang="sl-SI" sz="2400" b="0" i="0" u="none" strike="noStrike" cap="none">
                <a:solidFill>
                  <a:schemeClr val="dk1"/>
                </a:solidFill>
                <a:latin typeface="Calibri"/>
                <a:ea typeface="Calibri"/>
                <a:cs typeface="Calibri"/>
                <a:sym typeface="Calibri"/>
              </a:rPr>
              <a:t>lahko kriptira datoteke, direktorije, posamezne particije, v okolju Windows pa tudi celo napravo</a:t>
            </a:r>
            <a:endParaRPr/>
          </a:p>
          <a:p>
            <a:pPr marL="742950" marR="0" lvl="1" indent="-285750" algn="l" rtl="0">
              <a:spcBef>
                <a:spcPts val="0"/>
              </a:spcBef>
              <a:spcAft>
                <a:spcPts val="0"/>
              </a:spcAft>
              <a:buClr>
                <a:schemeClr val="dk1"/>
              </a:buClr>
              <a:buSzPts val="2400"/>
              <a:buFont typeface="Arial"/>
              <a:buChar char="•"/>
            </a:pPr>
            <a:r>
              <a:rPr lang="sl-SI" sz="2400" b="0" i="0" u="none" strike="noStrike" cap="none">
                <a:solidFill>
                  <a:schemeClr val="dk1"/>
                </a:solidFill>
                <a:latin typeface="Calibri"/>
                <a:ea typeface="Calibri"/>
                <a:cs typeface="Calibri"/>
                <a:sym typeface="Calibri"/>
              </a:rPr>
              <a:t>redno posodabljan &gt; podpora &gt; spletni forumi</a:t>
            </a:r>
            <a:endParaRPr/>
          </a:p>
          <a:p>
            <a:pPr marL="742950" marR="0" lvl="1" indent="-285750" algn="l" rtl="0">
              <a:spcBef>
                <a:spcPts val="0"/>
              </a:spcBef>
              <a:spcAft>
                <a:spcPts val="0"/>
              </a:spcAft>
              <a:buClr>
                <a:schemeClr val="dk1"/>
              </a:buClr>
              <a:buSzPts val="2400"/>
              <a:buFont typeface="Arial"/>
              <a:buChar char="•"/>
            </a:pPr>
            <a:r>
              <a:rPr lang="sl-SI" sz="2400" b="0" i="0" u="none" strike="noStrike" cap="none">
                <a:solidFill>
                  <a:schemeClr val="dk1"/>
                </a:solidFill>
                <a:latin typeface="Calibri"/>
                <a:ea typeface="Calibri"/>
                <a:cs typeface="Calibri"/>
                <a:sym typeface="Calibri"/>
              </a:rPr>
              <a:t>menda obstajajo možni obvodi (npr. fizični dostop do naprave), čeprav praksa tega ne potrjuje</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94"/>
        <p:cNvGrpSpPr/>
        <p:nvPr/>
      </p:nvGrpSpPr>
      <p:grpSpPr>
        <a:xfrm>
          <a:off x="0" y="0"/>
          <a:ext cx="0" cy="0"/>
          <a:chOff x="0" y="0"/>
          <a:chExt cx="0" cy="0"/>
        </a:xfrm>
      </p:grpSpPr>
      <p:sp>
        <p:nvSpPr>
          <p:cNvPr id="1095" name="Google Shape;1095;g3b71480ff71_6_65"/>
          <p:cNvSpPr txBox="1"/>
          <p:nvPr/>
        </p:nvSpPr>
        <p:spPr>
          <a:xfrm>
            <a:off x="1771454" y="3666259"/>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96" name="Google Shape;1096;g3b71480ff71_6_65"/>
          <p:cNvSpPr txBox="1"/>
          <p:nvPr/>
        </p:nvSpPr>
        <p:spPr>
          <a:xfrm>
            <a:off x="972312" y="4495800"/>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97" name="Google Shape;1097;g3b71480ff71_6_65"/>
          <p:cNvSpPr txBox="1">
            <a:spLocks noGrp="1"/>
          </p:cNvSpPr>
          <p:nvPr>
            <p:ph type="title"/>
          </p:nvPr>
        </p:nvSpPr>
        <p:spPr>
          <a:xfrm>
            <a:off x="838200" y="936326"/>
            <a:ext cx="10515600" cy="81741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sl-SI" sz="5000" b="1">
                <a:solidFill>
                  <a:srgbClr val="ED7D31"/>
                </a:solidFill>
                <a:latin typeface="Calibri"/>
                <a:ea typeface="Calibri"/>
                <a:cs typeface="Calibri"/>
                <a:sym typeface="Calibri"/>
              </a:rPr>
              <a:t>Orodja za zaščito podatkov</a:t>
            </a:r>
            <a:br>
              <a:rPr lang="sl-SI" sz="5000" b="1">
                <a:solidFill>
                  <a:srgbClr val="ED7D31"/>
                </a:solidFill>
                <a:latin typeface="Calibri"/>
                <a:ea typeface="Calibri"/>
                <a:cs typeface="Calibri"/>
                <a:sym typeface="Calibri"/>
              </a:rPr>
            </a:br>
            <a:br>
              <a:rPr lang="sl-SI" sz="5000" b="1">
                <a:solidFill>
                  <a:srgbClr val="ED7D31"/>
                </a:solidFill>
                <a:latin typeface="Calibri"/>
                <a:ea typeface="Calibri"/>
                <a:cs typeface="Calibri"/>
                <a:sym typeface="Calibri"/>
              </a:rPr>
            </a:br>
            <a:endParaRPr sz="5000" b="1">
              <a:solidFill>
                <a:srgbClr val="ED7D31"/>
              </a:solidFill>
              <a:latin typeface="Calibri"/>
              <a:ea typeface="Calibri"/>
              <a:cs typeface="Calibri"/>
              <a:sym typeface="Calibri"/>
            </a:endParaRPr>
          </a:p>
        </p:txBody>
      </p:sp>
      <p:sp>
        <p:nvSpPr>
          <p:cNvPr id="1098" name="Google Shape;1098;g3b71480ff71_6_65"/>
          <p:cNvSpPr txBox="1"/>
          <p:nvPr/>
        </p:nvSpPr>
        <p:spPr>
          <a:xfrm>
            <a:off x="1771454" y="3666259"/>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099" name="Google Shape;1099;g3b71480ff71_6_65"/>
          <p:cNvSpPr txBox="1"/>
          <p:nvPr/>
        </p:nvSpPr>
        <p:spPr>
          <a:xfrm>
            <a:off x="972312" y="4495800"/>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00" name="Google Shape;1100;g3b71480ff71_6_65"/>
          <p:cNvSpPr/>
          <p:nvPr/>
        </p:nvSpPr>
        <p:spPr>
          <a:xfrm>
            <a:off x="838200" y="1345035"/>
            <a:ext cx="10515600" cy="504753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sl-SI" sz="2400" b="1"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VeraCrypt</a:t>
            </a:r>
            <a:r>
              <a:rPr lang="sl-SI" sz="2400">
                <a:solidFill>
                  <a:schemeClr val="dk1"/>
                </a:solidFill>
                <a:latin typeface="Calibri"/>
                <a:ea typeface="Calibri"/>
                <a:cs typeface="Calibri"/>
                <a:sym typeface="Calibri"/>
              </a:rPr>
              <a:t> </a:t>
            </a:r>
            <a:endParaRPr/>
          </a:p>
          <a:p>
            <a:pPr marL="742950" marR="0" lvl="1" indent="-285750" algn="l" rtl="0">
              <a:spcBef>
                <a:spcPts val="1200"/>
              </a:spcBef>
              <a:spcAft>
                <a:spcPts val="0"/>
              </a:spcAft>
              <a:buClr>
                <a:schemeClr val="dk1"/>
              </a:buClr>
              <a:buSzPts val="2400"/>
              <a:buFont typeface="Arial"/>
              <a:buChar char="•"/>
            </a:pPr>
            <a:r>
              <a:rPr lang="sl-SI" sz="2400" b="0" i="0" u="none" strike="noStrike" cap="none">
                <a:solidFill>
                  <a:schemeClr val="dk1"/>
                </a:solidFill>
                <a:latin typeface="Calibri"/>
                <a:ea typeface="Calibri"/>
                <a:cs typeface="Calibri"/>
                <a:sym typeface="Calibri"/>
              </a:rPr>
              <a:t>zelo pomembno je pri namestitvi in uporabi skrbno slediti </a:t>
            </a:r>
            <a:r>
              <a:rPr lang="sl-SI" sz="24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NAVODILOM</a:t>
            </a:r>
            <a:r>
              <a:rPr lang="sl-SI" sz="2400" b="0" i="0" u="sng" strike="noStrike" cap="none">
                <a:solidFill>
                  <a:schemeClr val="dk1"/>
                </a:solidFill>
                <a:latin typeface="Calibri"/>
                <a:ea typeface="Calibri"/>
                <a:cs typeface="Calibri"/>
                <a:sym typeface="Calibri"/>
              </a:rPr>
              <a:t>;</a:t>
            </a:r>
            <a:endParaRPr sz="2400" b="0" i="0" u="none" strike="noStrike" cap="none">
              <a:solidFill>
                <a:schemeClr val="dk1"/>
              </a:solidFill>
              <a:latin typeface="Calibri"/>
              <a:ea typeface="Calibri"/>
              <a:cs typeface="Calibri"/>
              <a:sym typeface="Calibri"/>
            </a:endParaRPr>
          </a:p>
          <a:p>
            <a:pPr marL="742950" marR="0" lvl="1" indent="-285750" algn="l" rtl="0">
              <a:spcBef>
                <a:spcPts val="0"/>
              </a:spcBef>
              <a:spcAft>
                <a:spcPts val="0"/>
              </a:spcAft>
              <a:buClr>
                <a:schemeClr val="dk1"/>
              </a:buClr>
              <a:buSzPts val="2400"/>
              <a:buFont typeface="Arial"/>
              <a:buChar char="•"/>
            </a:pPr>
            <a:r>
              <a:rPr lang="sl-SI" sz="2400" b="0" i="0" u="none" strike="noStrike" cap="none">
                <a:solidFill>
                  <a:schemeClr val="dk1"/>
                </a:solidFill>
                <a:latin typeface="Calibri"/>
                <a:ea typeface="Calibri"/>
                <a:cs typeface="Calibri"/>
                <a:sym typeface="Calibri"/>
              </a:rPr>
              <a:t>priporočam tudi ogled ‚Get started‘ vodnika </a:t>
            </a:r>
            <a:r>
              <a:rPr lang="sl-SI" sz="2400" b="0"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https://www.youtube.com/watch?v=C25VWAGl7Tw</a:t>
            </a:r>
            <a:r>
              <a:rPr lang="sl-SI" sz="2400" b="0" i="0" u="sng" strike="noStrike" cap="none">
                <a:solidFill>
                  <a:schemeClr val="dk1"/>
                </a:solidFill>
                <a:latin typeface="Calibri"/>
                <a:ea typeface="Calibri"/>
                <a:cs typeface="Calibri"/>
                <a:sym typeface="Calibri"/>
              </a:rPr>
              <a:t>;</a:t>
            </a:r>
            <a:endParaRPr/>
          </a:p>
          <a:p>
            <a:pPr marL="742950" marR="0" lvl="1" indent="-285750" algn="l" rtl="0">
              <a:spcBef>
                <a:spcPts val="0"/>
              </a:spcBef>
              <a:spcAft>
                <a:spcPts val="0"/>
              </a:spcAft>
              <a:buClr>
                <a:schemeClr val="dk1"/>
              </a:buClr>
              <a:buSzPts val="2400"/>
              <a:buFont typeface="Arial"/>
              <a:buChar char="•"/>
            </a:pPr>
            <a:r>
              <a:rPr lang="sl-SI" sz="2400" b="0" i="0" u="none" strike="noStrike" cap="none">
                <a:solidFill>
                  <a:schemeClr val="dk1"/>
                </a:solidFill>
                <a:latin typeface="Calibri"/>
                <a:ea typeface="Calibri"/>
                <a:cs typeface="Calibri"/>
                <a:sym typeface="Calibri"/>
              </a:rPr>
              <a:t>t.i. ‚on-the-fly‘ enkripcija &gt; takoj ko vsebino hranite v kriptiran virtualni disk, je zaščitena;</a:t>
            </a:r>
            <a:endParaRPr/>
          </a:p>
          <a:p>
            <a:pPr marL="742950" marR="0" lvl="1" indent="-285750" algn="l" rtl="0">
              <a:spcBef>
                <a:spcPts val="0"/>
              </a:spcBef>
              <a:spcAft>
                <a:spcPts val="0"/>
              </a:spcAft>
              <a:buClr>
                <a:schemeClr val="dk1"/>
              </a:buClr>
              <a:buSzPts val="2400"/>
              <a:buFont typeface="Arial"/>
              <a:buChar char="•"/>
            </a:pPr>
            <a:r>
              <a:rPr lang="sl-SI" sz="2400" b="0" i="0" u="none" strike="noStrike" cap="none">
                <a:solidFill>
                  <a:schemeClr val="dk1"/>
                </a:solidFill>
                <a:latin typeface="Calibri"/>
                <a:ea typeface="Calibri"/>
                <a:cs typeface="Calibri"/>
                <a:sym typeface="Calibri"/>
              </a:rPr>
              <a:t>ko neko datoteko hranite (jo kopirate) v kriptiran disk, izvorna datoteka ostane in jo morate izbrisati, če želite preprečiti dostop;</a:t>
            </a:r>
            <a:endParaRPr/>
          </a:p>
          <a:p>
            <a:pPr marL="742950" marR="0" lvl="1" indent="-285750" algn="l" rtl="0">
              <a:spcBef>
                <a:spcPts val="0"/>
              </a:spcBef>
              <a:spcAft>
                <a:spcPts val="0"/>
              </a:spcAft>
              <a:buClr>
                <a:schemeClr val="dk1"/>
              </a:buClr>
              <a:buSzPts val="2400"/>
              <a:buFont typeface="Arial"/>
              <a:buChar char="•"/>
            </a:pPr>
            <a:r>
              <a:rPr lang="sl-SI" sz="2400" b="0" i="0" u="none" strike="noStrike" cap="none">
                <a:solidFill>
                  <a:schemeClr val="dk1"/>
                </a:solidFill>
                <a:latin typeface="Calibri"/>
                <a:ea typeface="Calibri"/>
                <a:cs typeface="Calibri"/>
                <a:sym typeface="Calibri"/>
              </a:rPr>
              <a:t>datoteke, hranjene v kriptirani mapi (disku) lahko povsem normalno uporabljate kot vse ostale datoteke, vandar VeraCrypt nikoli ne hrani datotek na nekriptiranem disku, ampak zgolj začasno v RAM;</a:t>
            </a:r>
            <a:endParaRPr/>
          </a:p>
          <a:p>
            <a:pPr marL="742950" marR="0" lvl="1" indent="-285750" algn="l" rtl="0">
              <a:spcBef>
                <a:spcPts val="0"/>
              </a:spcBef>
              <a:spcAft>
                <a:spcPts val="0"/>
              </a:spcAft>
              <a:buClr>
                <a:schemeClr val="dk1"/>
              </a:buClr>
              <a:buSzPts val="2400"/>
              <a:buFont typeface="Arial"/>
              <a:buChar char="•"/>
            </a:pPr>
            <a:r>
              <a:rPr lang="sl-SI" sz="2400" b="0" i="0" u="none" strike="noStrike" cap="none">
                <a:solidFill>
                  <a:schemeClr val="dk1"/>
                </a:solidFill>
                <a:latin typeface="Calibri"/>
                <a:ea typeface="Calibri"/>
                <a:cs typeface="Calibri"/>
                <a:sym typeface="Calibri"/>
              </a:rPr>
              <a:t>če vam med uporabo kriptiranih datotek neha delovati računalnik, so vaše datoteke varne / nedostopne, brez uporabe pravega postopka dostopa.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86"/>
        <p:cNvGrpSpPr/>
        <p:nvPr/>
      </p:nvGrpSpPr>
      <p:grpSpPr>
        <a:xfrm>
          <a:off x="0" y="0"/>
          <a:ext cx="0" cy="0"/>
          <a:chOff x="0" y="0"/>
          <a:chExt cx="0" cy="0"/>
        </a:xfrm>
      </p:grpSpPr>
      <p:sp>
        <p:nvSpPr>
          <p:cNvPr id="487" name="Google Shape;487;g3b69a139642_2_85"/>
          <p:cNvSpPr txBox="1"/>
          <p:nvPr/>
        </p:nvSpPr>
        <p:spPr>
          <a:xfrm>
            <a:off x="635049" y="562187"/>
            <a:ext cx="11550104" cy="647562"/>
          </a:xfrm>
          <a:prstGeom prst="rect">
            <a:avLst/>
          </a:prstGeom>
          <a:noFill/>
          <a:ln>
            <a:noFill/>
          </a:ln>
        </p:spPr>
        <p:txBody>
          <a:bodyPr spcFirstLastPara="1" wrap="square" lIns="45725" tIns="45725" rIns="45725" bIns="45725" anchor="t" anchorCtr="0">
            <a:spAutoFit/>
          </a:bodyPr>
          <a:lstStyle/>
          <a:p>
            <a:pPr marL="0" marR="0" lvl="0" indent="0" algn="l" rtl="0">
              <a:lnSpc>
                <a:spcPct val="100000"/>
              </a:lnSpc>
              <a:spcBef>
                <a:spcPts val="0"/>
              </a:spcBef>
              <a:spcAft>
                <a:spcPts val="0"/>
              </a:spcAft>
              <a:buClr>
                <a:srgbClr val="ED7D31"/>
              </a:buClr>
              <a:buSzPts val="4400"/>
              <a:buFont typeface="Calibri"/>
              <a:buNone/>
            </a:pPr>
            <a:r>
              <a:rPr lang="sl-SI" sz="4400" b="1" i="0" u="none" strike="noStrike" cap="none">
                <a:solidFill>
                  <a:srgbClr val="ED7D31"/>
                </a:solidFill>
                <a:latin typeface="Calibri"/>
                <a:ea typeface="Calibri"/>
                <a:cs typeface="Calibri"/>
                <a:sym typeface="Calibri"/>
              </a:rPr>
              <a:t>NRRP: izzivi v humanistiki</a:t>
            </a:r>
            <a:endParaRPr sz="700"/>
          </a:p>
        </p:txBody>
      </p:sp>
      <p:sp>
        <p:nvSpPr>
          <p:cNvPr id="488" name="Google Shape;488;g3b69a139642_2_85"/>
          <p:cNvSpPr txBox="1"/>
          <p:nvPr/>
        </p:nvSpPr>
        <p:spPr>
          <a:xfrm>
            <a:off x="649589" y="1346851"/>
            <a:ext cx="9264694" cy="461675"/>
          </a:xfrm>
          <a:prstGeom prst="rect">
            <a:avLst/>
          </a:prstGeom>
          <a:noFill/>
          <a:ln>
            <a:noFill/>
          </a:ln>
        </p:spPr>
        <p:txBody>
          <a:bodyPr spcFirstLastPara="1" wrap="square" lIns="45725" tIns="45725" rIns="45725" bIns="45725" anchor="t" anchorCtr="0">
            <a:spAutoFit/>
          </a:bodyPr>
          <a:lstStyle/>
          <a:p>
            <a:pPr marL="0" marR="0" lvl="0" indent="0" algn="l" rtl="0">
              <a:lnSpc>
                <a:spcPct val="100000"/>
              </a:lnSpc>
              <a:spcBef>
                <a:spcPts val="0"/>
              </a:spcBef>
              <a:spcAft>
                <a:spcPts val="0"/>
              </a:spcAft>
              <a:buClr>
                <a:srgbClr val="FFFFFF"/>
              </a:buClr>
              <a:buSzPts val="2400"/>
              <a:buFont typeface="Calibri"/>
              <a:buNone/>
            </a:pPr>
            <a:r>
              <a:rPr lang="sl-SI" sz="2400" b="0" i="0" u="none" strike="noStrike" cap="none">
                <a:solidFill>
                  <a:srgbClr val="FFFFFF"/>
                </a:solidFill>
                <a:latin typeface="Calibri"/>
                <a:ea typeface="Calibri"/>
                <a:cs typeface="Calibri"/>
                <a:sym typeface="Calibri"/>
              </a:rPr>
              <a:t>Izzivi pri načrtovanju in ravnanju z raziskovalnimi  podatki v humanistiki</a:t>
            </a:r>
            <a:endParaRPr sz="700"/>
          </a:p>
        </p:txBody>
      </p:sp>
      <p:sp>
        <p:nvSpPr>
          <p:cNvPr id="489" name="Google Shape;489;g3b69a139642_2_85"/>
          <p:cNvSpPr txBox="1"/>
          <p:nvPr/>
        </p:nvSpPr>
        <p:spPr>
          <a:xfrm>
            <a:off x="635049" y="2395431"/>
            <a:ext cx="10145482" cy="707896"/>
          </a:xfrm>
          <a:prstGeom prst="rect">
            <a:avLst/>
          </a:prstGeom>
          <a:noFill/>
          <a:ln>
            <a:noFill/>
          </a:ln>
        </p:spPr>
        <p:txBody>
          <a:bodyPr spcFirstLastPara="1" wrap="square" lIns="45725" tIns="45725" rIns="45725" bIns="45725" anchor="t" anchorCtr="0">
            <a:spAutoFit/>
          </a:bodyPr>
          <a:lstStyle/>
          <a:p>
            <a:pPr marL="0" marR="0" lvl="0" indent="0" algn="l" rtl="0">
              <a:lnSpc>
                <a:spcPct val="100000"/>
              </a:lnSpc>
              <a:spcBef>
                <a:spcPts val="0"/>
              </a:spcBef>
              <a:spcAft>
                <a:spcPts val="0"/>
              </a:spcAft>
              <a:buClr>
                <a:srgbClr val="FFFFFF"/>
              </a:buClr>
              <a:buSzPts val="2400"/>
              <a:buFont typeface="Calibri"/>
              <a:buNone/>
            </a:pPr>
            <a:r>
              <a:rPr lang="sl-SI" sz="2000" b="0" i="0" u="none" strike="noStrike" cap="none">
                <a:solidFill>
                  <a:srgbClr val="FFFFFF"/>
                </a:solidFill>
                <a:latin typeface="Calibri"/>
                <a:ea typeface="Calibri"/>
                <a:cs typeface="Calibri"/>
                <a:sym typeface="Calibri"/>
              </a:rPr>
              <a:t>Benjamin ŠTULAR in Edisa LOZIĆ</a:t>
            </a:r>
            <a:endParaRPr sz="2000"/>
          </a:p>
          <a:p>
            <a:pPr marL="0" marR="0" lvl="0" indent="0" algn="l" rtl="0">
              <a:lnSpc>
                <a:spcPct val="100000"/>
              </a:lnSpc>
              <a:spcBef>
                <a:spcPts val="0"/>
              </a:spcBef>
              <a:spcAft>
                <a:spcPts val="0"/>
              </a:spcAft>
              <a:buClr>
                <a:srgbClr val="FFFFFF"/>
              </a:buClr>
              <a:buSzPts val="2400"/>
              <a:buFont typeface="Calibri"/>
              <a:buNone/>
            </a:pPr>
            <a:r>
              <a:rPr lang="sl-SI" sz="2000" b="0" i="0" u="none" strike="noStrike" cap="none">
                <a:solidFill>
                  <a:srgbClr val="FFFFFF"/>
                </a:solidFill>
                <a:latin typeface="Calibri"/>
                <a:ea typeface="Calibri"/>
                <a:cs typeface="Calibri"/>
                <a:sym typeface="Calibri"/>
              </a:rPr>
              <a:t>Znanstvenoraziskovalni center Slovenske akademije znanosti in umetnosti</a:t>
            </a:r>
            <a:endParaRPr sz="2000"/>
          </a:p>
        </p:txBody>
      </p:sp>
      <p:sp>
        <p:nvSpPr>
          <p:cNvPr id="6" name="PoljeZBesedilom 5">
            <a:extLst>
              <a:ext uri="{FF2B5EF4-FFF2-40B4-BE49-F238E27FC236}">
                <a16:creationId xmlns:a16="http://schemas.microsoft.com/office/drawing/2014/main" id="{49447B7D-3FBE-4B2A-BA0E-E6E2E9278CC9}"/>
              </a:ext>
            </a:extLst>
          </p:cNvPr>
          <p:cNvSpPr txBox="1"/>
          <p:nvPr/>
        </p:nvSpPr>
        <p:spPr>
          <a:xfrm>
            <a:off x="635049" y="3507486"/>
            <a:ext cx="8111386" cy="707886"/>
          </a:xfrm>
          <a:prstGeom prst="rect">
            <a:avLst/>
          </a:prstGeom>
          <a:noFill/>
        </p:spPr>
        <p:txBody>
          <a:bodyPr wrap="square" rtlCol="0">
            <a:spAutoFit/>
          </a:bodyPr>
          <a:lstStyle/>
          <a:p>
            <a:r>
              <a:rPr lang="sl-SI" sz="2000">
                <a:solidFill>
                  <a:schemeClr val="bg1"/>
                </a:solidFill>
              </a:rPr>
              <a:t>Ljubljana in online, Centralna tehniška knjižnica Univerze v Ljubljani,</a:t>
            </a:r>
          </a:p>
          <a:p>
            <a:r>
              <a:rPr lang="sl-SI" sz="2000">
                <a:solidFill>
                  <a:schemeClr val="bg1"/>
                </a:solidFill>
              </a:rPr>
              <a:t>2. usposabljanje za podatkovne strokovnjake, 14. 1. 2026</a:t>
            </a:r>
            <a:endParaRPr lang="sl-SI" sz="2000" dirty="0">
              <a:solidFill>
                <a:schemeClr val="bg1"/>
              </a:solidFill>
            </a:endParaRPr>
          </a:p>
        </p:txBody>
      </p:sp>
      <p:pic>
        <p:nvPicPr>
          <p:cNvPr id="7" name="Slika 2">
            <a:extLst>
              <a:ext uri="{FF2B5EF4-FFF2-40B4-BE49-F238E27FC236}">
                <a16:creationId xmlns:a16="http://schemas.microsoft.com/office/drawing/2014/main" id="{7E21D47A-5FF1-4777-92EA-4B0F7699E0DC}"/>
              </a:ext>
            </a:extLst>
          </p:cNvPr>
          <p:cNvPicPr>
            <a:picLocks noChangeAspect="1"/>
          </p:cNvPicPr>
          <p:nvPr/>
        </p:nvPicPr>
        <p:blipFill>
          <a:blip r:embed="rId4"/>
          <a:stretch>
            <a:fillRect/>
          </a:stretch>
        </p:blipFill>
        <p:spPr>
          <a:xfrm>
            <a:off x="641095" y="4983346"/>
            <a:ext cx="941394" cy="331694"/>
          </a:xfrm>
          <a:prstGeom prst="rect">
            <a:avLst/>
          </a:prstGeom>
        </p:spPr>
      </p:pic>
      <p:pic>
        <p:nvPicPr>
          <p:cNvPr id="8" name="Picture 7">
            <a:extLst>
              <a:ext uri="{FF2B5EF4-FFF2-40B4-BE49-F238E27FC236}">
                <a16:creationId xmlns:a16="http://schemas.microsoft.com/office/drawing/2014/main" id="{39E0000E-C759-4040-B9C2-8AD5A2EB32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46739" y="5951272"/>
            <a:ext cx="620146" cy="349378"/>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05"/>
        <p:cNvGrpSpPr/>
        <p:nvPr/>
      </p:nvGrpSpPr>
      <p:grpSpPr>
        <a:xfrm>
          <a:off x="0" y="0"/>
          <a:ext cx="0" cy="0"/>
          <a:chOff x="0" y="0"/>
          <a:chExt cx="0" cy="0"/>
        </a:xfrm>
      </p:grpSpPr>
      <p:sp>
        <p:nvSpPr>
          <p:cNvPr id="1106" name="Google Shape;1106;g3b71480ff71_6_75"/>
          <p:cNvSpPr txBox="1"/>
          <p:nvPr/>
        </p:nvSpPr>
        <p:spPr>
          <a:xfrm>
            <a:off x="1771454" y="3666259"/>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07" name="Google Shape;1107;g3b71480ff71_6_75"/>
          <p:cNvSpPr txBox="1"/>
          <p:nvPr/>
        </p:nvSpPr>
        <p:spPr>
          <a:xfrm>
            <a:off x="972312" y="4495800"/>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08" name="Google Shape;1108;g3b71480ff71_6_75"/>
          <p:cNvSpPr txBox="1">
            <a:spLocks noGrp="1"/>
          </p:cNvSpPr>
          <p:nvPr>
            <p:ph type="title"/>
          </p:nvPr>
        </p:nvSpPr>
        <p:spPr>
          <a:xfrm>
            <a:off x="838200" y="936326"/>
            <a:ext cx="10515600" cy="81741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sl-SI" sz="5000" b="1">
                <a:solidFill>
                  <a:srgbClr val="ED7D31"/>
                </a:solidFill>
                <a:latin typeface="Calibri"/>
                <a:ea typeface="Calibri"/>
                <a:cs typeface="Calibri"/>
                <a:sym typeface="Calibri"/>
              </a:rPr>
              <a:t>VeraCrypt</a:t>
            </a:r>
            <a:br>
              <a:rPr lang="sl-SI" sz="5000" b="1">
                <a:solidFill>
                  <a:srgbClr val="ED7D31"/>
                </a:solidFill>
                <a:latin typeface="Calibri"/>
                <a:ea typeface="Calibri"/>
                <a:cs typeface="Calibri"/>
                <a:sym typeface="Calibri"/>
              </a:rPr>
            </a:br>
            <a:br>
              <a:rPr lang="sl-SI" sz="5000" b="1">
                <a:solidFill>
                  <a:srgbClr val="ED7D31"/>
                </a:solidFill>
                <a:latin typeface="Calibri"/>
                <a:ea typeface="Calibri"/>
                <a:cs typeface="Calibri"/>
                <a:sym typeface="Calibri"/>
              </a:rPr>
            </a:br>
            <a:endParaRPr sz="5000" b="1">
              <a:solidFill>
                <a:srgbClr val="ED7D31"/>
              </a:solidFill>
              <a:latin typeface="Calibri"/>
              <a:ea typeface="Calibri"/>
              <a:cs typeface="Calibri"/>
              <a:sym typeface="Calibri"/>
            </a:endParaRPr>
          </a:p>
        </p:txBody>
      </p:sp>
      <p:sp>
        <p:nvSpPr>
          <p:cNvPr id="1109" name="Google Shape;1109;g3b71480ff71_6_75"/>
          <p:cNvSpPr txBox="1"/>
          <p:nvPr/>
        </p:nvSpPr>
        <p:spPr>
          <a:xfrm>
            <a:off x="1771454" y="3666259"/>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10" name="Google Shape;1110;g3b71480ff71_6_75"/>
          <p:cNvSpPr txBox="1"/>
          <p:nvPr/>
        </p:nvSpPr>
        <p:spPr>
          <a:xfrm>
            <a:off x="972312" y="4495800"/>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11" name="Google Shape;1111;g3b71480ff71_6_75"/>
          <p:cNvSpPr/>
          <p:nvPr/>
        </p:nvSpPr>
        <p:spPr>
          <a:xfrm>
            <a:off x="702733" y="1160369"/>
            <a:ext cx="10515600"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sl-SI" sz="1800">
                <a:solidFill>
                  <a:schemeClr val="dk1"/>
                </a:solidFill>
                <a:latin typeface="Calibri"/>
                <a:ea typeface="Calibri"/>
                <a:cs typeface="Calibri"/>
                <a:sym typeface="Calibri"/>
              </a:rPr>
              <a:t>Najprej namestitev zadnje stabilne verzije aplikacije na napravo, kjer jo nameravate uporabljati</a:t>
            </a:r>
            <a:endParaRPr sz="2000">
              <a:solidFill>
                <a:schemeClr val="dk1"/>
              </a:solidFill>
              <a:latin typeface="Calibri"/>
              <a:ea typeface="Calibri"/>
              <a:cs typeface="Calibri"/>
              <a:sym typeface="Calibri"/>
            </a:endParaRPr>
          </a:p>
        </p:txBody>
      </p:sp>
      <p:pic>
        <p:nvPicPr>
          <p:cNvPr id="1112" name="Google Shape;1112;g3b71480ff71_6_75"/>
          <p:cNvPicPr preferRelativeResize="0"/>
          <p:nvPr/>
        </p:nvPicPr>
        <p:blipFill rotWithShape="1">
          <a:blip r:embed="rId4">
            <a:alphaModFix/>
          </a:blip>
          <a:srcRect/>
          <a:stretch/>
        </p:blipFill>
        <p:spPr>
          <a:xfrm>
            <a:off x="2259748" y="1753744"/>
            <a:ext cx="7940728" cy="480101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17"/>
        <p:cNvGrpSpPr/>
        <p:nvPr/>
      </p:nvGrpSpPr>
      <p:grpSpPr>
        <a:xfrm>
          <a:off x="0" y="0"/>
          <a:ext cx="0" cy="0"/>
          <a:chOff x="0" y="0"/>
          <a:chExt cx="0" cy="0"/>
        </a:xfrm>
      </p:grpSpPr>
      <p:sp>
        <p:nvSpPr>
          <p:cNvPr id="1118" name="Google Shape;1118;g3b71480ff71_6_86"/>
          <p:cNvSpPr txBox="1"/>
          <p:nvPr/>
        </p:nvSpPr>
        <p:spPr>
          <a:xfrm>
            <a:off x="1771454" y="3666259"/>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19" name="Google Shape;1119;g3b71480ff71_6_86"/>
          <p:cNvSpPr txBox="1"/>
          <p:nvPr/>
        </p:nvSpPr>
        <p:spPr>
          <a:xfrm>
            <a:off x="972312" y="4495800"/>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20" name="Google Shape;1120;g3b71480ff71_6_86"/>
          <p:cNvSpPr txBox="1">
            <a:spLocks noGrp="1"/>
          </p:cNvSpPr>
          <p:nvPr>
            <p:ph type="title"/>
          </p:nvPr>
        </p:nvSpPr>
        <p:spPr>
          <a:xfrm>
            <a:off x="838200" y="936326"/>
            <a:ext cx="10515600" cy="81741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sl-SI" sz="5000" b="1">
                <a:solidFill>
                  <a:srgbClr val="ED7D31"/>
                </a:solidFill>
                <a:latin typeface="Calibri"/>
                <a:ea typeface="Calibri"/>
                <a:cs typeface="Calibri"/>
                <a:sym typeface="Calibri"/>
              </a:rPr>
              <a:t>VeraCrypt</a:t>
            </a:r>
            <a:br>
              <a:rPr lang="sl-SI" sz="5000" b="1">
                <a:solidFill>
                  <a:srgbClr val="ED7D31"/>
                </a:solidFill>
                <a:latin typeface="Calibri"/>
                <a:ea typeface="Calibri"/>
                <a:cs typeface="Calibri"/>
                <a:sym typeface="Calibri"/>
              </a:rPr>
            </a:br>
            <a:br>
              <a:rPr lang="sl-SI" sz="5000" b="1">
                <a:solidFill>
                  <a:srgbClr val="ED7D31"/>
                </a:solidFill>
                <a:latin typeface="Calibri"/>
                <a:ea typeface="Calibri"/>
                <a:cs typeface="Calibri"/>
                <a:sym typeface="Calibri"/>
              </a:rPr>
            </a:br>
            <a:endParaRPr sz="5000" b="1">
              <a:solidFill>
                <a:srgbClr val="ED7D31"/>
              </a:solidFill>
              <a:latin typeface="Calibri"/>
              <a:ea typeface="Calibri"/>
              <a:cs typeface="Calibri"/>
              <a:sym typeface="Calibri"/>
            </a:endParaRPr>
          </a:p>
        </p:txBody>
      </p:sp>
      <p:sp>
        <p:nvSpPr>
          <p:cNvPr id="1121" name="Google Shape;1121;g3b71480ff71_6_86"/>
          <p:cNvSpPr txBox="1"/>
          <p:nvPr/>
        </p:nvSpPr>
        <p:spPr>
          <a:xfrm>
            <a:off x="1771454" y="3666259"/>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22" name="Google Shape;1122;g3b71480ff71_6_86"/>
          <p:cNvSpPr txBox="1"/>
          <p:nvPr/>
        </p:nvSpPr>
        <p:spPr>
          <a:xfrm>
            <a:off x="972312" y="4495800"/>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23" name="Google Shape;1123;g3b71480ff71_6_86"/>
          <p:cNvSpPr/>
          <p:nvPr/>
        </p:nvSpPr>
        <p:spPr>
          <a:xfrm>
            <a:off x="702733" y="1160369"/>
            <a:ext cx="10515600"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sl-SI" sz="1800">
                <a:solidFill>
                  <a:schemeClr val="dk1"/>
                </a:solidFill>
                <a:latin typeface="Calibri"/>
                <a:ea typeface="Calibri"/>
                <a:cs typeface="Calibri"/>
                <a:sym typeface="Calibri"/>
              </a:rPr>
              <a:t>Izdatna pomoč za uporabo aplikacije na </a:t>
            </a:r>
            <a:r>
              <a:rPr lang="sl-SI" sz="18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https://veracrypt.jp/en/Documentation.html</a:t>
            </a:r>
            <a:r>
              <a:rPr lang="sl-SI" sz="1800">
                <a:solidFill>
                  <a:schemeClr val="dk1"/>
                </a:solidFill>
                <a:latin typeface="Calibri"/>
                <a:ea typeface="Calibri"/>
                <a:cs typeface="Calibri"/>
                <a:sym typeface="Calibri"/>
              </a:rPr>
              <a:t> </a:t>
            </a:r>
            <a:endParaRPr sz="2000">
              <a:solidFill>
                <a:schemeClr val="dk1"/>
              </a:solidFill>
              <a:latin typeface="Calibri"/>
              <a:ea typeface="Calibri"/>
              <a:cs typeface="Calibri"/>
              <a:sym typeface="Calibri"/>
            </a:endParaRPr>
          </a:p>
        </p:txBody>
      </p:sp>
      <p:pic>
        <p:nvPicPr>
          <p:cNvPr id="1124" name="Google Shape;1124;g3b71480ff71_6_86"/>
          <p:cNvPicPr preferRelativeResize="0"/>
          <p:nvPr/>
        </p:nvPicPr>
        <p:blipFill rotWithShape="1">
          <a:blip r:embed="rId5">
            <a:alphaModFix/>
          </a:blip>
          <a:srcRect/>
          <a:stretch/>
        </p:blipFill>
        <p:spPr>
          <a:xfrm>
            <a:off x="2616225" y="1753744"/>
            <a:ext cx="9360902" cy="4909618"/>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29"/>
        <p:cNvGrpSpPr/>
        <p:nvPr/>
      </p:nvGrpSpPr>
      <p:grpSpPr>
        <a:xfrm>
          <a:off x="0" y="0"/>
          <a:ext cx="0" cy="0"/>
          <a:chOff x="0" y="0"/>
          <a:chExt cx="0" cy="0"/>
        </a:xfrm>
      </p:grpSpPr>
      <p:sp>
        <p:nvSpPr>
          <p:cNvPr id="1130" name="Google Shape;1130;g3b71480ff71_6_97"/>
          <p:cNvSpPr txBox="1"/>
          <p:nvPr/>
        </p:nvSpPr>
        <p:spPr>
          <a:xfrm>
            <a:off x="1771454" y="3666259"/>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31" name="Google Shape;1131;g3b71480ff71_6_97"/>
          <p:cNvSpPr txBox="1"/>
          <p:nvPr/>
        </p:nvSpPr>
        <p:spPr>
          <a:xfrm>
            <a:off x="972312" y="4495800"/>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32" name="Google Shape;1132;g3b71480ff71_6_97"/>
          <p:cNvSpPr txBox="1">
            <a:spLocks noGrp="1"/>
          </p:cNvSpPr>
          <p:nvPr>
            <p:ph type="title"/>
          </p:nvPr>
        </p:nvSpPr>
        <p:spPr>
          <a:xfrm>
            <a:off x="838200" y="936326"/>
            <a:ext cx="10515600" cy="81741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sl-SI" sz="5000" b="1">
                <a:solidFill>
                  <a:srgbClr val="ED7D31"/>
                </a:solidFill>
                <a:latin typeface="Calibri"/>
                <a:ea typeface="Calibri"/>
                <a:cs typeface="Calibri"/>
                <a:sym typeface="Calibri"/>
              </a:rPr>
              <a:t>VeraCrypt</a:t>
            </a:r>
            <a:br>
              <a:rPr lang="sl-SI" sz="5000" b="1">
                <a:solidFill>
                  <a:srgbClr val="ED7D31"/>
                </a:solidFill>
                <a:latin typeface="Calibri"/>
                <a:ea typeface="Calibri"/>
                <a:cs typeface="Calibri"/>
                <a:sym typeface="Calibri"/>
              </a:rPr>
            </a:br>
            <a:br>
              <a:rPr lang="sl-SI" sz="5000" b="1">
                <a:solidFill>
                  <a:srgbClr val="ED7D31"/>
                </a:solidFill>
                <a:latin typeface="Calibri"/>
                <a:ea typeface="Calibri"/>
                <a:cs typeface="Calibri"/>
                <a:sym typeface="Calibri"/>
              </a:rPr>
            </a:br>
            <a:endParaRPr sz="5000" b="1">
              <a:solidFill>
                <a:srgbClr val="ED7D31"/>
              </a:solidFill>
              <a:latin typeface="Calibri"/>
              <a:ea typeface="Calibri"/>
              <a:cs typeface="Calibri"/>
              <a:sym typeface="Calibri"/>
            </a:endParaRPr>
          </a:p>
        </p:txBody>
      </p:sp>
      <p:sp>
        <p:nvSpPr>
          <p:cNvPr id="1133" name="Google Shape;1133;g3b71480ff71_6_97"/>
          <p:cNvSpPr txBox="1"/>
          <p:nvPr/>
        </p:nvSpPr>
        <p:spPr>
          <a:xfrm>
            <a:off x="1771454" y="3666259"/>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34" name="Google Shape;1134;g3b71480ff71_6_97"/>
          <p:cNvSpPr txBox="1"/>
          <p:nvPr/>
        </p:nvSpPr>
        <p:spPr>
          <a:xfrm>
            <a:off x="972312" y="4495800"/>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35" name="Google Shape;1135;g3b71480ff71_6_97"/>
          <p:cNvSpPr/>
          <p:nvPr/>
        </p:nvSpPr>
        <p:spPr>
          <a:xfrm>
            <a:off x="704088" y="1997839"/>
            <a:ext cx="10515600" cy="286232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sl-SI" sz="2400">
                <a:solidFill>
                  <a:schemeClr val="dk1"/>
                </a:solidFill>
                <a:latin typeface="Calibri"/>
                <a:ea typeface="Calibri"/>
                <a:cs typeface="Calibri"/>
                <a:sym typeface="Calibri"/>
              </a:rPr>
              <a:t>Testno bomo prikazali izdelavo mape na USB pogonu in hrambo ter delo s kriptiranimi datotekami.</a:t>
            </a:r>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a:p>
            <a:pPr marL="0" marR="0" lvl="0" indent="0" algn="l" rtl="0">
              <a:spcBef>
                <a:spcPts val="0"/>
              </a:spcBef>
              <a:spcAft>
                <a:spcPts val="0"/>
              </a:spcAft>
              <a:buNone/>
            </a:pPr>
            <a:r>
              <a:rPr lang="sl-SI" sz="2400">
                <a:solidFill>
                  <a:schemeClr val="dk1"/>
                </a:solidFill>
                <a:latin typeface="Calibri"/>
                <a:ea typeface="Calibri"/>
                <a:cs typeface="Calibri"/>
                <a:sym typeface="Calibri"/>
              </a:rPr>
              <a:t>Poglejmo:</a:t>
            </a:r>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a:p>
            <a:pPr marL="0" marR="0" lvl="0" indent="0" algn="ctr" rtl="0">
              <a:spcBef>
                <a:spcPts val="0"/>
              </a:spcBef>
              <a:spcAft>
                <a:spcPts val="0"/>
              </a:spcAft>
              <a:buNone/>
            </a:pPr>
            <a:r>
              <a:rPr lang="sl-SI" sz="36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https://veracrypt.jp/en/Beginner%27s%20Tutorial.html</a:t>
            </a:r>
            <a:r>
              <a:rPr lang="sl-SI" sz="3600">
                <a:solidFill>
                  <a:schemeClr val="dk1"/>
                </a:solidFill>
                <a:latin typeface="Calibri"/>
                <a:ea typeface="Calibri"/>
                <a:cs typeface="Calibri"/>
                <a:sym typeface="Calibri"/>
              </a:rPr>
              <a:t> </a:t>
            </a:r>
            <a:endParaRPr/>
          </a:p>
          <a:p>
            <a:pPr marL="0" marR="0" lvl="0" indent="0" algn="ctr" rtl="0">
              <a:spcBef>
                <a:spcPts val="0"/>
              </a:spcBef>
              <a:spcAft>
                <a:spcPts val="0"/>
              </a:spcAft>
              <a:buNone/>
            </a:pPr>
            <a:endParaRPr sz="2400">
              <a:solidFill>
                <a:schemeClr val="dk1"/>
              </a:solidFill>
              <a:latin typeface="Calibri"/>
              <a:ea typeface="Calibri"/>
              <a:cs typeface="Calibri"/>
              <a:sym typeface="Calibri"/>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40"/>
        <p:cNvGrpSpPr/>
        <p:nvPr/>
      </p:nvGrpSpPr>
      <p:grpSpPr>
        <a:xfrm>
          <a:off x="0" y="0"/>
          <a:ext cx="0" cy="0"/>
          <a:chOff x="0" y="0"/>
          <a:chExt cx="0" cy="0"/>
        </a:xfrm>
      </p:grpSpPr>
      <p:sp>
        <p:nvSpPr>
          <p:cNvPr id="1141" name="Google Shape;1141;g3b71480ff71_6_107"/>
          <p:cNvSpPr txBox="1">
            <a:spLocks noGrp="1"/>
          </p:cNvSpPr>
          <p:nvPr>
            <p:ph type="title"/>
          </p:nvPr>
        </p:nvSpPr>
        <p:spPr>
          <a:xfrm>
            <a:off x="838200" y="3666259"/>
            <a:ext cx="10515600" cy="81741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sl-SI" sz="5000" b="1">
                <a:solidFill>
                  <a:srgbClr val="ED7D31"/>
                </a:solidFill>
                <a:latin typeface="Calibri"/>
                <a:ea typeface="Calibri"/>
                <a:cs typeface="Calibri"/>
                <a:sym typeface="Calibri"/>
              </a:rPr>
              <a:t>Orodja za pripravo NRRP</a:t>
            </a:r>
            <a:br>
              <a:rPr lang="sl-SI" sz="5000" b="1">
                <a:solidFill>
                  <a:srgbClr val="ED7D31"/>
                </a:solidFill>
                <a:latin typeface="Calibri"/>
                <a:ea typeface="Calibri"/>
                <a:cs typeface="Calibri"/>
                <a:sym typeface="Calibri"/>
              </a:rPr>
            </a:br>
            <a:br>
              <a:rPr lang="sl-SI" sz="5000" b="1">
                <a:solidFill>
                  <a:srgbClr val="ED7D31"/>
                </a:solidFill>
                <a:latin typeface="Calibri"/>
                <a:ea typeface="Calibri"/>
                <a:cs typeface="Calibri"/>
                <a:sym typeface="Calibri"/>
              </a:rPr>
            </a:br>
            <a:endParaRPr sz="5000" b="1">
              <a:solidFill>
                <a:srgbClr val="ED7D31"/>
              </a:solidFill>
              <a:latin typeface="Calibri"/>
              <a:ea typeface="Calibri"/>
              <a:cs typeface="Calibri"/>
              <a:sym typeface="Calibri"/>
            </a:endParaRPr>
          </a:p>
        </p:txBody>
      </p:sp>
      <p:sp>
        <p:nvSpPr>
          <p:cNvPr id="1142" name="Google Shape;1142;g3b71480ff71_6_107"/>
          <p:cNvSpPr txBox="1"/>
          <p:nvPr/>
        </p:nvSpPr>
        <p:spPr>
          <a:xfrm>
            <a:off x="1771454" y="3666259"/>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43" name="Google Shape;1143;g3b71480ff71_6_107"/>
          <p:cNvSpPr txBox="1"/>
          <p:nvPr/>
        </p:nvSpPr>
        <p:spPr>
          <a:xfrm>
            <a:off x="972312" y="4495800"/>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48"/>
        <p:cNvGrpSpPr/>
        <p:nvPr/>
      </p:nvGrpSpPr>
      <p:grpSpPr>
        <a:xfrm>
          <a:off x="0" y="0"/>
          <a:ext cx="0" cy="0"/>
          <a:chOff x="0" y="0"/>
          <a:chExt cx="0" cy="0"/>
        </a:xfrm>
      </p:grpSpPr>
      <p:sp>
        <p:nvSpPr>
          <p:cNvPr id="1149" name="Google Shape;1149;g3b71480ff71_6_114"/>
          <p:cNvSpPr txBox="1">
            <a:spLocks noGrp="1"/>
          </p:cNvSpPr>
          <p:nvPr>
            <p:ph type="title"/>
          </p:nvPr>
        </p:nvSpPr>
        <p:spPr>
          <a:xfrm>
            <a:off x="838200" y="936326"/>
            <a:ext cx="10515600" cy="81741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sl-SI" sz="5000" b="1">
                <a:solidFill>
                  <a:srgbClr val="ED7D31"/>
                </a:solidFill>
                <a:latin typeface="Calibri"/>
                <a:ea typeface="Calibri"/>
                <a:cs typeface="Calibri"/>
                <a:sym typeface="Calibri"/>
              </a:rPr>
              <a:t>Orodja za pripravo NRRP</a:t>
            </a:r>
            <a:br>
              <a:rPr lang="sl-SI" sz="5000" b="1">
                <a:solidFill>
                  <a:srgbClr val="ED7D31"/>
                </a:solidFill>
                <a:latin typeface="Calibri"/>
                <a:ea typeface="Calibri"/>
                <a:cs typeface="Calibri"/>
                <a:sym typeface="Calibri"/>
              </a:rPr>
            </a:br>
            <a:br>
              <a:rPr lang="sl-SI" sz="5000" b="1">
                <a:solidFill>
                  <a:srgbClr val="ED7D31"/>
                </a:solidFill>
                <a:latin typeface="Calibri"/>
                <a:ea typeface="Calibri"/>
                <a:cs typeface="Calibri"/>
                <a:sym typeface="Calibri"/>
              </a:rPr>
            </a:br>
            <a:endParaRPr sz="5000" b="1">
              <a:solidFill>
                <a:srgbClr val="ED7D31"/>
              </a:solidFill>
              <a:latin typeface="Calibri"/>
              <a:ea typeface="Calibri"/>
              <a:cs typeface="Calibri"/>
              <a:sym typeface="Calibri"/>
            </a:endParaRPr>
          </a:p>
        </p:txBody>
      </p:sp>
      <p:sp>
        <p:nvSpPr>
          <p:cNvPr id="1150" name="Google Shape;1150;g3b71480ff71_6_114"/>
          <p:cNvSpPr txBox="1"/>
          <p:nvPr/>
        </p:nvSpPr>
        <p:spPr>
          <a:xfrm>
            <a:off x="1771454" y="3666259"/>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51" name="Google Shape;1151;g3b71480ff71_6_114"/>
          <p:cNvSpPr txBox="1"/>
          <p:nvPr/>
        </p:nvSpPr>
        <p:spPr>
          <a:xfrm>
            <a:off x="972312" y="4495800"/>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52" name="Google Shape;1152;g3b71480ff71_6_114"/>
          <p:cNvSpPr/>
          <p:nvPr/>
        </p:nvSpPr>
        <p:spPr>
          <a:xfrm>
            <a:off x="838200" y="1625596"/>
            <a:ext cx="10244328" cy="4031873"/>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Izbira predloge, glede na financerjeve ali institucionalne zahteve.</a:t>
            </a:r>
            <a:endParaRPr/>
          </a:p>
          <a:p>
            <a:pPr marL="285750" marR="0" lvl="0" indent="-285750" algn="l" rtl="0">
              <a:spcBef>
                <a:spcPts val="120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Lahko znatno olajšajo možnosti sodelovanja pri izdelavi, dopolnjevanju in popravljanju NRRP.</a:t>
            </a:r>
            <a:endParaRPr/>
          </a:p>
          <a:p>
            <a:pPr marL="285750" marR="0" lvl="0" indent="-285750" algn="l" rtl="0">
              <a:spcBef>
                <a:spcPts val="120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Lahko ponujajo nasvete ali neposredne povezave do spletnih virov z rešitvami za posamezne segmente NRRP.</a:t>
            </a:r>
            <a:endParaRPr/>
          </a:p>
          <a:p>
            <a:pPr marL="285750" marR="0" lvl="0" indent="-285750" algn="l" rtl="0">
              <a:spcBef>
                <a:spcPts val="120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Omogočajo vpogled v že izdelane NRRP.</a:t>
            </a:r>
            <a:endParaRPr/>
          </a:p>
          <a:p>
            <a:pPr marL="285750" marR="0" lvl="0" indent="-285750" algn="l" rtl="0">
              <a:spcBef>
                <a:spcPts val="120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Pri razvoju orodij so v ospredju prizadevanja za t.i. „machine actionable DMP“, ki so bolj strukturirani/FAIR in omogočajo, da se del vsebin preoblikuje v metapodatke za objavo.</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57"/>
        <p:cNvGrpSpPr/>
        <p:nvPr/>
      </p:nvGrpSpPr>
      <p:grpSpPr>
        <a:xfrm>
          <a:off x="0" y="0"/>
          <a:ext cx="0" cy="0"/>
          <a:chOff x="0" y="0"/>
          <a:chExt cx="0" cy="0"/>
        </a:xfrm>
      </p:grpSpPr>
      <p:sp>
        <p:nvSpPr>
          <p:cNvPr id="1158" name="Google Shape;1158;g3b71480ff71_6_122"/>
          <p:cNvSpPr txBox="1">
            <a:spLocks noGrp="1"/>
          </p:cNvSpPr>
          <p:nvPr>
            <p:ph type="title"/>
          </p:nvPr>
        </p:nvSpPr>
        <p:spPr>
          <a:xfrm>
            <a:off x="838200" y="936326"/>
            <a:ext cx="10515600" cy="81741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sl-SI" sz="5000" b="1">
                <a:solidFill>
                  <a:srgbClr val="ED7D31"/>
                </a:solidFill>
                <a:latin typeface="Calibri"/>
                <a:ea typeface="Calibri"/>
                <a:cs typeface="Calibri"/>
                <a:sym typeface="Calibri"/>
              </a:rPr>
              <a:t>Orodja za pripravo NRRP</a:t>
            </a:r>
            <a:br>
              <a:rPr lang="sl-SI" sz="5000" b="1">
                <a:solidFill>
                  <a:srgbClr val="ED7D31"/>
                </a:solidFill>
                <a:latin typeface="Calibri"/>
                <a:ea typeface="Calibri"/>
                <a:cs typeface="Calibri"/>
                <a:sym typeface="Calibri"/>
              </a:rPr>
            </a:br>
            <a:br>
              <a:rPr lang="sl-SI" sz="5000" b="1">
                <a:solidFill>
                  <a:srgbClr val="ED7D31"/>
                </a:solidFill>
                <a:latin typeface="Calibri"/>
                <a:ea typeface="Calibri"/>
                <a:cs typeface="Calibri"/>
                <a:sym typeface="Calibri"/>
              </a:rPr>
            </a:br>
            <a:endParaRPr sz="5000" b="1">
              <a:solidFill>
                <a:srgbClr val="ED7D31"/>
              </a:solidFill>
              <a:latin typeface="Calibri"/>
              <a:ea typeface="Calibri"/>
              <a:cs typeface="Calibri"/>
              <a:sym typeface="Calibri"/>
            </a:endParaRPr>
          </a:p>
        </p:txBody>
      </p:sp>
      <p:sp>
        <p:nvSpPr>
          <p:cNvPr id="1159" name="Google Shape;1159;g3b71480ff71_6_122"/>
          <p:cNvSpPr txBox="1"/>
          <p:nvPr/>
        </p:nvSpPr>
        <p:spPr>
          <a:xfrm>
            <a:off x="1771454" y="3666259"/>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60" name="Google Shape;1160;g3b71480ff71_6_122"/>
          <p:cNvSpPr txBox="1"/>
          <p:nvPr/>
        </p:nvSpPr>
        <p:spPr>
          <a:xfrm>
            <a:off x="972312" y="4495800"/>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61" name="Google Shape;1161;g3b71480ff71_6_122"/>
          <p:cNvSpPr/>
          <p:nvPr/>
        </p:nvSpPr>
        <p:spPr>
          <a:xfrm>
            <a:off x="838200" y="1625596"/>
            <a:ext cx="10244328" cy="412420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sl-SI" sz="2400">
                <a:solidFill>
                  <a:schemeClr val="dk1"/>
                </a:solidFill>
                <a:latin typeface="Calibri"/>
                <a:ea typeface="Calibri"/>
                <a:cs typeface="Calibri"/>
                <a:sym typeface="Calibri"/>
              </a:rPr>
              <a:t>Npr.:</a:t>
            </a:r>
            <a:endParaRPr/>
          </a:p>
          <a:p>
            <a:pPr marL="285750" marR="0" lvl="0" indent="-285750" algn="l" rtl="0">
              <a:spcBef>
                <a:spcPts val="120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DMPonline </a:t>
            </a:r>
            <a:r>
              <a:rPr lang="sl-SI" sz="24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https://dmponline.dcc.ac.uk/</a:t>
            </a:r>
            <a:r>
              <a:rPr lang="sl-SI" sz="2400">
                <a:solidFill>
                  <a:schemeClr val="dk1"/>
                </a:solidFill>
                <a:latin typeface="Calibri"/>
                <a:ea typeface="Calibri"/>
                <a:cs typeface="Calibri"/>
                <a:sym typeface="Calibri"/>
              </a:rPr>
              <a:t> </a:t>
            </a:r>
            <a:endParaRPr/>
          </a:p>
          <a:p>
            <a:pPr marL="285750" marR="0" lvl="0" indent="-285750" algn="l" rtl="0">
              <a:spcBef>
                <a:spcPts val="120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NRRP Asistent </a:t>
            </a:r>
            <a:r>
              <a:rPr lang="sl-SI" sz="240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https://nrrp.openscience.si/</a:t>
            </a:r>
            <a:r>
              <a:rPr lang="sl-SI" sz="2400">
                <a:solidFill>
                  <a:schemeClr val="dk1"/>
                </a:solidFill>
                <a:latin typeface="Calibri"/>
                <a:ea typeface="Calibri"/>
                <a:cs typeface="Calibri"/>
                <a:sym typeface="Calibri"/>
              </a:rPr>
              <a:t> </a:t>
            </a:r>
            <a:endParaRPr/>
          </a:p>
          <a:p>
            <a:pPr marL="285750" marR="0" lvl="0" indent="-285750" algn="l" rtl="0">
              <a:spcBef>
                <a:spcPts val="120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Data Stewardship Wizard - Čarovnik za pripravo NRRP </a:t>
            </a:r>
            <a:r>
              <a:rPr lang="sl-SI" sz="2400" u="sng">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https://ds-wizard.org/</a:t>
            </a:r>
            <a:r>
              <a:rPr lang="sl-SI" sz="2400">
                <a:solidFill>
                  <a:schemeClr val="dk1"/>
                </a:solidFill>
                <a:latin typeface="Calibri"/>
                <a:ea typeface="Calibri"/>
                <a:cs typeface="Calibri"/>
                <a:sym typeface="Calibri"/>
              </a:rPr>
              <a:t> </a:t>
            </a:r>
            <a:endParaRPr/>
          </a:p>
          <a:p>
            <a:pPr marL="285750" marR="0" lvl="0" indent="-285750" algn="l" rtl="0">
              <a:spcBef>
                <a:spcPts val="120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Argos </a:t>
            </a:r>
            <a:r>
              <a:rPr lang="sl-SI" sz="2400" u="sng">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https://argos.openaire.eu/</a:t>
            </a:r>
            <a:r>
              <a:rPr lang="sl-SI" sz="2400">
                <a:solidFill>
                  <a:schemeClr val="dk1"/>
                </a:solidFill>
                <a:latin typeface="Calibri"/>
                <a:ea typeface="Calibri"/>
                <a:cs typeface="Calibri"/>
                <a:sym typeface="Calibri"/>
              </a:rPr>
              <a:t> </a:t>
            </a:r>
            <a:endParaRPr/>
          </a:p>
          <a:p>
            <a:pPr marL="285750" marR="0" lvl="0" indent="-285750" algn="l" rtl="0">
              <a:spcBef>
                <a:spcPts val="120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DMP Tool </a:t>
            </a:r>
            <a:r>
              <a:rPr lang="sl-SI" sz="2400" u="sng">
                <a:solidFill>
                  <a:schemeClr val="dk1"/>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https://dmptool.org/</a:t>
            </a:r>
            <a:endParaRPr sz="2400">
              <a:solidFill>
                <a:schemeClr val="dk1"/>
              </a:solidFill>
              <a:latin typeface="Calibri"/>
              <a:ea typeface="Calibri"/>
              <a:cs typeface="Calibri"/>
              <a:sym typeface="Calibri"/>
            </a:endParaRPr>
          </a:p>
          <a:p>
            <a:pPr marL="285750" marR="0" lvl="0" indent="-285750" algn="l" rtl="0">
              <a:spcBef>
                <a:spcPts val="1200"/>
              </a:spcBef>
              <a:spcAft>
                <a:spcPts val="0"/>
              </a:spcAft>
              <a:buClr>
                <a:schemeClr val="dk1"/>
              </a:buClr>
              <a:buSzPts val="2400"/>
              <a:buFont typeface="Arial"/>
              <a:buChar char="•"/>
            </a:pPr>
            <a:r>
              <a:rPr lang="sl-SI" sz="2400">
                <a:solidFill>
                  <a:schemeClr val="dk1"/>
                </a:solidFill>
                <a:latin typeface="Calibri"/>
                <a:ea typeface="Calibri"/>
                <a:cs typeface="Calibri"/>
                <a:sym typeface="Calibri"/>
              </a:rPr>
              <a:t>CESSDA Data Management Expert Guide (DMEG) </a:t>
            </a:r>
            <a:r>
              <a:rPr lang="sl-SI" sz="2400" u="sng">
                <a:solidFill>
                  <a:schemeClr val="dk1"/>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https://dmeg.cessda.eu/</a:t>
            </a:r>
            <a:endParaRPr sz="2400">
              <a:solidFill>
                <a:schemeClr val="dk1"/>
              </a:solidFill>
              <a:latin typeface="Calibri"/>
              <a:ea typeface="Calibri"/>
              <a:cs typeface="Calibri"/>
              <a:sym typeface="Calibri"/>
            </a:endParaRPr>
          </a:p>
          <a:p>
            <a:pPr marL="285750" marR="0" lvl="0" indent="-133350" algn="l" rtl="0">
              <a:spcBef>
                <a:spcPts val="1200"/>
              </a:spcBef>
              <a:spcAft>
                <a:spcPts val="0"/>
              </a:spcAft>
              <a:buClr>
                <a:schemeClr val="dk1"/>
              </a:buClr>
              <a:buSzPts val="2400"/>
              <a:buFont typeface="Arial"/>
              <a:buNone/>
            </a:pPr>
            <a:endParaRPr sz="2400" b="1">
              <a:solidFill>
                <a:schemeClr val="dk1"/>
              </a:solidFill>
              <a:latin typeface="Calibri"/>
              <a:ea typeface="Calibri"/>
              <a:cs typeface="Calibri"/>
              <a:sym typeface="Calibri"/>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66"/>
        <p:cNvGrpSpPr/>
        <p:nvPr/>
      </p:nvGrpSpPr>
      <p:grpSpPr>
        <a:xfrm>
          <a:off x="0" y="0"/>
          <a:ext cx="0" cy="0"/>
          <a:chOff x="0" y="0"/>
          <a:chExt cx="0" cy="0"/>
        </a:xfrm>
      </p:grpSpPr>
      <p:sp>
        <p:nvSpPr>
          <p:cNvPr id="1167" name="Google Shape;1167;g3b71480ff71_6_130"/>
          <p:cNvSpPr txBox="1">
            <a:spLocks noGrp="1"/>
          </p:cNvSpPr>
          <p:nvPr>
            <p:ph type="title"/>
          </p:nvPr>
        </p:nvSpPr>
        <p:spPr>
          <a:xfrm>
            <a:off x="838200" y="936326"/>
            <a:ext cx="10515600" cy="81741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sl-SI" sz="5000" b="1">
                <a:solidFill>
                  <a:srgbClr val="ED7D31"/>
                </a:solidFill>
                <a:latin typeface="Calibri"/>
                <a:ea typeface="Calibri"/>
                <a:cs typeface="Calibri"/>
                <a:sym typeface="Calibri"/>
              </a:rPr>
              <a:t>DMP Online</a:t>
            </a:r>
            <a:br>
              <a:rPr lang="sl-SI" sz="5000" b="1">
                <a:solidFill>
                  <a:srgbClr val="ED7D31"/>
                </a:solidFill>
                <a:latin typeface="Calibri"/>
                <a:ea typeface="Calibri"/>
                <a:cs typeface="Calibri"/>
                <a:sym typeface="Calibri"/>
              </a:rPr>
            </a:br>
            <a:br>
              <a:rPr lang="sl-SI" sz="5000" b="1">
                <a:solidFill>
                  <a:srgbClr val="ED7D31"/>
                </a:solidFill>
                <a:latin typeface="Calibri"/>
                <a:ea typeface="Calibri"/>
                <a:cs typeface="Calibri"/>
                <a:sym typeface="Calibri"/>
              </a:rPr>
            </a:br>
            <a:endParaRPr sz="5000" b="1">
              <a:solidFill>
                <a:srgbClr val="ED7D31"/>
              </a:solidFill>
              <a:latin typeface="Calibri"/>
              <a:ea typeface="Calibri"/>
              <a:cs typeface="Calibri"/>
              <a:sym typeface="Calibri"/>
            </a:endParaRPr>
          </a:p>
        </p:txBody>
      </p:sp>
      <p:sp>
        <p:nvSpPr>
          <p:cNvPr id="1168" name="Google Shape;1168;g3b71480ff71_6_130"/>
          <p:cNvSpPr txBox="1"/>
          <p:nvPr/>
        </p:nvSpPr>
        <p:spPr>
          <a:xfrm>
            <a:off x="838200" y="3621024"/>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69" name="Google Shape;1169;g3b71480ff71_6_130"/>
          <p:cNvSpPr txBox="1"/>
          <p:nvPr/>
        </p:nvSpPr>
        <p:spPr>
          <a:xfrm>
            <a:off x="972312" y="4495800"/>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70" name="Google Shape;1170;g3b71480ff71_6_130"/>
          <p:cNvSpPr txBox="1"/>
          <p:nvPr/>
        </p:nvSpPr>
        <p:spPr>
          <a:xfrm>
            <a:off x="553039" y="1380455"/>
            <a:ext cx="9144000" cy="817419"/>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000"/>
              <a:buFont typeface="Arial"/>
              <a:buNone/>
            </a:pPr>
            <a:r>
              <a:rPr lang="sl-SI" sz="2000" b="0" i="0" u="none" strike="noStrike" cap="none">
                <a:solidFill>
                  <a:schemeClr val="dk1"/>
                </a:solidFill>
                <a:latin typeface="Calibri"/>
                <a:ea typeface="Calibri"/>
                <a:cs typeface="Calibri"/>
                <a:sym typeface="Calibri"/>
              </a:rPr>
              <a:t>Spletno orodje, ki je v pomoč pri ustvarjanju, posodabljanju, sodelovanju pri izdelavi in deljenju NRRP </a:t>
            </a:r>
            <a:r>
              <a:rPr lang="sl-SI" sz="2000" b="1" i="0" u="none" strike="noStrike" cap="none">
                <a:solidFill>
                  <a:schemeClr val="dk1"/>
                </a:solidFill>
                <a:latin typeface="Calibri"/>
                <a:ea typeface="Calibri"/>
                <a:cs typeface="Calibri"/>
                <a:sym typeface="Calibri"/>
              </a:rPr>
              <a:t>DMPonline</a:t>
            </a:r>
            <a:r>
              <a:rPr lang="sl-SI" sz="2000" b="0" i="0" u="none" strike="noStrike" cap="none">
                <a:solidFill>
                  <a:schemeClr val="dk1"/>
                </a:solidFill>
                <a:latin typeface="Calibri"/>
                <a:ea typeface="Calibri"/>
                <a:cs typeface="Calibri"/>
                <a:sym typeface="Calibri"/>
              </a:rPr>
              <a:t>  (</a:t>
            </a:r>
            <a:r>
              <a:rPr lang="sl-SI" sz="20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https://dmponline.dcc.ac.uk/</a:t>
            </a:r>
            <a:r>
              <a:rPr lang="sl-SI" sz="2000" b="0" i="0" u="none" strike="noStrike" cap="none">
                <a:solidFill>
                  <a:schemeClr val="dk1"/>
                </a:solidFill>
                <a:latin typeface="Calibri"/>
                <a:ea typeface="Calibri"/>
                <a:cs typeface="Calibri"/>
                <a:sym typeface="Calibri"/>
              </a:rPr>
              <a:t>)</a:t>
            </a:r>
            <a:endParaRPr/>
          </a:p>
          <a:p>
            <a:pPr marL="342900" marR="0" lvl="0" indent="-215900" algn="l" rtl="0">
              <a:lnSpc>
                <a:spcPct val="90000"/>
              </a:lnSpc>
              <a:spcBef>
                <a:spcPts val="1600"/>
              </a:spcBef>
              <a:spcAft>
                <a:spcPts val="0"/>
              </a:spcAft>
              <a:buClr>
                <a:srgbClr val="2CBECC"/>
              </a:buClr>
              <a:buSzPts val="2000"/>
              <a:buFont typeface="Arial"/>
              <a:buNone/>
            </a:pPr>
            <a:endParaRPr sz="2000" b="0" i="0" u="none" strike="noStrike" cap="none">
              <a:solidFill>
                <a:srgbClr val="000000"/>
              </a:solidFill>
              <a:latin typeface="Arial"/>
              <a:ea typeface="Arial"/>
              <a:cs typeface="Arial"/>
              <a:sym typeface="Arial"/>
            </a:endParaRPr>
          </a:p>
        </p:txBody>
      </p:sp>
      <p:sp>
        <p:nvSpPr>
          <p:cNvPr id="1171" name="Google Shape;1171;g3b71480ff71_6_130"/>
          <p:cNvSpPr txBox="1"/>
          <p:nvPr/>
        </p:nvSpPr>
        <p:spPr>
          <a:xfrm>
            <a:off x="7871381" y="2718432"/>
            <a:ext cx="3616531" cy="2970044"/>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sl-SI" sz="1800">
                <a:solidFill>
                  <a:schemeClr val="dk1"/>
                </a:solidFill>
                <a:latin typeface="Calibri"/>
                <a:ea typeface="Calibri"/>
                <a:cs typeface="Calibri"/>
                <a:sym typeface="Calibri"/>
              </a:rPr>
              <a:t>Odprtokodna osnova</a:t>
            </a:r>
            <a:endParaRPr sz="1800">
              <a:solidFill>
                <a:schemeClr val="dk1"/>
              </a:solidFill>
              <a:latin typeface="Calibri"/>
              <a:ea typeface="Calibri"/>
              <a:cs typeface="Calibri"/>
              <a:sym typeface="Calibri"/>
            </a:endParaRPr>
          </a:p>
          <a:p>
            <a:pPr marL="285750" marR="0" lvl="0" indent="-171450" algn="l" rtl="0">
              <a:spcBef>
                <a:spcPts val="60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chemeClr val="dk1"/>
              </a:buClr>
              <a:buSzPts val="1800"/>
              <a:buFont typeface="Arial"/>
              <a:buChar char="•"/>
            </a:pPr>
            <a:r>
              <a:rPr lang="sl-SI" sz="1800">
                <a:solidFill>
                  <a:schemeClr val="dk1"/>
                </a:solidFill>
                <a:latin typeface="Calibri"/>
                <a:ea typeface="Calibri"/>
                <a:cs typeface="Calibri"/>
                <a:sym typeface="Calibri"/>
              </a:rPr>
              <a:t>Razvila sta ga </a:t>
            </a:r>
            <a:r>
              <a:rPr lang="sl-SI" sz="180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Digital Curation Centre</a:t>
            </a:r>
            <a:r>
              <a:rPr lang="sl-SI" sz="1800">
                <a:solidFill>
                  <a:schemeClr val="dk1"/>
                </a:solidFill>
                <a:latin typeface="Calibri"/>
                <a:ea typeface="Calibri"/>
                <a:cs typeface="Calibri"/>
                <a:sym typeface="Calibri"/>
              </a:rPr>
              <a:t> (DCC) in </a:t>
            </a:r>
            <a:r>
              <a:rPr lang="sl-SI" sz="1800" u="sng">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University of California Curation Center </a:t>
            </a:r>
            <a:r>
              <a:rPr lang="sl-SI" sz="1800">
                <a:solidFill>
                  <a:schemeClr val="dk1"/>
                </a:solidFill>
                <a:latin typeface="Calibri"/>
                <a:ea typeface="Calibri"/>
                <a:cs typeface="Calibri"/>
                <a:sym typeface="Calibri"/>
              </a:rPr>
              <a:t>(UC3)</a:t>
            </a:r>
            <a:endParaRPr/>
          </a:p>
          <a:p>
            <a:pPr marL="285750" marR="0" lvl="0" indent="-171450" algn="l" rtl="0">
              <a:spcBef>
                <a:spcPts val="60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285750" marR="0" lvl="0" indent="-285750" algn="l" rtl="0">
              <a:spcBef>
                <a:spcPts val="600"/>
              </a:spcBef>
              <a:spcAft>
                <a:spcPts val="0"/>
              </a:spcAft>
              <a:buClr>
                <a:schemeClr val="dk1"/>
              </a:buClr>
              <a:buSzPts val="1800"/>
              <a:buFont typeface="Arial"/>
              <a:buChar char="•"/>
            </a:pPr>
            <a:r>
              <a:rPr lang="sl-SI" sz="1800">
                <a:solidFill>
                  <a:schemeClr val="dk1"/>
                </a:solidFill>
                <a:latin typeface="Calibri"/>
                <a:ea typeface="Calibri"/>
                <a:cs typeface="Calibri"/>
                <a:sym typeface="Calibri"/>
              </a:rPr>
              <a:t>Prva verzija, ki so jo razvili v DCC je bila v uporabi že 2010 </a:t>
            </a:r>
            <a:endParaRPr/>
          </a:p>
          <a:p>
            <a:pPr marL="0" marR="0" lvl="0" indent="0" algn="l" rtl="0">
              <a:spcBef>
                <a:spcPts val="600"/>
              </a:spcBef>
              <a:spcAft>
                <a:spcPts val="0"/>
              </a:spcAft>
              <a:buNone/>
            </a:pPr>
            <a:endParaRPr sz="1800">
              <a:solidFill>
                <a:schemeClr val="dk1"/>
              </a:solidFill>
              <a:latin typeface="Calibri"/>
              <a:ea typeface="Calibri"/>
              <a:cs typeface="Calibri"/>
              <a:sym typeface="Calibri"/>
            </a:endParaRPr>
          </a:p>
        </p:txBody>
      </p:sp>
      <p:pic>
        <p:nvPicPr>
          <p:cNvPr id="1172" name="Google Shape;1172;g3b71480ff71_6_130"/>
          <p:cNvPicPr preferRelativeResize="0"/>
          <p:nvPr/>
        </p:nvPicPr>
        <p:blipFill rotWithShape="1">
          <a:blip r:embed="rId7">
            <a:alphaModFix/>
          </a:blip>
          <a:srcRect/>
          <a:stretch/>
        </p:blipFill>
        <p:spPr>
          <a:xfrm>
            <a:off x="125898" y="2149008"/>
            <a:ext cx="7611371" cy="459315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77"/>
        <p:cNvGrpSpPr/>
        <p:nvPr/>
      </p:nvGrpSpPr>
      <p:grpSpPr>
        <a:xfrm>
          <a:off x="0" y="0"/>
          <a:ext cx="0" cy="0"/>
          <a:chOff x="0" y="0"/>
          <a:chExt cx="0" cy="0"/>
        </a:xfrm>
      </p:grpSpPr>
      <p:pic>
        <p:nvPicPr>
          <p:cNvPr id="1178" name="Google Shape;1178;g3b71480ff71_6_140"/>
          <p:cNvPicPr preferRelativeResize="0"/>
          <p:nvPr/>
        </p:nvPicPr>
        <p:blipFill rotWithShape="1">
          <a:blip r:embed="rId4">
            <a:alphaModFix/>
          </a:blip>
          <a:srcRect/>
          <a:stretch/>
        </p:blipFill>
        <p:spPr>
          <a:xfrm>
            <a:off x="193626" y="2436444"/>
            <a:ext cx="7416896" cy="4400862"/>
          </a:xfrm>
          <a:prstGeom prst="rect">
            <a:avLst/>
          </a:prstGeom>
          <a:noFill/>
          <a:ln>
            <a:noFill/>
          </a:ln>
        </p:spPr>
      </p:pic>
      <p:sp>
        <p:nvSpPr>
          <p:cNvPr id="1179" name="Google Shape;1179;g3b71480ff71_6_140"/>
          <p:cNvSpPr txBox="1">
            <a:spLocks noGrp="1"/>
          </p:cNvSpPr>
          <p:nvPr>
            <p:ph type="title"/>
          </p:nvPr>
        </p:nvSpPr>
        <p:spPr>
          <a:xfrm>
            <a:off x="838200" y="936326"/>
            <a:ext cx="10515600" cy="81741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sl-SI" sz="5000" b="1">
                <a:solidFill>
                  <a:srgbClr val="ED7D31"/>
                </a:solidFill>
                <a:latin typeface="Calibri"/>
                <a:ea typeface="Calibri"/>
                <a:cs typeface="Calibri"/>
                <a:sym typeface="Calibri"/>
              </a:rPr>
              <a:t>DMP Online</a:t>
            </a:r>
            <a:br>
              <a:rPr lang="sl-SI" sz="5000" b="1">
                <a:solidFill>
                  <a:srgbClr val="ED7D31"/>
                </a:solidFill>
                <a:latin typeface="Calibri"/>
                <a:ea typeface="Calibri"/>
                <a:cs typeface="Calibri"/>
                <a:sym typeface="Calibri"/>
              </a:rPr>
            </a:br>
            <a:br>
              <a:rPr lang="sl-SI" sz="5000" b="1">
                <a:solidFill>
                  <a:srgbClr val="ED7D31"/>
                </a:solidFill>
                <a:latin typeface="Calibri"/>
                <a:ea typeface="Calibri"/>
                <a:cs typeface="Calibri"/>
                <a:sym typeface="Calibri"/>
              </a:rPr>
            </a:br>
            <a:endParaRPr sz="5000" b="1">
              <a:solidFill>
                <a:srgbClr val="ED7D31"/>
              </a:solidFill>
              <a:latin typeface="Calibri"/>
              <a:ea typeface="Calibri"/>
              <a:cs typeface="Calibri"/>
              <a:sym typeface="Calibri"/>
            </a:endParaRPr>
          </a:p>
        </p:txBody>
      </p:sp>
      <p:sp>
        <p:nvSpPr>
          <p:cNvPr id="1180" name="Google Shape;1180;g3b71480ff71_6_140"/>
          <p:cNvSpPr txBox="1"/>
          <p:nvPr/>
        </p:nvSpPr>
        <p:spPr>
          <a:xfrm>
            <a:off x="838200" y="3621024"/>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81" name="Google Shape;1181;g3b71480ff71_6_140"/>
          <p:cNvSpPr txBox="1"/>
          <p:nvPr/>
        </p:nvSpPr>
        <p:spPr>
          <a:xfrm>
            <a:off x="-2244499" y="5262894"/>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182" name="Google Shape;1182;g3b71480ff71_6_140"/>
          <p:cNvSpPr txBox="1"/>
          <p:nvPr/>
        </p:nvSpPr>
        <p:spPr>
          <a:xfrm>
            <a:off x="1523999" y="1122363"/>
            <a:ext cx="9534525" cy="1011237"/>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2400"/>
              <a:buFont typeface="Calibri"/>
              <a:buNone/>
            </a:pPr>
            <a:endParaRPr sz="2400" b="1" i="0" u="none" strike="noStrike" cap="none">
              <a:solidFill>
                <a:srgbClr val="2CBECC"/>
              </a:solidFill>
              <a:latin typeface="Montserrat"/>
              <a:ea typeface="Montserrat"/>
              <a:cs typeface="Montserrat"/>
              <a:sym typeface="Montserrat"/>
            </a:endParaRPr>
          </a:p>
        </p:txBody>
      </p:sp>
      <p:sp>
        <p:nvSpPr>
          <p:cNvPr id="1183" name="Google Shape;1183;g3b71480ff71_6_140"/>
          <p:cNvSpPr txBox="1"/>
          <p:nvPr/>
        </p:nvSpPr>
        <p:spPr>
          <a:xfrm>
            <a:off x="629453" y="1352290"/>
            <a:ext cx="5850126" cy="81741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2CBECC"/>
              </a:buClr>
              <a:buSzPts val="2400"/>
              <a:buFont typeface="Arial"/>
              <a:buNone/>
            </a:pPr>
            <a:r>
              <a:rPr lang="sl-SI" sz="2400" b="0" i="0" u="none" strike="noStrike" cap="none">
                <a:solidFill>
                  <a:schemeClr val="dk1"/>
                </a:solidFill>
                <a:latin typeface="Calibri"/>
                <a:ea typeface="Calibri"/>
                <a:cs typeface="Calibri"/>
                <a:sym typeface="Calibri"/>
              </a:rPr>
              <a:t>Začetni pogled v DMPonline</a:t>
            </a:r>
            <a:endParaRPr sz="2400" b="0" i="0" u="none" strike="noStrike" cap="none">
              <a:solidFill>
                <a:schemeClr val="dk1"/>
              </a:solidFill>
              <a:latin typeface="Calibri"/>
              <a:ea typeface="Calibri"/>
              <a:cs typeface="Calibri"/>
              <a:sym typeface="Calibri"/>
            </a:endParaRPr>
          </a:p>
          <a:p>
            <a:pPr marL="342900" marR="0" lvl="0" indent="-215900" algn="l" rtl="0">
              <a:lnSpc>
                <a:spcPct val="90000"/>
              </a:lnSpc>
              <a:spcBef>
                <a:spcPts val="1000"/>
              </a:spcBef>
              <a:spcAft>
                <a:spcPts val="0"/>
              </a:spcAft>
              <a:buClr>
                <a:srgbClr val="2CBECC"/>
              </a:buClr>
              <a:buSzPts val="2000"/>
              <a:buFont typeface="Arial"/>
              <a:buNone/>
            </a:pPr>
            <a:endParaRPr sz="2000" b="0" i="0" u="none" strike="noStrike" cap="none">
              <a:solidFill>
                <a:srgbClr val="000000"/>
              </a:solidFill>
              <a:latin typeface="Arial"/>
              <a:ea typeface="Arial"/>
              <a:cs typeface="Arial"/>
              <a:sym typeface="Arial"/>
            </a:endParaRPr>
          </a:p>
        </p:txBody>
      </p:sp>
      <p:sp>
        <p:nvSpPr>
          <p:cNvPr id="1184" name="Google Shape;1184;g3b71480ff71_6_140"/>
          <p:cNvSpPr/>
          <p:nvPr/>
        </p:nvSpPr>
        <p:spPr>
          <a:xfrm>
            <a:off x="6208068" y="2434829"/>
            <a:ext cx="605424" cy="282798"/>
          </a:xfrm>
          <a:prstGeom prst="roundRect">
            <a:avLst>
              <a:gd name="adj" fmla="val 16667"/>
            </a:avLst>
          </a:prstGeom>
          <a:noFill/>
          <a:ln w="2857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5" name="Google Shape;1185;g3b71480ff71_6_140"/>
          <p:cNvSpPr/>
          <p:nvPr/>
        </p:nvSpPr>
        <p:spPr>
          <a:xfrm>
            <a:off x="2752601" y="2443300"/>
            <a:ext cx="212287" cy="282798"/>
          </a:xfrm>
          <a:prstGeom prst="roundRect">
            <a:avLst>
              <a:gd name="adj" fmla="val 16667"/>
            </a:avLst>
          </a:prstGeom>
          <a:noFill/>
          <a:ln w="2857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6" name="Google Shape;1186;g3b71480ff71_6_140"/>
          <p:cNvSpPr/>
          <p:nvPr/>
        </p:nvSpPr>
        <p:spPr>
          <a:xfrm>
            <a:off x="1920448" y="2442950"/>
            <a:ext cx="832151" cy="282798"/>
          </a:xfrm>
          <a:prstGeom prst="roundRect">
            <a:avLst>
              <a:gd name="adj" fmla="val 16667"/>
            </a:avLst>
          </a:prstGeom>
          <a:noFill/>
          <a:ln w="2857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7" name="Google Shape;1187;g3b71480ff71_6_140"/>
          <p:cNvSpPr/>
          <p:nvPr/>
        </p:nvSpPr>
        <p:spPr>
          <a:xfrm>
            <a:off x="1459230" y="2434829"/>
            <a:ext cx="461215" cy="282798"/>
          </a:xfrm>
          <a:prstGeom prst="roundRect">
            <a:avLst>
              <a:gd name="adj" fmla="val 16667"/>
            </a:avLst>
          </a:prstGeom>
          <a:noFill/>
          <a:ln w="2857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8" name="Google Shape;1188;g3b71480ff71_6_140"/>
          <p:cNvSpPr/>
          <p:nvPr/>
        </p:nvSpPr>
        <p:spPr>
          <a:xfrm>
            <a:off x="6872221" y="2434829"/>
            <a:ext cx="738301" cy="282798"/>
          </a:xfrm>
          <a:prstGeom prst="roundRect">
            <a:avLst>
              <a:gd name="adj" fmla="val 16667"/>
            </a:avLst>
          </a:prstGeom>
          <a:noFill/>
          <a:ln w="2857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9" name="Google Shape;1189;g3b71480ff71_6_140"/>
          <p:cNvSpPr txBox="1"/>
          <p:nvPr/>
        </p:nvSpPr>
        <p:spPr>
          <a:xfrm>
            <a:off x="8628849" y="2547637"/>
            <a:ext cx="3005770" cy="1182030"/>
          </a:xfrm>
          <a:prstGeom prst="rect">
            <a:avLst/>
          </a:prstGeom>
          <a:noFill/>
          <a:ln>
            <a:noFill/>
          </a:ln>
        </p:spPr>
        <p:txBody>
          <a:bodyPr spcFirstLastPara="1" wrap="square" lIns="91425" tIns="45700" rIns="91425" bIns="45700" anchor="t" anchorCtr="0">
            <a:normAutofit/>
          </a:bodyPr>
          <a:lstStyle/>
          <a:p>
            <a:pPr marL="0" marR="0" lvl="0" indent="0" algn="l" rtl="0">
              <a:lnSpc>
                <a:spcPct val="110000"/>
              </a:lnSpc>
              <a:spcBef>
                <a:spcPts val="0"/>
              </a:spcBef>
              <a:spcAft>
                <a:spcPts val="0"/>
              </a:spcAft>
              <a:buClr>
                <a:srgbClr val="2CBECC"/>
              </a:buClr>
              <a:buSzPts val="1700"/>
              <a:buFont typeface="Arial"/>
              <a:buNone/>
            </a:pPr>
            <a:r>
              <a:rPr lang="sl-SI" sz="1700">
                <a:solidFill>
                  <a:schemeClr val="dk1"/>
                </a:solidFill>
                <a:latin typeface="Calibri"/>
                <a:ea typeface="Calibri"/>
                <a:cs typeface="Calibri"/>
                <a:sym typeface="Calibri"/>
              </a:rPr>
              <a:t>Izbirate lahko med petimi jeziki, vendar niso v celoti prevedene vse vsebine v vse jezike.</a:t>
            </a:r>
            <a:endParaRPr/>
          </a:p>
        </p:txBody>
      </p:sp>
      <p:sp>
        <p:nvSpPr>
          <p:cNvPr id="1190" name="Google Shape;1190;g3b71480ff71_6_140"/>
          <p:cNvSpPr txBox="1"/>
          <p:nvPr/>
        </p:nvSpPr>
        <p:spPr>
          <a:xfrm>
            <a:off x="6208068" y="1195085"/>
            <a:ext cx="5745002" cy="857250"/>
          </a:xfrm>
          <a:prstGeom prst="rect">
            <a:avLst/>
          </a:prstGeom>
          <a:noFill/>
          <a:ln>
            <a:noFill/>
          </a:ln>
        </p:spPr>
        <p:txBody>
          <a:bodyPr spcFirstLastPara="1" wrap="square" lIns="91425" tIns="45700" rIns="91425" bIns="45700" anchor="t" anchorCtr="0">
            <a:normAutofit fontScale="92500"/>
          </a:bodyPr>
          <a:lstStyle/>
          <a:p>
            <a:pPr marL="0" marR="0" lvl="0" indent="0" algn="l" rtl="0">
              <a:lnSpc>
                <a:spcPct val="90000"/>
              </a:lnSpc>
              <a:spcBef>
                <a:spcPts val="0"/>
              </a:spcBef>
              <a:spcAft>
                <a:spcPts val="0"/>
              </a:spcAft>
              <a:buClr>
                <a:srgbClr val="2CBECC"/>
              </a:buClr>
              <a:buSzPct val="100000"/>
              <a:buFont typeface="Arial"/>
              <a:buNone/>
            </a:pPr>
            <a:r>
              <a:rPr lang="sl-SI" sz="1800">
                <a:solidFill>
                  <a:schemeClr val="dk1"/>
                </a:solidFill>
                <a:latin typeface="Calibri"/>
                <a:ea typeface="Calibri"/>
                <a:cs typeface="Calibri"/>
                <a:sym typeface="Calibri"/>
              </a:rPr>
              <a:t>Meni pomoči je na tej ravni bolj kot ne splošen za NRRP.</a:t>
            </a:r>
            <a:endParaRPr/>
          </a:p>
          <a:p>
            <a:pPr marL="0" marR="0" lvl="0" indent="0" algn="l" rtl="0">
              <a:lnSpc>
                <a:spcPct val="90000"/>
              </a:lnSpc>
              <a:spcBef>
                <a:spcPts val="1000"/>
              </a:spcBef>
              <a:spcAft>
                <a:spcPts val="0"/>
              </a:spcAft>
              <a:buClr>
                <a:srgbClr val="2CBECC"/>
              </a:buClr>
              <a:buSzPct val="100000"/>
              <a:buFont typeface="Arial"/>
              <a:buNone/>
            </a:pPr>
            <a:r>
              <a:rPr lang="sl-SI" sz="1800">
                <a:solidFill>
                  <a:schemeClr val="dk1"/>
                </a:solidFill>
                <a:latin typeface="Calibri"/>
                <a:ea typeface="Calibri"/>
                <a:cs typeface="Calibri"/>
                <a:sym typeface="Calibri"/>
              </a:rPr>
              <a:t>Ciljno usmerjena in obsežna pomoč je na voljo, ko se prijavite.</a:t>
            </a:r>
            <a:endParaRPr/>
          </a:p>
        </p:txBody>
      </p:sp>
      <p:sp>
        <p:nvSpPr>
          <p:cNvPr id="1191" name="Google Shape;1191;g3b71480ff71_6_140"/>
          <p:cNvSpPr txBox="1"/>
          <p:nvPr/>
        </p:nvSpPr>
        <p:spPr>
          <a:xfrm>
            <a:off x="8255656" y="3983320"/>
            <a:ext cx="3406296" cy="1195998"/>
          </a:xfrm>
          <a:prstGeom prst="rect">
            <a:avLst/>
          </a:prstGeom>
          <a:noFill/>
          <a:ln>
            <a:noFill/>
          </a:ln>
        </p:spPr>
        <p:txBody>
          <a:bodyPr spcFirstLastPara="1" wrap="square" lIns="91425" tIns="45700" rIns="91425" bIns="45700" anchor="t" anchorCtr="0">
            <a:normAutofit fontScale="92500"/>
          </a:bodyPr>
          <a:lstStyle/>
          <a:p>
            <a:pPr marL="0" marR="0" lvl="0" indent="0" algn="l" rtl="0">
              <a:lnSpc>
                <a:spcPct val="100000"/>
              </a:lnSpc>
              <a:spcBef>
                <a:spcPts val="0"/>
              </a:spcBef>
              <a:spcAft>
                <a:spcPts val="0"/>
              </a:spcAft>
              <a:buClr>
                <a:srgbClr val="2CBECC"/>
              </a:buClr>
              <a:buSzPct val="100000"/>
              <a:buFont typeface="Arial"/>
              <a:buNone/>
            </a:pPr>
            <a:r>
              <a:rPr lang="sl-SI" sz="1700">
                <a:solidFill>
                  <a:schemeClr val="dk1"/>
                </a:solidFill>
                <a:latin typeface="Calibri"/>
                <a:ea typeface="Calibri"/>
                <a:cs typeface="Calibri"/>
                <a:sym typeface="Calibri"/>
              </a:rPr>
              <a:t>Zahteve financerjev - predloge NRRP različnih financerjev raziskav ali specifičnih raziskovalnih programov in nekaterih raziskovalnih organizacij.</a:t>
            </a:r>
            <a:endParaRPr/>
          </a:p>
        </p:txBody>
      </p:sp>
      <p:sp>
        <p:nvSpPr>
          <p:cNvPr id="1192" name="Google Shape;1192;g3b71480ff71_6_140"/>
          <p:cNvSpPr txBox="1"/>
          <p:nvPr/>
        </p:nvSpPr>
        <p:spPr>
          <a:xfrm>
            <a:off x="7535019" y="5760904"/>
            <a:ext cx="3406296" cy="881297"/>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2CBECC"/>
              </a:buClr>
              <a:buSzPts val="2000"/>
              <a:buFont typeface="Arial"/>
              <a:buNone/>
            </a:pPr>
            <a:endParaRPr sz="2000">
              <a:solidFill>
                <a:schemeClr val="dk1"/>
              </a:solidFill>
              <a:latin typeface="Arial"/>
              <a:ea typeface="Arial"/>
              <a:cs typeface="Arial"/>
              <a:sym typeface="Arial"/>
            </a:endParaRPr>
          </a:p>
        </p:txBody>
      </p:sp>
      <p:sp>
        <p:nvSpPr>
          <p:cNvPr id="1193" name="Google Shape;1193;g3b71480ff71_6_140"/>
          <p:cNvSpPr txBox="1"/>
          <p:nvPr/>
        </p:nvSpPr>
        <p:spPr>
          <a:xfrm>
            <a:off x="1228723" y="1157013"/>
            <a:ext cx="4819433" cy="879677"/>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100000"/>
              </a:lnSpc>
              <a:spcBef>
                <a:spcPts val="0"/>
              </a:spcBef>
              <a:spcAft>
                <a:spcPts val="0"/>
              </a:spcAft>
              <a:buClr>
                <a:srgbClr val="2CBECC"/>
              </a:buClr>
              <a:buSzPts val="1800"/>
              <a:buFont typeface="Arial"/>
              <a:buNone/>
            </a:pPr>
            <a:r>
              <a:rPr lang="sl-SI" sz="1800">
                <a:solidFill>
                  <a:schemeClr val="dk1"/>
                </a:solidFill>
                <a:latin typeface="Calibri"/>
                <a:ea typeface="Calibri"/>
                <a:cs typeface="Calibri"/>
                <a:sym typeface="Calibri"/>
              </a:rPr>
              <a:t>Za dostop do polne funkcionalnosti DMPonline morate ustvariti račun. Priporočljivi so institucionalni računi.</a:t>
            </a:r>
            <a:endParaRPr/>
          </a:p>
          <a:p>
            <a:pPr marL="342900" marR="0" lvl="0" indent="-215900" algn="l" rtl="0">
              <a:lnSpc>
                <a:spcPct val="90000"/>
              </a:lnSpc>
              <a:spcBef>
                <a:spcPts val="1000"/>
              </a:spcBef>
              <a:spcAft>
                <a:spcPts val="0"/>
              </a:spcAft>
              <a:buClr>
                <a:srgbClr val="2CBECC"/>
              </a:buClr>
              <a:buSzPts val="2000"/>
              <a:buFont typeface="Arial"/>
              <a:buNone/>
            </a:pPr>
            <a:endParaRPr sz="2000">
              <a:solidFill>
                <a:schemeClr val="dk1"/>
              </a:solidFill>
              <a:latin typeface="Arial"/>
              <a:ea typeface="Arial"/>
              <a:cs typeface="Arial"/>
              <a:sym typeface="Arial"/>
            </a:endParaRPr>
          </a:p>
        </p:txBody>
      </p:sp>
      <p:sp>
        <p:nvSpPr>
          <p:cNvPr id="1194" name="Google Shape;1194;g3b71480ff71_6_140"/>
          <p:cNvSpPr/>
          <p:nvPr/>
        </p:nvSpPr>
        <p:spPr>
          <a:xfrm>
            <a:off x="8605779" y="2520831"/>
            <a:ext cx="3028839" cy="1100193"/>
          </a:xfrm>
          <a:prstGeom prst="roundRect">
            <a:avLst>
              <a:gd name="adj" fmla="val 16667"/>
            </a:avLst>
          </a:prstGeom>
          <a:noFill/>
          <a:ln w="38100" cap="flat" cmpd="sng">
            <a:solidFill>
              <a:srgbClr val="54813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5" name="Google Shape;1195;g3b71480ff71_6_140"/>
          <p:cNvSpPr/>
          <p:nvPr/>
        </p:nvSpPr>
        <p:spPr>
          <a:xfrm>
            <a:off x="8228322" y="3893888"/>
            <a:ext cx="3406296" cy="1285429"/>
          </a:xfrm>
          <a:prstGeom prst="roundRect">
            <a:avLst>
              <a:gd name="adj" fmla="val 16667"/>
            </a:avLst>
          </a:prstGeom>
          <a:noFill/>
          <a:ln w="38100" cap="flat" cmpd="sng">
            <a:solidFill>
              <a:srgbClr val="54813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6" name="Google Shape;1196;g3b71480ff71_6_140"/>
          <p:cNvSpPr/>
          <p:nvPr/>
        </p:nvSpPr>
        <p:spPr>
          <a:xfrm>
            <a:off x="6143403" y="1112390"/>
            <a:ext cx="5745002" cy="914218"/>
          </a:xfrm>
          <a:prstGeom prst="roundRect">
            <a:avLst>
              <a:gd name="adj" fmla="val 16667"/>
            </a:avLst>
          </a:prstGeom>
          <a:noFill/>
          <a:ln w="38100" cap="flat" cmpd="sng">
            <a:solidFill>
              <a:srgbClr val="54813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7" name="Google Shape;1197;g3b71480ff71_6_140"/>
          <p:cNvSpPr/>
          <p:nvPr/>
        </p:nvSpPr>
        <p:spPr>
          <a:xfrm>
            <a:off x="1133477" y="1051061"/>
            <a:ext cx="4684068" cy="1057845"/>
          </a:xfrm>
          <a:prstGeom prst="roundRect">
            <a:avLst>
              <a:gd name="adj" fmla="val 16667"/>
            </a:avLst>
          </a:prstGeom>
          <a:noFill/>
          <a:ln w="38100" cap="flat" cmpd="sng">
            <a:solidFill>
              <a:srgbClr val="54813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8" name="Google Shape;1198;g3b71480ff71_6_140"/>
          <p:cNvSpPr/>
          <p:nvPr/>
        </p:nvSpPr>
        <p:spPr>
          <a:xfrm>
            <a:off x="7802880" y="5682034"/>
            <a:ext cx="3831738" cy="960167"/>
          </a:xfrm>
          <a:prstGeom prst="roundRect">
            <a:avLst>
              <a:gd name="adj" fmla="val 16667"/>
            </a:avLst>
          </a:prstGeom>
          <a:noFill/>
          <a:ln w="38100" cap="flat" cmpd="sng">
            <a:solidFill>
              <a:srgbClr val="54813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9" name="Google Shape;1199;g3b71480ff71_6_140"/>
          <p:cNvSpPr txBox="1"/>
          <p:nvPr/>
        </p:nvSpPr>
        <p:spPr>
          <a:xfrm>
            <a:off x="8025689" y="5700452"/>
            <a:ext cx="3434454"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800">
                <a:solidFill>
                  <a:schemeClr val="dk1"/>
                </a:solidFill>
                <a:latin typeface="Calibri"/>
                <a:ea typeface="Calibri"/>
                <a:cs typeface="Calibri"/>
                <a:sym typeface="Calibri"/>
              </a:rPr>
              <a:t>Javno dostopni NRRP, ki jih lahko vsakdo pregleda in morda uporabi kot primer dobre prakse.</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184"/>
                                        </p:tgtEl>
                                        <p:attrNameLst>
                                          <p:attrName>style.visibility</p:attrName>
                                        </p:attrNameLst>
                                      </p:cBhvr>
                                      <p:to>
                                        <p:strVal val="visible"/>
                                      </p:to>
                                    </p:set>
                                    <p:anim calcmode="lin" valueType="num">
                                      <p:cBhvr additive="base">
                                        <p:cTn id="7" dur="500"/>
                                        <p:tgtEl>
                                          <p:spTgt spid="1184"/>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1189"/>
                                        </p:tgtEl>
                                        <p:attrNameLst>
                                          <p:attrName>style.visibility</p:attrName>
                                        </p:attrNameLst>
                                      </p:cBhvr>
                                      <p:to>
                                        <p:strVal val="visible"/>
                                      </p:to>
                                    </p:set>
                                    <p:anim calcmode="lin" valueType="num">
                                      <p:cBhvr additive="base">
                                        <p:cTn id="10" dur="500"/>
                                        <p:tgtEl>
                                          <p:spTgt spid="1189"/>
                                        </p:tgtEl>
                                        <p:attrNameLst>
                                          <p:attrName>ppt_x</p:attrName>
                                        </p:attrNameLst>
                                      </p:cBhvr>
                                      <p:tavLst>
                                        <p:tav tm="0">
                                          <p:val>
                                            <p:strVal val="#ppt_x+1"/>
                                          </p:val>
                                        </p:tav>
                                        <p:tav tm="100000">
                                          <p:val>
                                            <p:strVal val="#ppt_x"/>
                                          </p:val>
                                        </p:tav>
                                      </p:tavLst>
                                    </p:anim>
                                  </p:childTnLst>
                                </p:cTn>
                              </p:par>
                              <p:par>
                                <p:cTn id="11" presetID="1" presetClass="entr" presetSubtype="0" fill="hold" nodeType="withEffect">
                                  <p:stCondLst>
                                    <p:cond delay="0"/>
                                  </p:stCondLst>
                                  <p:childTnLst>
                                    <p:set>
                                      <p:cBhvr>
                                        <p:cTn id="12" dur="1" fill="hold">
                                          <p:stCondLst>
                                            <p:cond delay="0"/>
                                          </p:stCondLst>
                                        </p:cTn>
                                        <p:tgtEl>
                                          <p:spTgt spid="119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1"/>
                                          </p:stCondLst>
                                        </p:cTn>
                                        <p:tgtEl>
                                          <p:spTgt spid="1189"/>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1"/>
                                          </p:stCondLst>
                                        </p:cTn>
                                        <p:tgtEl>
                                          <p:spTgt spid="119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nodeType="clickEffect">
                                  <p:stCondLst>
                                    <p:cond delay="0"/>
                                  </p:stCondLst>
                                  <p:childTnLst>
                                    <p:set>
                                      <p:cBhvr>
                                        <p:cTn id="22" dur="1" fill="hold">
                                          <p:stCondLst>
                                            <p:cond delay="0"/>
                                          </p:stCondLst>
                                        </p:cTn>
                                        <p:tgtEl>
                                          <p:spTgt spid="1185"/>
                                        </p:tgtEl>
                                        <p:attrNameLst>
                                          <p:attrName>style.visibility</p:attrName>
                                        </p:attrNameLst>
                                      </p:cBhvr>
                                      <p:to>
                                        <p:strVal val="visible"/>
                                      </p:to>
                                    </p:set>
                                    <p:anim calcmode="lin" valueType="num">
                                      <p:cBhvr additive="base">
                                        <p:cTn id="23" dur="500"/>
                                        <p:tgtEl>
                                          <p:spTgt spid="1185"/>
                                        </p:tgtEl>
                                        <p:attrNameLst>
                                          <p:attrName>ppt_y</p:attrName>
                                        </p:attrNameLst>
                                      </p:cBhvr>
                                      <p:tavLst>
                                        <p:tav tm="0">
                                          <p:val>
                                            <p:strVal val="#ppt_y-1"/>
                                          </p:val>
                                        </p:tav>
                                        <p:tav tm="100000">
                                          <p:val>
                                            <p:strVal val="#ppt_y"/>
                                          </p:val>
                                        </p:tav>
                                      </p:tavLst>
                                    </p:anim>
                                  </p:childTnLst>
                                </p:cTn>
                              </p:par>
                              <p:par>
                                <p:cTn id="24" presetID="2" presetClass="entr" presetSubtype="2" fill="hold" nodeType="withEffect">
                                  <p:stCondLst>
                                    <p:cond delay="0"/>
                                  </p:stCondLst>
                                  <p:childTnLst>
                                    <p:set>
                                      <p:cBhvr>
                                        <p:cTn id="25" dur="1" fill="hold">
                                          <p:stCondLst>
                                            <p:cond delay="0"/>
                                          </p:stCondLst>
                                        </p:cTn>
                                        <p:tgtEl>
                                          <p:spTgt spid="1190"/>
                                        </p:tgtEl>
                                        <p:attrNameLst>
                                          <p:attrName>style.visibility</p:attrName>
                                        </p:attrNameLst>
                                      </p:cBhvr>
                                      <p:to>
                                        <p:strVal val="visible"/>
                                      </p:to>
                                    </p:set>
                                    <p:anim calcmode="lin" valueType="num">
                                      <p:cBhvr additive="base">
                                        <p:cTn id="26" dur="500"/>
                                        <p:tgtEl>
                                          <p:spTgt spid="1190"/>
                                        </p:tgtEl>
                                        <p:attrNameLst>
                                          <p:attrName>ppt_x</p:attrName>
                                        </p:attrNameLst>
                                      </p:cBhvr>
                                      <p:tavLst>
                                        <p:tav tm="0">
                                          <p:val>
                                            <p:strVal val="#ppt_x+1"/>
                                          </p:val>
                                        </p:tav>
                                        <p:tav tm="100000">
                                          <p:val>
                                            <p:strVal val="#ppt_x"/>
                                          </p:val>
                                        </p:tav>
                                      </p:tavLst>
                                    </p:anim>
                                  </p:childTnLst>
                                </p:cTn>
                              </p:par>
                            </p:childTnLst>
                          </p:cTn>
                        </p:par>
                        <p:par>
                          <p:cTn id="27" fill="hold">
                            <p:stCondLst>
                              <p:cond delay="500"/>
                            </p:stCondLst>
                            <p:childTnLst>
                              <p:par>
                                <p:cTn id="28" presetID="1" presetClass="entr" presetSubtype="0" fill="hold" nodeType="afterEffect">
                                  <p:stCondLst>
                                    <p:cond delay="0"/>
                                  </p:stCondLst>
                                  <p:childTnLst>
                                    <p:set>
                                      <p:cBhvr>
                                        <p:cTn id="29" dur="1" fill="hold">
                                          <p:stCondLst>
                                            <p:cond delay="0"/>
                                          </p:stCondLst>
                                        </p:cTn>
                                        <p:tgtEl>
                                          <p:spTgt spid="1196"/>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nodeType="clickEffect">
                                  <p:stCondLst>
                                    <p:cond delay="0"/>
                                  </p:stCondLst>
                                  <p:childTnLst>
                                    <p:set>
                                      <p:cBhvr>
                                        <p:cTn id="33" dur="1" fill="hold">
                                          <p:stCondLst>
                                            <p:cond delay="1"/>
                                          </p:stCondLst>
                                        </p:cTn>
                                        <p:tgtEl>
                                          <p:spTgt spid="1190"/>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1"/>
                                          </p:stCondLst>
                                        </p:cTn>
                                        <p:tgtEl>
                                          <p:spTgt spid="1196"/>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1186"/>
                                        </p:tgtEl>
                                        <p:attrNameLst>
                                          <p:attrName>style.visibility</p:attrName>
                                        </p:attrNameLst>
                                      </p:cBhvr>
                                      <p:to>
                                        <p:strVal val="visible"/>
                                      </p:to>
                                    </p:set>
                                    <p:anim calcmode="lin" valueType="num">
                                      <p:cBhvr additive="base">
                                        <p:cTn id="40" dur="500"/>
                                        <p:tgtEl>
                                          <p:spTgt spid="1186"/>
                                        </p:tgtEl>
                                        <p:attrNameLst>
                                          <p:attrName>ppt_y</p:attrName>
                                        </p:attrNameLst>
                                      </p:cBhvr>
                                      <p:tavLst>
                                        <p:tav tm="0">
                                          <p:val>
                                            <p:strVal val="#ppt_y+1"/>
                                          </p:val>
                                        </p:tav>
                                        <p:tav tm="100000">
                                          <p:val>
                                            <p:strVal val="#ppt_y"/>
                                          </p:val>
                                        </p:tav>
                                      </p:tavLst>
                                    </p:anim>
                                  </p:childTnLst>
                                </p:cTn>
                              </p:par>
                              <p:par>
                                <p:cTn id="41" presetID="2" presetClass="entr" presetSubtype="2" fill="hold" nodeType="withEffect">
                                  <p:stCondLst>
                                    <p:cond delay="0"/>
                                  </p:stCondLst>
                                  <p:childTnLst>
                                    <p:set>
                                      <p:cBhvr>
                                        <p:cTn id="42" dur="1" fill="hold">
                                          <p:stCondLst>
                                            <p:cond delay="0"/>
                                          </p:stCondLst>
                                        </p:cTn>
                                        <p:tgtEl>
                                          <p:spTgt spid="1191"/>
                                        </p:tgtEl>
                                        <p:attrNameLst>
                                          <p:attrName>style.visibility</p:attrName>
                                        </p:attrNameLst>
                                      </p:cBhvr>
                                      <p:to>
                                        <p:strVal val="visible"/>
                                      </p:to>
                                    </p:set>
                                    <p:anim calcmode="lin" valueType="num">
                                      <p:cBhvr additive="base">
                                        <p:cTn id="43" dur="500"/>
                                        <p:tgtEl>
                                          <p:spTgt spid="1191"/>
                                        </p:tgtEl>
                                        <p:attrNameLst>
                                          <p:attrName>ppt_x</p:attrName>
                                        </p:attrNameLst>
                                      </p:cBhvr>
                                      <p:tavLst>
                                        <p:tav tm="0">
                                          <p:val>
                                            <p:strVal val="#ppt_x+1"/>
                                          </p:val>
                                        </p:tav>
                                        <p:tav tm="100000">
                                          <p:val>
                                            <p:strVal val="#ppt_x"/>
                                          </p:val>
                                        </p:tav>
                                      </p:tavLst>
                                    </p:anim>
                                  </p:childTnLst>
                                </p:cTn>
                              </p:par>
                            </p:childTnLst>
                          </p:cTn>
                        </p:par>
                        <p:par>
                          <p:cTn id="44" fill="hold">
                            <p:stCondLst>
                              <p:cond delay="500"/>
                            </p:stCondLst>
                            <p:childTnLst>
                              <p:par>
                                <p:cTn id="45" presetID="1" presetClass="entr" presetSubtype="0" fill="hold" nodeType="afterEffect">
                                  <p:stCondLst>
                                    <p:cond delay="0"/>
                                  </p:stCondLst>
                                  <p:childTnLst>
                                    <p:set>
                                      <p:cBhvr>
                                        <p:cTn id="46" dur="1" fill="hold">
                                          <p:stCondLst>
                                            <p:cond delay="0"/>
                                          </p:stCondLst>
                                        </p:cTn>
                                        <p:tgtEl>
                                          <p:spTgt spid="119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nodeType="clickEffect">
                                  <p:stCondLst>
                                    <p:cond delay="0"/>
                                  </p:stCondLst>
                                  <p:childTnLst>
                                    <p:set>
                                      <p:cBhvr>
                                        <p:cTn id="50" dur="1" fill="hold">
                                          <p:stCondLst>
                                            <p:cond delay="1"/>
                                          </p:stCondLst>
                                        </p:cTn>
                                        <p:tgtEl>
                                          <p:spTgt spid="1191"/>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1"/>
                                          </p:stCondLst>
                                        </p:cTn>
                                        <p:tgtEl>
                                          <p:spTgt spid="1195"/>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nodeType="clickEffect">
                                  <p:stCondLst>
                                    <p:cond delay="0"/>
                                  </p:stCondLst>
                                  <p:childTnLst>
                                    <p:set>
                                      <p:cBhvr>
                                        <p:cTn id="56" dur="1" fill="hold">
                                          <p:stCondLst>
                                            <p:cond delay="0"/>
                                          </p:stCondLst>
                                        </p:cTn>
                                        <p:tgtEl>
                                          <p:spTgt spid="1187"/>
                                        </p:tgtEl>
                                        <p:attrNameLst>
                                          <p:attrName>style.visibility</p:attrName>
                                        </p:attrNameLst>
                                      </p:cBhvr>
                                      <p:to>
                                        <p:strVal val="visible"/>
                                      </p:to>
                                    </p:set>
                                    <p:anim calcmode="lin" valueType="num">
                                      <p:cBhvr additive="base">
                                        <p:cTn id="57" dur="500"/>
                                        <p:tgtEl>
                                          <p:spTgt spid="1187"/>
                                        </p:tgtEl>
                                        <p:attrNameLst>
                                          <p:attrName>ppt_x</p:attrName>
                                        </p:attrNameLst>
                                      </p:cBhvr>
                                      <p:tavLst>
                                        <p:tav tm="0">
                                          <p:val>
                                            <p:strVal val="#ppt_x-1"/>
                                          </p:val>
                                        </p:tav>
                                        <p:tav tm="100000">
                                          <p:val>
                                            <p:strVal val="#ppt_x"/>
                                          </p:val>
                                        </p:tav>
                                      </p:tavLst>
                                    </p:anim>
                                  </p:childTnLst>
                                </p:cTn>
                              </p:par>
                              <p:par>
                                <p:cTn id="58" presetID="2" presetClass="entr" presetSubtype="2" fill="hold" nodeType="withEffect">
                                  <p:stCondLst>
                                    <p:cond delay="0"/>
                                  </p:stCondLst>
                                  <p:childTnLst>
                                    <p:set>
                                      <p:cBhvr>
                                        <p:cTn id="59" dur="1" fill="hold">
                                          <p:stCondLst>
                                            <p:cond delay="0"/>
                                          </p:stCondLst>
                                        </p:cTn>
                                        <p:tgtEl>
                                          <p:spTgt spid="1192"/>
                                        </p:tgtEl>
                                        <p:attrNameLst>
                                          <p:attrName>style.visibility</p:attrName>
                                        </p:attrNameLst>
                                      </p:cBhvr>
                                      <p:to>
                                        <p:strVal val="visible"/>
                                      </p:to>
                                    </p:set>
                                    <p:anim calcmode="lin" valueType="num">
                                      <p:cBhvr additive="base">
                                        <p:cTn id="60" dur="500"/>
                                        <p:tgtEl>
                                          <p:spTgt spid="1192"/>
                                        </p:tgtEl>
                                        <p:attrNameLst>
                                          <p:attrName>ppt_x</p:attrName>
                                        </p:attrNameLst>
                                      </p:cBhvr>
                                      <p:tavLst>
                                        <p:tav tm="0">
                                          <p:val>
                                            <p:strVal val="#ppt_x+1"/>
                                          </p:val>
                                        </p:tav>
                                        <p:tav tm="100000">
                                          <p:val>
                                            <p:strVal val="#ppt_x"/>
                                          </p:val>
                                        </p:tav>
                                      </p:tavLst>
                                    </p:anim>
                                  </p:childTnLst>
                                </p:cTn>
                              </p:par>
                            </p:childTnLst>
                          </p:cTn>
                        </p:par>
                        <p:par>
                          <p:cTn id="61" fill="hold">
                            <p:stCondLst>
                              <p:cond delay="500"/>
                            </p:stCondLst>
                            <p:childTnLst>
                              <p:par>
                                <p:cTn id="62" presetID="1" presetClass="entr" presetSubtype="0" fill="hold" nodeType="afterEffect">
                                  <p:stCondLst>
                                    <p:cond delay="0"/>
                                  </p:stCondLst>
                                  <p:childTnLst>
                                    <p:set>
                                      <p:cBhvr>
                                        <p:cTn id="63" dur="1" fill="hold">
                                          <p:stCondLst>
                                            <p:cond delay="0"/>
                                          </p:stCondLst>
                                        </p:cTn>
                                        <p:tgtEl>
                                          <p:spTgt spid="1198"/>
                                        </p:tgtEl>
                                        <p:attrNameLst>
                                          <p:attrName>style.visibility</p:attrName>
                                        </p:attrNameLst>
                                      </p:cBhvr>
                                      <p:to>
                                        <p:strVal val="visible"/>
                                      </p:to>
                                    </p:set>
                                  </p:childTnLst>
                                </p:cTn>
                              </p:par>
                              <p:par>
                                <p:cTn id="64" presetID="1" presetClass="entr" presetSubtype="0" fill="hold" nodeType="withEffect">
                                  <p:stCondLst>
                                    <p:cond delay="0"/>
                                  </p:stCondLst>
                                  <p:childTnLst>
                                    <p:set>
                                      <p:cBhvr>
                                        <p:cTn id="65" dur="1" fill="hold">
                                          <p:stCondLst>
                                            <p:cond delay="0"/>
                                          </p:stCondLst>
                                        </p:cTn>
                                        <p:tgtEl>
                                          <p:spTgt spid="1199"/>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xit" presetSubtype="0" fill="hold" nodeType="clickEffect">
                                  <p:stCondLst>
                                    <p:cond delay="0"/>
                                  </p:stCondLst>
                                  <p:childTnLst>
                                    <p:set>
                                      <p:cBhvr>
                                        <p:cTn id="69" dur="1" fill="hold">
                                          <p:stCondLst>
                                            <p:cond delay="1"/>
                                          </p:stCondLst>
                                        </p:cTn>
                                        <p:tgtEl>
                                          <p:spTgt spid="1192"/>
                                        </p:tgtEl>
                                        <p:attrNameLst>
                                          <p:attrName>style.visibility</p:attrName>
                                        </p:attrNameLst>
                                      </p:cBhvr>
                                      <p:to>
                                        <p:strVal val="hidden"/>
                                      </p:to>
                                    </p:set>
                                  </p:childTnLst>
                                </p:cTn>
                              </p:par>
                              <p:par>
                                <p:cTn id="70" presetID="1" presetClass="exit" presetSubtype="0" fill="hold" nodeType="withEffect">
                                  <p:stCondLst>
                                    <p:cond delay="0"/>
                                  </p:stCondLst>
                                  <p:childTnLst>
                                    <p:set>
                                      <p:cBhvr>
                                        <p:cTn id="71" dur="1" fill="hold">
                                          <p:stCondLst>
                                            <p:cond delay="1"/>
                                          </p:stCondLst>
                                        </p:cTn>
                                        <p:tgtEl>
                                          <p:spTgt spid="1198"/>
                                        </p:tgtEl>
                                        <p:attrNameLst>
                                          <p:attrName>style.visibility</p:attrName>
                                        </p:attrNameLst>
                                      </p:cBhvr>
                                      <p:to>
                                        <p:strVal val="hidden"/>
                                      </p:to>
                                    </p:set>
                                  </p:childTnLst>
                                </p:cTn>
                              </p:par>
                              <p:par>
                                <p:cTn id="72" presetID="1" presetClass="exit" presetSubtype="0" fill="hold" nodeType="withEffect">
                                  <p:stCondLst>
                                    <p:cond delay="0"/>
                                  </p:stCondLst>
                                  <p:childTnLst>
                                    <p:set>
                                      <p:cBhvr>
                                        <p:cTn id="73" dur="1" fill="hold">
                                          <p:stCondLst>
                                            <p:cond delay="1"/>
                                          </p:stCondLst>
                                        </p:cTn>
                                        <p:tgtEl>
                                          <p:spTgt spid="1199"/>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nodeType="clickEffect">
                                  <p:stCondLst>
                                    <p:cond delay="0"/>
                                  </p:stCondLst>
                                  <p:childTnLst>
                                    <p:set>
                                      <p:cBhvr>
                                        <p:cTn id="77" dur="1" fill="hold">
                                          <p:stCondLst>
                                            <p:cond delay="0"/>
                                          </p:stCondLst>
                                        </p:cTn>
                                        <p:tgtEl>
                                          <p:spTgt spid="1188"/>
                                        </p:tgtEl>
                                        <p:attrNameLst>
                                          <p:attrName>style.visibility</p:attrName>
                                        </p:attrNameLst>
                                      </p:cBhvr>
                                      <p:to>
                                        <p:strVal val="visible"/>
                                      </p:to>
                                    </p:set>
                                    <p:anim calcmode="lin" valueType="num">
                                      <p:cBhvr additive="base">
                                        <p:cTn id="78" dur="500"/>
                                        <p:tgtEl>
                                          <p:spTgt spid="1188"/>
                                        </p:tgtEl>
                                        <p:attrNameLst>
                                          <p:attrName>ppt_y</p:attrName>
                                        </p:attrNameLst>
                                      </p:cBhvr>
                                      <p:tavLst>
                                        <p:tav tm="0">
                                          <p:val>
                                            <p:strVal val="#ppt_y+1"/>
                                          </p:val>
                                        </p:tav>
                                        <p:tav tm="100000">
                                          <p:val>
                                            <p:strVal val="#ppt_y"/>
                                          </p:val>
                                        </p:tav>
                                      </p:tavLst>
                                    </p:anim>
                                  </p:childTnLst>
                                </p:cTn>
                              </p:par>
                              <p:par>
                                <p:cTn id="79" presetID="1" presetClass="entr" presetSubtype="0" fill="hold" nodeType="withEffect">
                                  <p:stCondLst>
                                    <p:cond delay="0"/>
                                  </p:stCondLst>
                                  <p:childTnLst>
                                    <p:set>
                                      <p:cBhvr>
                                        <p:cTn id="80" dur="1" fill="hold">
                                          <p:stCondLst>
                                            <p:cond delay="0"/>
                                          </p:stCondLst>
                                        </p:cTn>
                                        <p:tgtEl>
                                          <p:spTgt spid="1197"/>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1193">
                                            <p:txEl>
                                              <p:pRg st="0" end="0"/>
                                            </p:txEl>
                                          </p:spTgt>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1193">
                                            <p:txEl>
                                              <p:pRg st="1" end="1"/>
                                            </p:txEl>
                                          </p:spTgt>
                                        </p:tgtEl>
                                        <p:attrNameLst>
                                          <p:attrName>style.visibility</p:attrName>
                                        </p:attrNameLst>
                                      </p:cBhvr>
                                      <p:to>
                                        <p:strVal val="visible"/>
                                      </p:to>
                                    </p:set>
                                  </p:childTnLst>
                                </p:cTn>
                              </p:par>
                              <p:par>
                                <p:cTn id="85" presetID="1" presetClass="exit" presetSubtype="0" fill="hold" nodeType="withEffect">
                                  <p:stCondLst>
                                    <p:cond delay="0"/>
                                  </p:stCondLst>
                                  <p:childTnLst>
                                    <p:set>
                                      <p:cBhvr>
                                        <p:cTn id="86" dur="1" fill="hold">
                                          <p:stCondLst>
                                            <p:cond delay="1"/>
                                          </p:stCondLst>
                                        </p:cTn>
                                        <p:tgtEl>
                                          <p:spTgt spid="1183">
                                            <p:txEl>
                                              <p:pRg st="0" end="0"/>
                                            </p:txEl>
                                          </p:spTgt>
                                        </p:tgtEl>
                                        <p:attrNameLst>
                                          <p:attrName>style.visibility</p:attrName>
                                        </p:attrNameLst>
                                      </p:cBhvr>
                                      <p:to>
                                        <p:strVal val="hidden"/>
                                      </p:to>
                                    </p:set>
                                  </p:childTnLst>
                                </p:cTn>
                              </p:par>
                              <p:par>
                                <p:cTn id="87" presetID="1" presetClass="exit" presetSubtype="0" fill="hold" nodeType="withEffect">
                                  <p:stCondLst>
                                    <p:cond delay="0"/>
                                  </p:stCondLst>
                                  <p:childTnLst>
                                    <p:set>
                                      <p:cBhvr>
                                        <p:cTn id="88" dur="1" fill="hold">
                                          <p:stCondLst>
                                            <p:cond delay="1"/>
                                          </p:stCondLst>
                                        </p:cTn>
                                        <p:tgtEl>
                                          <p:spTgt spid="1183">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04"/>
        <p:cNvGrpSpPr/>
        <p:nvPr/>
      </p:nvGrpSpPr>
      <p:grpSpPr>
        <a:xfrm>
          <a:off x="0" y="0"/>
          <a:ext cx="0" cy="0"/>
          <a:chOff x="0" y="0"/>
          <a:chExt cx="0" cy="0"/>
        </a:xfrm>
      </p:grpSpPr>
      <p:sp>
        <p:nvSpPr>
          <p:cNvPr id="1205" name="Google Shape;1205;g3b71480ff71_6_166"/>
          <p:cNvSpPr txBox="1">
            <a:spLocks noGrp="1"/>
          </p:cNvSpPr>
          <p:nvPr>
            <p:ph type="title"/>
          </p:nvPr>
        </p:nvSpPr>
        <p:spPr>
          <a:xfrm>
            <a:off x="838200" y="936326"/>
            <a:ext cx="10515600" cy="81741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sl-SI" sz="5000" b="1">
                <a:solidFill>
                  <a:srgbClr val="ED7D31"/>
                </a:solidFill>
                <a:latin typeface="Calibri"/>
                <a:ea typeface="Calibri"/>
                <a:cs typeface="Calibri"/>
                <a:sym typeface="Calibri"/>
              </a:rPr>
              <a:t>DMP Online</a:t>
            </a:r>
            <a:br>
              <a:rPr lang="sl-SI" sz="5000" b="1">
                <a:solidFill>
                  <a:srgbClr val="ED7D31"/>
                </a:solidFill>
                <a:latin typeface="Calibri"/>
                <a:ea typeface="Calibri"/>
                <a:cs typeface="Calibri"/>
                <a:sym typeface="Calibri"/>
              </a:rPr>
            </a:br>
            <a:br>
              <a:rPr lang="sl-SI" sz="5000" b="1">
                <a:solidFill>
                  <a:srgbClr val="ED7D31"/>
                </a:solidFill>
                <a:latin typeface="Calibri"/>
                <a:ea typeface="Calibri"/>
                <a:cs typeface="Calibri"/>
                <a:sym typeface="Calibri"/>
              </a:rPr>
            </a:br>
            <a:endParaRPr sz="5000" b="1">
              <a:solidFill>
                <a:srgbClr val="ED7D31"/>
              </a:solidFill>
              <a:latin typeface="Calibri"/>
              <a:ea typeface="Calibri"/>
              <a:cs typeface="Calibri"/>
              <a:sym typeface="Calibri"/>
            </a:endParaRPr>
          </a:p>
        </p:txBody>
      </p:sp>
      <p:sp>
        <p:nvSpPr>
          <p:cNvPr id="1206" name="Google Shape;1206;g3b71480ff71_6_166"/>
          <p:cNvSpPr txBox="1"/>
          <p:nvPr/>
        </p:nvSpPr>
        <p:spPr>
          <a:xfrm>
            <a:off x="1523999" y="1122363"/>
            <a:ext cx="9534525" cy="1011237"/>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2400"/>
              <a:buFont typeface="Calibri"/>
              <a:buNone/>
            </a:pPr>
            <a:endParaRPr sz="2400" b="1" i="0" u="none" strike="noStrike" cap="none">
              <a:solidFill>
                <a:srgbClr val="2CBECC"/>
              </a:solidFill>
              <a:latin typeface="Montserrat"/>
              <a:ea typeface="Montserrat"/>
              <a:cs typeface="Montserrat"/>
              <a:sym typeface="Montserrat"/>
            </a:endParaRPr>
          </a:p>
        </p:txBody>
      </p:sp>
      <p:pic>
        <p:nvPicPr>
          <p:cNvPr id="1207" name="Google Shape;1207;g3b71480ff71_6_166"/>
          <p:cNvPicPr preferRelativeResize="0"/>
          <p:nvPr/>
        </p:nvPicPr>
        <p:blipFill rotWithShape="1">
          <a:blip r:embed="rId4">
            <a:alphaModFix/>
          </a:blip>
          <a:srcRect/>
          <a:stretch/>
        </p:blipFill>
        <p:spPr>
          <a:xfrm>
            <a:off x="2209801" y="1122363"/>
            <a:ext cx="9719732" cy="5465608"/>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12"/>
        <p:cNvGrpSpPr/>
        <p:nvPr/>
      </p:nvGrpSpPr>
      <p:grpSpPr>
        <a:xfrm>
          <a:off x="0" y="0"/>
          <a:ext cx="0" cy="0"/>
          <a:chOff x="0" y="0"/>
          <a:chExt cx="0" cy="0"/>
        </a:xfrm>
      </p:grpSpPr>
      <p:sp>
        <p:nvSpPr>
          <p:cNvPr id="1213" name="Google Shape;1213;g3b71480ff71_6_173"/>
          <p:cNvSpPr txBox="1">
            <a:spLocks noGrp="1"/>
          </p:cNvSpPr>
          <p:nvPr>
            <p:ph type="title"/>
          </p:nvPr>
        </p:nvSpPr>
        <p:spPr>
          <a:xfrm>
            <a:off x="838200" y="936326"/>
            <a:ext cx="10515600" cy="81741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sl-SI" sz="5000" b="1">
                <a:solidFill>
                  <a:srgbClr val="ED7D31"/>
                </a:solidFill>
                <a:latin typeface="Calibri"/>
                <a:ea typeface="Calibri"/>
                <a:cs typeface="Calibri"/>
                <a:sym typeface="Calibri"/>
              </a:rPr>
              <a:t>DMP Online</a:t>
            </a:r>
            <a:br>
              <a:rPr lang="sl-SI" sz="5000" b="1">
                <a:solidFill>
                  <a:srgbClr val="ED7D31"/>
                </a:solidFill>
                <a:latin typeface="Calibri"/>
                <a:ea typeface="Calibri"/>
                <a:cs typeface="Calibri"/>
                <a:sym typeface="Calibri"/>
              </a:rPr>
            </a:br>
            <a:br>
              <a:rPr lang="sl-SI" sz="5000" b="1">
                <a:solidFill>
                  <a:srgbClr val="ED7D31"/>
                </a:solidFill>
                <a:latin typeface="Calibri"/>
                <a:ea typeface="Calibri"/>
                <a:cs typeface="Calibri"/>
                <a:sym typeface="Calibri"/>
              </a:rPr>
            </a:br>
            <a:endParaRPr sz="5000" b="1">
              <a:solidFill>
                <a:srgbClr val="ED7D31"/>
              </a:solidFill>
              <a:latin typeface="Calibri"/>
              <a:ea typeface="Calibri"/>
              <a:cs typeface="Calibri"/>
              <a:sym typeface="Calibri"/>
            </a:endParaRPr>
          </a:p>
        </p:txBody>
      </p:sp>
      <p:sp>
        <p:nvSpPr>
          <p:cNvPr id="1214" name="Google Shape;1214;g3b71480ff71_6_173"/>
          <p:cNvSpPr txBox="1"/>
          <p:nvPr/>
        </p:nvSpPr>
        <p:spPr>
          <a:xfrm>
            <a:off x="1523999" y="1122363"/>
            <a:ext cx="9534525" cy="1011237"/>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2400"/>
              <a:buFont typeface="Calibri"/>
              <a:buNone/>
            </a:pPr>
            <a:endParaRPr sz="2400" b="1" i="0" u="none" strike="noStrike" cap="none">
              <a:solidFill>
                <a:srgbClr val="2CBECC"/>
              </a:solidFill>
              <a:latin typeface="Montserrat"/>
              <a:ea typeface="Montserrat"/>
              <a:cs typeface="Montserrat"/>
              <a:sym typeface="Montserrat"/>
            </a:endParaRPr>
          </a:p>
        </p:txBody>
      </p:sp>
      <p:sp>
        <p:nvSpPr>
          <p:cNvPr id="1215" name="Google Shape;1215;g3b71480ff71_6_173"/>
          <p:cNvSpPr txBox="1"/>
          <p:nvPr/>
        </p:nvSpPr>
        <p:spPr>
          <a:xfrm>
            <a:off x="839771" y="2143426"/>
            <a:ext cx="10514029" cy="2571148"/>
          </a:xfrm>
          <a:prstGeom prst="rect">
            <a:avLst/>
          </a:prstGeom>
          <a:noFill/>
          <a:ln>
            <a:noFill/>
          </a:ln>
        </p:spPr>
        <p:txBody>
          <a:bodyPr spcFirstLastPara="1" wrap="square" lIns="91425" tIns="45700" rIns="91425" bIns="45700" anchor="t" anchorCtr="0">
            <a:normAutofit/>
          </a:bodyPr>
          <a:lstStyle/>
          <a:p>
            <a:pPr marL="0" marR="0" lvl="0" indent="0" algn="l" rtl="0">
              <a:lnSpc>
                <a:spcPct val="120000"/>
              </a:lnSpc>
              <a:spcBef>
                <a:spcPts val="0"/>
              </a:spcBef>
              <a:spcAft>
                <a:spcPts val="0"/>
              </a:spcAft>
              <a:buClr>
                <a:srgbClr val="2CBECC"/>
              </a:buClr>
              <a:buSzPts val="2400"/>
              <a:buFont typeface="Arial"/>
              <a:buNone/>
            </a:pPr>
            <a:r>
              <a:rPr lang="sl-SI" sz="2400" b="0" i="0" u="none" strike="noStrike" cap="none">
                <a:solidFill>
                  <a:srgbClr val="000000"/>
                </a:solidFill>
                <a:latin typeface="Calibri"/>
                <a:ea typeface="Calibri"/>
                <a:cs typeface="Calibri"/>
                <a:sym typeface="Calibri"/>
              </a:rPr>
              <a:t>Poglejmo:</a:t>
            </a:r>
            <a:endParaRPr/>
          </a:p>
          <a:p>
            <a:pPr marL="0" marR="0" lvl="0" indent="0" algn="l" rtl="0">
              <a:lnSpc>
                <a:spcPct val="120000"/>
              </a:lnSpc>
              <a:spcBef>
                <a:spcPts val="600"/>
              </a:spcBef>
              <a:spcAft>
                <a:spcPts val="0"/>
              </a:spcAft>
              <a:buClr>
                <a:srgbClr val="2CBECC"/>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ctr" rtl="0">
              <a:lnSpc>
                <a:spcPct val="120000"/>
              </a:lnSpc>
              <a:spcBef>
                <a:spcPts val="600"/>
              </a:spcBef>
              <a:spcAft>
                <a:spcPts val="0"/>
              </a:spcAft>
              <a:buClr>
                <a:srgbClr val="2CBECC"/>
              </a:buClr>
              <a:buSzPts val="3600"/>
              <a:buFont typeface="Arial"/>
              <a:buNone/>
            </a:pPr>
            <a:r>
              <a:rPr lang="sl-SI" sz="3600" b="0" i="0" u="sng" strike="noStrike" cap="none">
                <a:solidFill>
                  <a:srgbClr val="00000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https://dmponline.dcc.ac.uk/</a:t>
            </a:r>
            <a:endParaRPr sz="3600" b="0" i="0" u="none" strike="noStrike" cap="none">
              <a:solidFill>
                <a:srgbClr val="000000"/>
              </a:solidFill>
              <a:latin typeface="Calibri"/>
              <a:ea typeface="Calibri"/>
              <a:cs typeface="Calibri"/>
              <a:sym typeface="Calibri"/>
            </a:endParaRPr>
          </a:p>
          <a:p>
            <a:pPr marL="0" marR="0" lvl="0" indent="0" algn="ctr" rtl="0">
              <a:lnSpc>
                <a:spcPct val="120000"/>
              </a:lnSpc>
              <a:spcBef>
                <a:spcPts val="600"/>
              </a:spcBef>
              <a:spcAft>
                <a:spcPts val="0"/>
              </a:spcAft>
              <a:buClr>
                <a:srgbClr val="2CBECC"/>
              </a:buClr>
              <a:buSzPts val="2400"/>
              <a:buFont typeface="Arial"/>
              <a:buNone/>
            </a:pPr>
            <a:endParaRPr sz="2400" b="0" i="0" u="none" strike="noStrike" cap="none">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g3b69a139642_2_92"/>
          <p:cNvSpPr txBox="1"/>
          <p:nvPr/>
        </p:nvSpPr>
        <p:spPr>
          <a:xfrm>
            <a:off x="635049" y="562187"/>
            <a:ext cx="11550104" cy="647562"/>
          </a:xfrm>
          <a:prstGeom prst="rect">
            <a:avLst/>
          </a:prstGeom>
          <a:noFill/>
          <a:ln>
            <a:noFill/>
          </a:ln>
        </p:spPr>
        <p:txBody>
          <a:bodyPr spcFirstLastPara="1" wrap="square" lIns="45725" tIns="45725" rIns="45725" bIns="45725" anchor="t" anchorCtr="0">
            <a:spAutoFit/>
          </a:bodyPr>
          <a:lstStyle/>
          <a:p>
            <a:pPr marL="0" marR="0" lvl="0" indent="0" algn="l" rtl="0">
              <a:lnSpc>
                <a:spcPct val="100000"/>
              </a:lnSpc>
              <a:spcBef>
                <a:spcPts val="0"/>
              </a:spcBef>
              <a:spcAft>
                <a:spcPts val="0"/>
              </a:spcAft>
              <a:buClr>
                <a:srgbClr val="ED7D31"/>
              </a:buClr>
              <a:buSzPts val="4400"/>
              <a:buFont typeface="Calibri"/>
              <a:buNone/>
            </a:pPr>
            <a:r>
              <a:rPr lang="sl-SI" sz="4400" b="1" i="0" u="none" strike="noStrike" cap="none">
                <a:solidFill>
                  <a:srgbClr val="ED7D31"/>
                </a:solidFill>
                <a:latin typeface="Calibri"/>
                <a:ea typeface="Calibri"/>
                <a:cs typeface="Calibri"/>
                <a:sym typeface="Calibri"/>
              </a:rPr>
              <a:t>NRRP: izzivi v humanistiki</a:t>
            </a:r>
            <a:endParaRPr sz="700"/>
          </a:p>
        </p:txBody>
      </p:sp>
      <p:sp>
        <p:nvSpPr>
          <p:cNvPr id="496" name="Google Shape;496;g3b69a139642_2_92"/>
          <p:cNvSpPr txBox="1"/>
          <p:nvPr/>
        </p:nvSpPr>
        <p:spPr>
          <a:xfrm>
            <a:off x="649589" y="1346851"/>
            <a:ext cx="6520571" cy="773470"/>
          </a:xfrm>
          <a:prstGeom prst="rect">
            <a:avLst/>
          </a:prstGeom>
          <a:noFill/>
          <a:ln>
            <a:noFill/>
          </a:ln>
        </p:spPr>
        <p:txBody>
          <a:bodyPr spcFirstLastPara="1" wrap="square" lIns="45725" tIns="45725" rIns="45725" bIns="45725" anchor="t" anchorCtr="0">
            <a:spAutoFit/>
          </a:bodyPr>
          <a:lstStyle/>
          <a:p>
            <a:pPr marL="0" marR="0" lvl="0" indent="0" algn="l" rtl="0">
              <a:lnSpc>
                <a:spcPct val="100000"/>
              </a:lnSpc>
              <a:spcBef>
                <a:spcPts val="0"/>
              </a:spcBef>
              <a:spcAft>
                <a:spcPts val="0"/>
              </a:spcAft>
              <a:buClr>
                <a:srgbClr val="FFFFFF"/>
              </a:buClr>
              <a:buSzPts val="2400"/>
              <a:buFont typeface="Calibri"/>
              <a:buNone/>
            </a:pPr>
            <a:r>
              <a:rPr lang="sl-SI" sz="2400" b="0" i="0" u="none" strike="noStrike" cap="none">
                <a:solidFill>
                  <a:srgbClr val="FFFFFF"/>
                </a:solidFill>
                <a:latin typeface="Calibri"/>
                <a:ea typeface="Calibri"/>
                <a:cs typeface="Calibri"/>
                <a:sym typeface="Calibri"/>
              </a:rPr>
              <a:t>Izzivi pri načrtovanju in ravnanju z raziskovalnimi  podatki v humanistiki</a:t>
            </a:r>
            <a:endParaRPr sz="700"/>
          </a:p>
        </p:txBody>
      </p:sp>
      <p:sp>
        <p:nvSpPr>
          <p:cNvPr id="497" name="Google Shape;497;g3b69a139642_2_92"/>
          <p:cNvSpPr txBox="1"/>
          <p:nvPr/>
        </p:nvSpPr>
        <p:spPr>
          <a:xfrm>
            <a:off x="640067" y="3042265"/>
            <a:ext cx="5814908" cy="773470"/>
          </a:xfrm>
          <a:prstGeom prst="rect">
            <a:avLst/>
          </a:prstGeom>
          <a:noFill/>
          <a:ln>
            <a:noFill/>
          </a:ln>
        </p:spPr>
        <p:txBody>
          <a:bodyPr spcFirstLastPara="1" wrap="square" lIns="45725" tIns="45725" rIns="45725" bIns="45725" anchor="t" anchorCtr="0">
            <a:spAutoFit/>
          </a:bodyPr>
          <a:lstStyle/>
          <a:p>
            <a:pPr marL="0" marR="0" lvl="0" indent="0" algn="l" rtl="0">
              <a:lnSpc>
                <a:spcPct val="100000"/>
              </a:lnSpc>
              <a:spcBef>
                <a:spcPts val="0"/>
              </a:spcBef>
              <a:spcAft>
                <a:spcPts val="0"/>
              </a:spcAft>
              <a:buClr>
                <a:srgbClr val="FFFFFF"/>
              </a:buClr>
              <a:buSzPts val="2400"/>
              <a:buFont typeface="Calibri"/>
              <a:buNone/>
            </a:pPr>
            <a:r>
              <a:rPr lang="sl-SI" sz="2400" b="0" i="0" u="none" strike="noStrike" cap="none">
                <a:solidFill>
                  <a:srgbClr val="FFFFFF"/>
                </a:solidFill>
                <a:latin typeface="Calibri"/>
                <a:ea typeface="Calibri"/>
                <a:cs typeface="Calibri"/>
                <a:sym typeface="Calibri"/>
              </a:rPr>
              <a:t>Benjamin ŠTULAR in Edisa LOZIĆ</a:t>
            </a:r>
            <a:endParaRPr sz="700"/>
          </a:p>
          <a:p>
            <a:pPr marL="0" marR="0" lvl="0" indent="0" algn="l" rtl="0">
              <a:lnSpc>
                <a:spcPct val="100000"/>
              </a:lnSpc>
              <a:spcBef>
                <a:spcPts val="0"/>
              </a:spcBef>
              <a:spcAft>
                <a:spcPts val="0"/>
              </a:spcAft>
              <a:buClr>
                <a:srgbClr val="FFFFFF"/>
              </a:buClr>
              <a:buSzPts val="2400"/>
              <a:buFont typeface="Calibri"/>
              <a:buNone/>
            </a:pPr>
            <a:r>
              <a:rPr lang="sl-SI" sz="2400" b="0" i="0" u="none" strike="noStrike" cap="none">
                <a:solidFill>
                  <a:srgbClr val="FFFFFF"/>
                </a:solidFill>
                <a:latin typeface="Calibri"/>
                <a:ea typeface="Calibri"/>
                <a:cs typeface="Calibri"/>
                <a:sym typeface="Calibri"/>
              </a:rPr>
              <a:t>ZRC SAZU</a:t>
            </a:r>
            <a:endParaRPr sz="700"/>
          </a:p>
        </p:txBody>
      </p:sp>
      <p:pic>
        <p:nvPicPr>
          <p:cNvPr id="498" name="Google Shape;498;g3b69a139642_2_92" descr="Screenshot 2025-03-24 at 09.16.01.png"/>
          <p:cNvPicPr preferRelativeResize="0"/>
          <p:nvPr/>
        </p:nvPicPr>
        <p:blipFill rotWithShape="1">
          <a:blip r:embed="rId3">
            <a:alphaModFix/>
          </a:blip>
          <a:srcRect l="3846" t="16111" r="2363" b="8898"/>
          <a:stretch/>
        </p:blipFill>
        <p:spPr>
          <a:xfrm>
            <a:off x="8502406" y="5697078"/>
            <a:ext cx="3107532" cy="661591"/>
          </a:xfrm>
          <a:custGeom>
            <a:avLst/>
            <a:gdLst/>
            <a:ahLst/>
            <a:cxnLst/>
            <a:rect l="l" t="t" r="r" b="b"/>
            <a:pathLst>
              <a:path w="21600" h="21600" extrusionOk="0">
                <a:moveTo>
                  <a:pt x="0" y="0"/>
                </a:moveTo>
                <a:lnTo>
                  <a:pt x="0" y="10800"/>
                </a:lnTo>
                <a:lnTo>
                  <a:pt x="0" y="21140"/>
                </a:lnTo>
                <a:cubicBezTo>
                  <a:pt x="13" y="21346"/>
                  <a:pt x="30" y="21460"/>
                  <a:pt x="51" y="21535"/>
                </a:cubicBezTo>
                <a:cubicBezTo>
                  <a:pt x="58" y="21561"/>
                  <a:pt x="91" y="21577"/>
                  <a:pt x="124" y="21600"/>
                </a:cubicBezTo>
                <a:lnTo>
                  <a:pt x="6679" y="21600"/>
                </a:lnTo>
                <a:cubicBezTo>
                  <a:pt x="6707" y="21578"/>
                  <a:pt x="6740" y="21559"/>
                  <a:pt x="6746" y="21535"/>
                </a:cubicBezTo>
                <a:cubicBezTo>
                  <a:pt x="6759" y="21490"/>
                  <a:pt x="6770" y="21436"/>
                  <a:pt x="6779" y="21354"/>
                </a:cubicBezTo>
                <a:lnTo>
                  <a:pt x="6779" y="10800"/>
                </a:lnTo>
                <a:lnTo>
                  <a:pt x="6779" y="0"/>
                </a:lnTo>
                <a:lnTo>
                  <a:pt x="3390" y="0"/>
                </a:lnTo>
                <a:lnTo>
                  <a:pt x="0" y="0"/>
                </a:lnTo>
                <a:close/>
                <a:moveTo>
                  <a:pt x="7597" y="3200"/>
                </a:moveTo>
                <a:lnTo>
                  <a:pt x="7597" y="5682"/>
                </a:lnTo>
                <a:lnTo>
                  <a:pt x="7597" y="8163"/>
                </a:lnTo>
                <a:lnTo>
                  <a:pt x="7698" y="8163"/>
                </a:lnTo>
                <a:cubicBezTo>
                  <a:pt x="7798" y="8163"/>
                  <a:pt x="7798" y="8149"/>
                  <a:pt x="7808" y="7159"/>
                </a:cubicBezTo>
                <a:lnTo>
                  <a:pt x="7819" y="6161"/>
                </a:lnTo>
                <a:lnTo>
                  <a:pt x="8048" y="6116"/>
                </a:lnTo>
                <a:cubicBezTo>
                  <a:pt x="8266" y="6071"/>
                  <a:pt x="8279" y="6046"/>
                  <a:pt x="8279" y="5682"/>
                </a:cubicBezTo>
                <a:cubicBezTo>
                  <a:pt x="8279" y="5317"/>
                  <a:pt x="8266" y="5292"/>
                  <a:pt x="8048" y="5248"/>
                </a:cubicBezTo>
                <a:lnTo>
                  <a:pt x="7819" y="5202"/>
                </a:lnTo>
                <a:lnTo>
                  <a:pt x="7819" y="4639"/>
                </a:lnTo>
                <a:lnTo>
                  <a:pt x="7819" y="4082"/>
                </a:lnTo>
                <a:lnTo>
                  <a:pt x="8066" y="4036"/>
                </a:lnTo>
                <a:cubicBezTo>
                  <a:pt x="8303" y="3991"/>
                  <a:pt x="8313" y="3973"/>
                  <a:pt x="8313" y="3596"/>
                </a:cubicBezTo>
                <a:cubicBezTo>
                  <a:pt x="8313" y="3203"/>
                  <a:pt x="8312" y="3200"/>
                  <a:pt x="7954" y="3200"/>
                </a:cubicBezTo>
                <a:lnTo>
                  <a:pt x="7597" y="3200"/>
                </a:lnTo>
                <a:close/>
                <a:moveTo>
                  <a:pt x="10937" y="3200"/>
                </a:moveTo>
                <a:cubicBezTo>
                  <a:pt x="10917" y="3200"/>
                  <a:pt x="10902" y="3206"/>
                  <a:pt x="10890" y="3213"/>
                </a:cubicBezTo>
                <a:cubicBezTo>
                  <a:pt x="10875" y="3264"/>
                  <a:pt x="10861" y="3332"/>
                  <a:pt x="10846" y="3408"/>
                </a:cubicBezTo>
                <a:cubicBezTo>
                  <a:pt x="10838" y="3509"/>
                  <a:pt x="10833" y="3623"/>
                  <a:pt x="10833" y="3894"/>
                </a:cubicBezTo>
                <a:cubicBezTo>
                  <a:pt x="10833" y="4717"/>
                  <a:pt x="10813" y="4843"/>
                  <a:pt x="10721" y="4613"/>
                </a:cubicBezTo>
                <a:cubicBezTo>
                  <a:pt x="10601" y="4311"/>
                  <a:pt x="10396" y="4717"/>
                  <a:pt x="10338" y="5364"/>
                </a:cubicBezTo>
                <a:cubicBezTo>
                  <a:pt x="10245" y="6405"/>
                  <a:pt x="10309" y="7759"/>
                  <a:pt x="10469" y="8137"/>
                </a:cubicBezTo>
                <a:cubicBezTo>
                  <a:pt x="10510" y="8234"/>
                  <a:pt x="10598" y="8277"/>
                  <a:pt x="10663" y="8234"/>
                </a:cubicBezTo>
                <a:cubicBezTo>
                  <a:pt x="10729" y="8192"/>
                  <a:pt x="10840" y="8159"/>
                  <a:pt x="10910" y="8163"/>
                </a:cubicBezTo>
                <a:lnTo>
                  <a:pt x="11039" y="8176"/>
                </a:lnTo>
                <a:lnTo>
                  <a:pt x="11039" y="5688"/>
                </a:lnTo>
                <a:lnTo>
                  <a:pt x="11039" y="3213"/>
                </a:lnTo>
                <a:cubicBezTo>
                  <a:pt x="11038" y="3210"/>
                  <a:pt x="11038" y="3203"/>
                  <a:pt x="11037" y="3200"/>
                </a:cubicBezTo>
                <a:lnTo>
                  <a:pt x="10937" y="3200"/>
                </a:lnTo>
                <a:close/>
                <a:moveTo>
                  <a:pt x="12709" y="3200"/>
                </a:moveTo>
                <a:cubicBezTo>
                  <a:pt x="12613" y="3200"/>
                  <a:pt x="12609" y="3235"/>
                  <a:pt x="12599" y="3958"/>
                </a:cubicBezTo>
                <a:cubicBezTo>
                  <a:pt x="12591" y="4542"/>
                  <a:pt x="12576" y="4708"/>
                  <a:pt x="12537" y="4658"/>
                </a:cubicBezTo>
                <a:cubicBezTo>
                  <a:pt x="12508" y="4622"/>
                  <a:pt x="12427" y="4586"/>
                  <a:pt x="12354" y="4580"/>
                </a:cubicBezTo>
                <a:cubicBezTo>
                  <a:pt x="12162" y="4564"/>
                  <a:pt x="12061" y="5167"/>
                  <a:pt x="12061" y="6323"/>
                </a:cubicBezTo>
                <a:cubicBezTo>
                  <a:pt x="12061" y="7329"/>
                  <a:pt x="12108" y="7902"/>
                  <a:pt x="12210" y="8144"/>
                </a:cubicBezTo>
                <a:cubicBezTo>
                  <a:pt x="12250" y="8239"/>
                  <a:pt x="12336" y="8276"/>
                  <a:pt x="12401" y="8234"/>
                </a:cubicBezTo>
                <a:cubicBezTo>
                  <a:pt x="12467" y="8192"/>
                  <a:pt x="12585" y="8159"/>
                  <a:pt x="12665" y="8163"/>
                </a:cubicBezTo>
                <a:lnTo>
                  <a:pt x="12810" y="8176"/>
                </a:lnTo>
                <a:lnTo>
                  <a:pt x="12810" y="5688"/>
                </a:lnTo>
                <a:lnTo>
                  <a:pt x="12810" y="3537"/>
                </a:lnTo>
                <a:cubicBezTo>
                  <a:pt x="12800" y="3400"/>
                  <a:pt x="12789" y="3289"/>
                  <a:pt x="12775" y="3200"/>
                </a:cubicBezTo>
                <a:lnTo>
                  <a:pt x="12709" y="3200"/>
                </a:lnTo>
                <a:close/>
                <a:moveTo>
                  <a:pt x="13410" y="3200"/>
                </a:moveTo>
                <a:cubicBezTo>
                  <a:pt x="13402" y="3263"/>
                  <a:pt x="13395" y="3344"/>
                  <a:pt x="13389" y="3447"/>
                </a:cubicBezTo>
                <a:lnTo>
                  <a:pt x="13389" y="5688"/>
                </a:lnTo>
                <a:lnTo>
                  <a:pt x="13389" y="8176"/>
                </a:lnTo>
                <a:lnTo>
                  <a:pt x="13541" y="8144"/>
                </a:lnTo>
                <a:cubicBezTo>
                  <a:pt x="13625" y="8123"/>
                  <a:pt x="13704" y="8148"/>
                  <a:pt x="13717" y="8209"/>
                </a:cubicBezTo>
                <a:cubicBezTo>
                  <a:pt x="13783" y="8518"/>
                  <a:pt x="14012" y="8211"/>
                  <a:pt x="14095" y="7697"/>
                </a:cubicBezTo>
                <a:cubicBezTo>
                  <a:pt x="14170" y="7231"/>
                  <a:pt x="14182" y="6202"/>
                  <a:pt x="14121" y="5487"/>
                </a:cubicBezTo>
                <a:cubicBezTo>
                  <a:pt x="14054" y="4693"/>
                  <a:pt x="13897" y="4341"/>
                  <a:pt x="13731" y="4613"/>
                </a:cubicBezTo>
                <a:cubicBezTo>
                  <a:pt x="13607" y="4816"/>
                  <a:pt x="13593" y="4744"/>
                  <a:pt x="13593" y="3894"/>
                </a:cubicBezTo>
                <a:cubicBezTo>
                  <a:pt x="13593" y="3230"/>
                  <a:pt x="13589" y="3200"/>
                  <a:pt x="13491" y="3200"/>
                </a:cubicBezTo>
                <a:lnTo>
                  <a:pt x="13410" y="3200"/>
                </a:lnTo>
                <a:close/>
                <a:moveTo>
                  <a:pt x="11597" y="4548"/>
                </a:moveTo>
                <a:cubicBezTo>
                  <a:pt x="11544" y="4523"/>
                  <a:pt x="11486" y="4552"/>
                  <a:pt x="11426" y="4645"/>
                </a:cubicBezTo>
                <a:cubicBezTo>
                  <a:pt x="11272" y="4884"/>
                  <a:pt x="11200" y="5421"/>
                  <a:pt x="11197" y="6382"/>
                </a:cubicBezTo>
                <a:cubicBezTo>
                  <a:pt x="11194" y="7246"/>
                  <a:pt x="11267" y="7919"/>
                  <a:pt x="11389" y="8163"/>
                </a:cubicBezTo>
                <a:cubicBezTo>
                  <a:pt x="11565" y="8517"/>
                  <a:pt x="11890" y="8037"/>
                  <a:pt x="11890" y="7418"/>
                </a:cubicBezTo>
                <a:cubicBezTo>
                  <a:pt x="11890" y="7166"/>
                  <a:pt x="11701" y="7115"/>
                  <a:pt x="11669" y="7360"/>
                </a:cubicBezTo>
                <a:cubicBezTo>
                  <a:pt x="11637" y="7600"/>
                  <a:pt x="11495" y="7554"/>
                  <a:pt x="11448" y="7289"/>
                </a:cubicBezTo>
                <a:cubicBezTo>
                  <a:pt x="11376" y="6880"/>
                  <a:pt x="11445" y="6718"/>
                  <a:pt x="11692" y="6718"/>
                </a:cubicBezTo>
                <a:lnTo>
                  <a:pt x="11932" y="6718"/>
                </a:lnTo>
                <a:lnTo>
                  <a:pt x="11912" y="6129"/>
                </a:lnTo>
                <a:cubicBezTo>
                  <a:pt x="11880" y="5207"/>
                  <a:pt x="11758" y="4623"/>
                  <a:pt x="11597" y="4548"/>
                </a:cubicBezTo>
                <a:close/>
                <a:moveTo>
                  <a:pt x="9892" y="4606"/>
                </a:moveTo>
                <a:cubicBezTo>
                  <a:pt x="9820" y="4616"/>
                  <a:pt x="9688" y="4627"/>
                  <a:pt x="9599" y="4632"/>
                </a:cubicBezTo>
                <a:lnTo>
                  <a:pt x="9437" y="4639"/>
                </a:lnTo>
                <a:lnTo>
                  <a:pt x="9437" y="6401"/>
                </a:lnTo>
                <a:lnTo>
                  <a:pt x="9437" y="8163"/>
                </a:lnTo>
                <a:lnTo>
                  <a:pt x="9538" y="8163"/>
                </a:lnTo>
                <a:lnTo>
                  <a:pt x="9597" y="8163"/>
                </a:lnTo>
                <a:cubicBezTo>
                  <a:pt x="9615" y="8138"/>
                  <a:pt x="9632" y="8112"/>
                  <a:pt x="9639" y="8085"/>
                </a:cubicBezTo>
                <a:lnTo>
                  <a:pt x="9648" y="6854"/>
                </a:lnTo>
                <a:cubicBezTo>
                  <a:pt x="9656" y="5820"/>
                  <a:pt x="9671" y="5523"/>
                  <a:pt x="9719" y="5384"/>
                </a:cubicBezTo>
                <a:cubicBezTo>
                  <a:pt x="9762" y="5256"/>
                  <a:pt x="9794" y="5256"/>
                  <a:pt x="9837" y="5384"/>
                </a:cubicBezTo>
                <a:cubicBezTo>
                  <a:pt x="9885" y="5523"/>
                  <a:pt x="9898" y="5820"/>
                  <a:pt x="9906" y="6854"/>
                </a:cubicBezTo>
                <a:lnTo>
                  <a:pt x="9917" y="8163"/>
                </a:lnTo>
                <a:lnTo>
                  <a:pt x="10017" y="8163"/>
                </a:lnTo>
                <a:lnTo>
                  <a:pt x="10119" y="8163"/>
                </a:lnTo>
                <a:lnTo>
                  <a:pt x="10119" y="6673"/>
                </a:lnTo>
                <a:cubicBezTo>
                  <a:pt x="10119" y="4880"/>
                  <a:pt x="10085" y="4582"/>
                  <a:pt x="9892" y="4606"/>
                </a:cubicBezTo>
                <a:close/>
                <a:moveTo>
                  <a:pt x="8517" y="4639"/>
                </a:moveTo>
                <a:lnTo>
                  <a:pt x="8517" y="6233"/>
                </a:lnTo>
                <a:cubicBezTo>
                  <a:pt x="8517" y="7699"/>
                  <a:pt x="8522" y="7840"/>
                  <a:pt x="8593" y="8079"/>
                </a:cubicBezTo>
                <a:cubicBezTo>
                  <a:pt x="8648" y="8266"/>
                  <a:pt x="8709" y="8313"/>
                  <a:pt x="8807" y="8241"/>
                </a:cubicBezTo>
                <a:cubicBezTo>
                  <a:pt x="8882" y="8186"/>
                  <a:pt x="9000" y="8148"/>
                  <a:pt x="9070" y="8157"/>
                </a:cubicBezTo>
                <a:lnTo>
                  <a:pt x="9199" y="8176"/>
                </a:lnTo>
                <a:lnTo>
                  <a:pt x="9199" y="6407"/>
                </a:lnTo>
                <a:lnTo>
                  <a:pt x="9199" y="4639"/>
                </a:lnTo>
                <a:lnTo>
                  <a:pt x="9097" y="4639"/>
                </a:lnTo>
                <a:lnTo>
                  <a:pt x="9014" y="4639"/>
                </a:lnTo>
                <a:cubicBezTo>
                  <a:pt x="9006" y="4680"/>
                  <a:pt x="9002" y="4766"/>
                  <a:pt x="8994" y="4820"/>
                </a:cubicBezTo>
                <a:lnTo>
                  <a:pt x="8994" y="5902"/>
                </a:lnTo>
                <a:cubicBezTo>
                  <a:pt x="8994" y="7271"/>
                  <a:pt x="8960" y="7584"/>
                  <a:pt x="8818" y="7489"/>
                </a:cubicBezTo>
                <a:cubicBezTo>
                  <a:pt x="8744" y="7440"/>
                  <a:pt x="8738" y="7362"/>
                  <a:pt x="8728" y="6038"/>
                </a:cubicBezTo>
                <a:lnTo>
                  <a:pt x="8721" y="4924"/>
                </a:lnTo>
                <a:cubicBezTo>
                  <a:pt x="8715" y="4812"/>
                  <a:pt x="8706" y="4709"/>
                  <a:pt x="8697" y="4639"/>
                </a:cubicBezTo>
                <a:lnTo>
                  <a:pt x="8618" y="4639"/>
                </a:lnTo>
                <a:lnTo>
                  <a:pt x="8517" y="4639"/>
                </a:lnTo>
                <a:close/>
                <a:moveTo>
                  <a:pt x="14348" y="4671"/>
                </a:moveTo>
                <a:cubicBezTo>
                  <a:pt x="14263" y="4633"/>
                  <a:pt x="14236" y="4678"/>
                  <a:pt x="14248" y="4833"/>
                </a:cubicBezTo>
                <a:cubicBezTo>
                  <a:pt x="14529" y="8337"/>
                  <a:pt x="14527" y="8305"/>
                  <a:pt x="14462" y="8643"/>
                </a:cubicBezTo>
                <a:cubicBezTo>
                  <a:pt x="14428" y="8819"/>
                  <a:pt x="14373" y="8960"/>
                  <a:pt x="14338" y="8960"/>
                </a:cubicBezTo>
                <a:cubicBezTo>
                  <a:pt x="14266" y="8960"/>
                  <a:pt x="14255" y="9286"/>
                  <a:pt x="14317" y="9582"/>
                </a:cubicBezTo>
                <a:cubicBezTo>
                  <a:pt x="14361" y="9791"/>
                  <a:pt x="14572" y="9697"/>
                  <a:pt x="14628" y="9446"/>
                </a:cubicBezTo>
                <a:cubicBezTo>
                  <a:pt x="14653" y="9329"/>
                  <a:pt x="15025" y="4894"/>
                  <a:pt x="15025" y="4704"/>
                </a:cubicBezTo>
                <a:cubicBezTo>
                  <a:pt x="15025" y="4660"/>
                  <a:pt x="14977" y="4644"/>
                  <a:pt x="14917" y="4671"/>
                </a:cubicBezTo>
                <a:cubicBezTo>
                  <a:pt x="14817" y="4718"/>
                  <a:pt x="14804" y="4795"/>
                  <a:pt x="14735" y="5760"/>
                </a:cubicBezTo>
                <a:cubicBezTo>
                  <a:pt x="14695" y="6332"/>
                  <a:pt x="14646" y="6782"/>
                  <a:pt x="14629" y="6764"/>
                </a:cubicBezTo>
                <a:cubicBezTo>
                  <a:pt x="14612" y="6745"/>
                  <a:pt x="14567" y="6281"/>
                  <a:pt x="14530" y="5727"/>
                </a:cubicBezTo>
                <a:cubicBezTo>
                  <a:pt x="14465" y="4775"/>
                  <a:pt x="14457" y="4720"/>
                  <a:pt x="14348" y="4671"/>
                </a:cubicBezTo>
                <a:close/>
                <a:moveTo>
                  <a:pt x="12399" y="5274"/>
                </a:moveTo>
                <a:cubicBezTo>
                  <a:pt x="12499" y="5258"/>
                  <a:pt x="12606" y="5751"/>
                  <a:pt x="12606" y="6401"/>
                </a:cubicBezTo>
                <a:cubicBezTo>
                  <a:pt x="12606" y="6626"/>
                  <a:pt x="12581" y="6970"/>
                  <a:pt x="12552" y="7165"/>
                </a:cubicBezTo>
                <a:cubicBezTo>
                  <a:pt x="12494" y="7552"/>
                  <a:pt x="12370" y="7639"/>
                  <a:pt x="12305" y="7334"/>
                </a:cubicBezTo>
                <a:cubicBezTo>
                  <a:pt x="12252" y="7085"/>
                  <a:pt x="12252" y="5717"/>
                  <a:pt x="12305" y="5468"/>
                </a:cubicBezTo>
                <a:cubicBezTo>
                  <a:pt x="12333" y="5338"/>
                  <a:pt x="12365" y="5279"/>
                  <a:pt x="12399" y="5274"/>
                </a:cubicBezTo>
                <a:close/>
                <a:moveTo>
                  <a:pt x="11548" y="5280"/>
                </a:moveTo>
                <a:cubicBezTo>
                  <a:pt x="11615" y="5280"/>
                  <a:pt x="11730" y="5815"/>
                  <a:pt x="11697" y="5973"/>
                </a:cubicBezTo>
                <a:cubicBezTo>
                  <a:pt x="11660" y="6144"/>
                  <a:pt x="11453" y="6099"/>
                  <a:pt x="11429" y="5915"/>
                </a:cubicBezTo>
                <a:cubicBezTo>
                  <a:pt x="11399" y="5689"/>
                  <a:pt x="11475" y="5280"/>
                  <a:pt x="11548" y="5280"/>
                </a:cubicBezTo>
                <a:close/>
                <a:moveTo>
                  <a:pt x="10686" y="5293"/>
                </a:moveTo>
                <a:cubicBezTo>
                  <a:pt x="10733" y="5303"/>
                  <a:pt x="10777" y="5402"/>
                  <a:pt x="10799" y="5591"/>
                </a:cubicBezTo>
                <a:cubicBezTo>
                  <a:pt x="10847" y="6013"/>
                  <a:pt x="10843" y="7098"/>
                  <a:pt x="10793" y="7334"/>
                </a:cubicBezTo>
                <a:cubicBezTo>
                  <a:pt x="10735" y="7607"/>
                  <a:pt x="10613" y="7568"/>
                  <a:pt x="10559" y="7263"/>
                </a:cubicBezTo>
                <a:cubicBezTo>
                  <a:pt x="10533" y="7119"/>
                  <a:pt x="10512" y="6731"/>
                  <a:pt x="10512" y="6401"/>
                </a:cubicBezTo>
                <a:cubicBezTo>
                  <a:pt x="10512" y="6071"/>
                  <a:pt x="10533" y="5682"/>
                  <a:pt x="10559" y="5539"/>
                </a:cubicBezTo>
                <a:cubicBezTo>
                  <a:pt x="10590" y="5361"/>
                  <a:pt x="10639" y="5283"/>
                  <a:pt x="10686" y="5293"/>
                </a:cubicBezTo>
                <a:close/>
                <a:moveTo>
                  <a:pt x="13786" y="5293"/>
                </a:moveTo>
                <a:cubicBezTo>
                  <a:pt x="13833" y="5303"/>
                  <a:pt x="13878" y="5402"/>
                  <a:pt x="13899" y="5591"/>
                </a:cubicBezTo>
                <a:cubicBezTo>
                  <a:pt x="13947" y="6013"/>
                  <a:pt x="13944" y="7098"/>
                  <a:pt x="13894" y="7334"/>
                </a:cubicBezTo>
                <a:cubicBezTo>
                  <a:pt x="13836" y="7607"/>
                  <a:pt x="13712" y="7568"/>
                  <a:pt x="13658" y="7263"/>
                </a:cubicBezTo>
                <a:cubicBezTo>
                  <a:pt x="13633" y="7119"/>
                  <a:pt x="13611" y="6731"/>
                  <a:pt x="13611" y="6401"/>
                </a:cubicBezTo>
                <a:cubicBezTo>
                  <a:pt x="13611" y="6071"/>
                  <a:pt x="13633" y="5682"/>
                  <a:pt x="13658" y="5539"/>
                </a:cubicBezTo>
                <a:cubicBezTo>
                  <a:pt x="13689" y="5361"/>
                  <a:pt x="13739" y="5283"/>
                  <a:pt x="13786" y="5293"/>
                </a:cubicBezTo>
                <a:close/>
                <a:moveTo>
                  <a:pt x="8108" y="11681"/>
                </a:moveTo>
                <a:lnTo>
                  <a:pt x="8108" y="14162"/>
                </a:lnTo>
                <a:lnTo>
                  <a:pt x="8108" y="16644"/>
                </a:lnTo>
                <a:lnTo>
                  <a:pt x="8193" y="16644"/>
                </a:lnTo>
                <a:cubicBezTo>
                  <a:pt x="8276" y="16644"/>
                  <a:pt x="8279" y="16608"/>
                  <a:pt x="8279" y="15529"/>
                </a:cubicBezTo>
                <a:cubicBezTo>
                  <a:pt x="8279" y="14581"/>
                  <a:pt x="8290" y="14358"/>
                  <a:pt x="8361" y="13975"/>
                </a:cubicBezTo>
                <a:cubicBezTo>
                  <a:pt x="8430" y="13605"/>
                  <a:pt x="8455" y="13550"/>
                  <a:pt x="8506" y="13696"/>
                </a:cubicBezTo>
                <a:cubicBezTo>
                  <a:pt x="8557" y="13841"/>
                  <a:pt x="8570" y="14126"/>
                  <a:pt x="8578" y="15257"/>
                </a:cubicBezTo>
                <a:lnTo>
                  <a:pt x="8582" y="15912"/>
                </a:lnTo>
                <a:cubicBezTo>
                  <a:pt x="8587" y="16266"/>
                  <a:pt x="8601" y="16520"/>
                  <a:pt x="8628" y="16644"/>
                </a:cubicBezTo>
                <a:lnTo>
                  <a:pt x="8688" y="16644"/>
                </a:lnTo>
                <a:lnTo>
                  <a:pt x="8761" y="16644"/>
                </a:lnTo>
                <a:cubicBezTo>
                  <a:pt x="8770" y="16625"/>
                  <a:pt x="8779" y="16603"/>
                  <a:pt x="8789" y="16579"/>
                </a:cubicBezTo>
                <a:lnTo>
                  <a:pt x="8789" y="15050"/>
                </a:lnTo>
                <a:cubicBezTo>
                  <a:pt x="8789" y="13525"/>
                  <a:pt x="8786" y="13434"/>
                  <a:pt x="8705" y="13184"/>
                </a:cubicBezTo>
                <a:cubicBezTo>
                  <a:pt x="8627" y="12945"/>
                  <a:pt x="8506" y="12934"/>
                  <a:pt x="8346" y="13139"/>
                </a:cubicBezTo>
                <a:cubicBezTo>
                  <a:pt x="8307" y="13189"/>
                  <a:pt x="8293" y="13023"/>
                  <a:pt x="8286" y="12439"/>
                </a:cubicBezTo>
                <a:cubicBezTo>
                  <a:pt x="8276" y="11753"/>
                  <a:pt x="8267" y="11681"/>
                  <a:pt x="8192" y="11681"/>
                </a:cubicBezTo>
                <a:lnTo>
                  <a:pt x="8108" y="11681"/>
                </a:lnTo>
                <a:close/>
                <a:moveTo>
                  <a:pt x="10255" y="11681"/>
                </a:moveTo>
                <a:lnTo>
                  <a:pt x="10255" y="14162"/>
                </a:lnTo>
                <a:lnTo>
                  <a:pt x="10255" y="16644"/>
                </a:lnTo>
                <a:lnTo>
                  <a:pt x="10663" y="16644"/>
                </a:lnTo>
                <a:lnTo>
                  <a:pt x="11072" y="16644"/>
                </a:lnTo>
                <a:lnTo>
                  <a:pt x="11072" y="16249"/>
                </a:lnTo>
                <a:cubicBezTo>
                  <a:pt x="11072" y="15864"/>
                  <a:pt x="11065" y="15853"/>
                  <a:pt x="10774" y="15808"/>
                </a:cubicBezTo>
                <a:lnTo>
                  <a:pt x="10476" y="15763"/>
                </a:lnTo>
                <a:lnTo>
                  <a:pt x="10476" y="15121"/>
                </a:lnTo>
                <a:lnTo>
                  <a:pt x="10476" y="14480"/>
                </a:lnTo>
                <a:lnTo>
                  <a:pt x="10741" y="14435"/>
                </a:lnTo>
                <a:cubicBezTo>
                  <a:pt x="10994" y="14390"/>
                  <a:pt x="11004" y="14372"/>
                  <a:pt x="11004" y="14000"/>
                </a:cubicBezTo>
                <a:cubicBezTo>
                  <a:pt x="11004" y="13629"/>
                  <a:pt x="10994" y="13611"/>
                  <a:pt x="10741" y="13566"/>
                </a:cubicBezTo>
                <a:lnTo>
                  <a:pt x="10476" y="13521"/>
                </a:lnTo>
                <a:lnTo>
                  <a:pt x="10476" y="13042"/>
                </a:lnTo>
                <a:lnTo>
                  <a:pt x="10476" y="12562"/>
                </a:lnTo>
                <a:lnTo>
                  <a:pt x="10774" y="12517"/>
                </a:lnTo>
                <a:cubicBezTo>
                  <a:pt x="10938" y="12491"/>
                  <a:pt x="11008" y="12470"/>
                  <a:pt x="11041" y="12394"/>
                </a:cubicBezTo>
                <a:cubicBezTo>
                  <a:pt x="11066" y="12095"/>
                  <a:pt x="11072" y="11845"/>
                  <a:pt x="11044" y="11681"/>
                </a:cubicBezTo>
                <a:lnTo>
                  <a:pt x="10663" y="11681"/>
                </a:lnTo>
                <a:lnTo>
                  <a:pt x="10255" y="11681"/>
                </a:lnTo>
                <a:close/>
                <a:moveTo>
                  <a:pt x="17579" y="11681"/>
                </a:moveTo>
                <a:lnTo>
                  <a:pt x="17579" y="13612"/>
                </a:lnTo>
                <a:cubicBezTo>
                  <a:pt x="17579" y="15935"/>
                  <a:pt x="17610" y="16299"/>
                  <a:pt x="17834" y="16670"/>
                </a:cubicBezTo>
                <a:cubicBezTo>
                  <a:pt x="17949" y="16858"/>
                  <a:pt x="18196" y="16695"/>
                  <a:pt x="18290" y="16365"/>
                </a:cubicBezTo>
                <a:cubicBezTo>
                  <a:pt x="18408" y="15952"/>
                  <a:pt x="18424" y="15610"/>
                  <a:pt x="18428" y="13482"/>
                </a:cubicBezTo>
                <a:lnTo>
                  <a:pt x="18430" y="11824"/>
                </a:lnTo>
                <a:cubicBezTo>
                  <a:pt x="18425" y="11769"/>
                  <a:pt x="18420" y="11725"/>
                  <a:pt x="18412" y="11681"/>
                </a:cubicBezTo>
                <a:lnTo>
                  <a:pt x="18312" y="11681"/>
                </a:lnTo>
                <a:lnTo>
                  <a:pt x="18217" y="11681"/>
                </a:lnTo>
                <a:cubicBezTo>
                  <a:pt x="18208" y="11755"/>
                  <a:pt x="18199" y="11869"/>
                  <a:pt x="18193" y="11999"/>
                </a:cubicBezTo>
                <a:lnTo>
                  <a:pt x="18193" y="13573"/>
                </a:lnTo>
                <a:cubicBezTo>
                  <a:pt x="18193" y="15656"/>
                  <a:pt x="18176" y="15840"/>
                  <a:pt x="18000" y="15840"/>
                </a:cubicBezTo>
                <a:cubicBezTo>
                  <a:pt x="17821" y="15840"/>
                  <a:pt x="17783" y="15419"/>
                  <a:pt x="17783" y="13404"/>
                </a:cubicBezTo>
                <a:lnTo>
                  <a:pt x="17783" y="11746"/>
                </a:lnTo>
                <a:cubicBezTo>
                  <a:pt x="17780" y="11721"/>
                  <a:pt x="17776" y="11704"/>
                  <a:pt x="17772" y="11681"/>
                </a:cubicBezTo>
                <a:lnTo>
                  <a:pt x="17681" y="11681"/>
                </a:lnTo>
                <a:lnTo>
                  <a:pt x="17579" y="11681"/>
                </a:lnTo>
                <a:close/>
                <a:moveTo>
                  <a:pt x="19658" y="11681"/>
                </a:moveTo>
                <a:cubicBezTo>
                  <a:pt x="19572" y="11681"/>
                  <a:pt x="19556" y="11745"/>
                  <a:pt x="19556" y="12083"/>
                </a:cubicBezTo>
                <a:cubicBezTo>
                  <a:pt x="19556" y="12421"/>
                  <a:pt x="19572" y="12484"/>
                  <a:pt x="19658" y="12484"/>
                </a:cubicBezTo>
                <a:cubicBezTo>
                  <a:pt x="19744" y="12484"/>
                  <a:pt x="19760" y="12421"/>
                  <a:pt x="19760" y="12083"/>
                </a:cubicBezTo>
                <a:cubicBezTo>
                  <a:pt x="19760" y="11745"/>
                  <a:pt x="19744" y="11681"/>
                  <a:pt x="19658" y="11681"/>
                </a:cubicBezTo>
                <a:close/>
                <a:moveTo>
                  <a:pt x="7779" y="11875"/>
                </a:moveTo>
                <a:cubicBezTo>
                  <a:pt x="7762" y="11837"/>
                  <a:pt x="7734" y="11909"/>
                  <a:pt x="7687" y="12076"/>
                </a:cubicBezTo>
                <a:cubicBezTo>
                  <a:pt x="7561" y="12523"/>
                  <a:pt x="7485" y="13618"/>
                  <a:pt x="7563" y="13845"/>
                </a:cubicBezTo>
                <a:cubicBezTo>
                  <a:pt x="7581" y="13899"/>
                  <a:pt x="7597" y="14439"/>
                  <a:pt x="7597" y="15050"/>
                </a:cubicBezTo>
                <a:cubicBezTo>
                  <a:pt x="7597" y="15494"/>
                  <a:pt x="7601" y="15783"/>
                  <a:pt x="7611" y="15996"/>
                </a:cubicBezTo>
                <a:cubicBezTo>
                  <a:pt x="7611" y="15998"/>
                  <a:pt x="7611" y="16007"/>
                  <a:pt x="7611" y="16009"/>
                </a:cubicBezTo>
                <a:cubicBezTo>
                  <a:pt x="7619" y="16105"/>
                  <a:pt x="7625" y="16226"/>
                  <a:pt x="7633" y="16294"/>
                </a:cubicBezTo>
                <a:cubicBezTo>
                  <a:pt x="7639" y="16343"/>
                  <a:pt x="7647" y="16387"/>
                  <a:pt x="7655" y="16430"/>
                </a:cubicBezTo>
                <a:cubicBezTo>
                  <a:pt x="7659" y="16453"/>
                  <a:pt x="7665" y="16474"/>
                  <a:pt x="7669" y="16495"/>
                </a:cubicBezTo>
                <a:cubicBezTo>
                  <a:pt x="7683" y="16556"/>
                  <a:pt x="7698" y="16607"/>
                  <a:pt x="7714" y="16650"/>
                </a:cubicBezTo>
                <a:cubicBezTo>
                  <a:pt x="7723" y="16671"/>
                  <a:pt x="7731" y="16685"/>
                  <a:pt x="7741" y="16702"/>
                </a:cubicBezTo>
                <a:cubicBezTo>
                  <a:pt x="7753" y="16726"/>
                  <a:pt x="7766" y="16747"/>
                  <a:pt x="7779" y="16760"/>
                </a:cubicBezTo>
                <a:cubicBezTo>
                  <a:pt x="7788" y="16770"/>
                  <a:pt x="7800" y="16772"/>
                  <a:pt x="7810" y="16780"/>
                </a:cubicBezTo>
                <a:cubicBezTo>
                  <a:pt x="7853" y="16798"/>
                  <a:pt x="7897" y="16773"/>
                  <a:pt x="7931" y="16670"/>
                </a:cubicBezTo>
                <a:cubicBezTo>
                  <a:pt x="7987" y="16502"/>
                  <a:pt x="7940" y="15925"/>
                  <a:pt x="7870" y="15925"/>
                </a:cubicBezTo>
                <a:cubicBezTo>
                  <a:pt x="7831" y="15925"/>
                  <a:pt x="7816" y="15680"/>
                  <a:pt x="7808" y="14907"/>
                </a:cubicBezTo>
                <a:cubicBezTo>
                  <a:pt x="7799" y="14000"/>
                  <a:pt x="7805" y="13889"/>
                  <a:pt x="7868" y="13813"/>
                </a:cubicBezTo>
                <a:cubicBezTo>
                  <a:pt x="7961" y="13698"/>
                  <a:pt x="7963" y="13033"/>
                  <a:pt x="7870" y="12919"/>
                </a:cubicBezTo>
                <a:cubicBezTo>
                  <a:pt x="7821" y="12858"/>
                  <a:pt x="7801" y="12696"/>
                  <a:pt x="7801" y="12335"/>
                </a:cubicBezTo>
                <a:cubicBezTo>
                  <a:pt x="7801" y="12062"/>
                  <a:pt x="7796" y="11914"/>
                  <a:pt x="7779" y="11875"/>
                </a:cubicBezTo>
                <a:close/>
                <a:moveTo>
                  <a:pt x="20343" y="12944"/>
                </a:moveTo>
                <a:cubicBezTo>
                  <a:pt x="20244" y="12928"/>
                  <a:pt x="20143" y="13072"/>
                  <a:pt x="20063" y="13404"/>
                </a:cubicBezTo>
                <a:cubicBezTo>
                  <a:pt x="19857" y="14270"/>
                  <a:pt x="19903" y="16068"/>
                  <a:pt x="20145" y="16579"/>
                </a:cubicBezTo>
                <a:cubicBezTo>
                  <a:pt x="20472" y="17271"/>
                  <a:pt x="20808" y="15872"/>
                  <a:pt x="20713" y="14214"/>
                </a:cubicBezTo>
                <a:cubicBezTo>
                  <a:pt x="20669" y="13440"/>
                  <a:pt x="20509" y="12971"/>
                  <a:pt x="20343" y="12944"/>
                </a:cubicBezTo>
                <a:close/>
                <a:moveTo>
                  <a:pt x="9287" y="12964"/>
                </a:moveTo>
                <a:cubicBezTo>
                  <a:pt x="9097" y="12964"/>
                  <a:pt x="8986" y="13523"/>
                  <a:pt x="8968" y="14577"/>
                </a:cubicBezTo>
                <a:cubicBezTo>
                  <a:pt x="8949" y="15696"/>
                  <a:pt x="9000" y="16279"/>
                  <a:pt x="9139" y="16573"/>
                </a:cubicBezTo>
                <a:cubicBezTo>
                  <a:pt x="9267" y="16841"/>
                  <a:pt x="9441" y="16769"/>
                  <a:pt x="9560" y="16404"/>
                </a:cubicBezTo>
                <a:cubicBezTo>
                  <a:pt x="9672" y="16061"/>
                  <a:pt x="9662" y="15759"/>
                  <a:pt x="9535" y="15588"/>
                </a:cubicBezTo>
                <a:cubicBezTo>
                  <a:pt x="9399" y="15405"/>
                  <a:pt x="9419" y="15114"/>
                  <a:pt x="9564" y="15160"/>
                </a:cubicBezTo>
                <a:cubicBezTo>
                  <a:pt x="9666" y="15192"/>
                  <a:pt x="9676" y="15154"/>
                  <a:pt x="9676" y="14726"/>
                </a:cubicBezTo>
                <a:cubicBezTo>
                  <a:pt x="9676" y="13655"/>
                  <a:pt x="9523" y="12964"/>
                  <a:pt x="9287" y="12964"/>
                </a:cubicBezTo>
                <a:close/>
                <a:moveTo>
                  <a:pt x="11243" y="12964"/>
                </a:moveTo>
                <a:lnTo>
                  <a:pt x="11243" y="14415"/>
                </a:lnTo>
                <a:cubicBezTo>
                  <a:pt x="11243" y="15970"/>
                  <a:pt x="11271" y="16419"/>
                  <a:pt x="11389" y="16650"/>
                </a:cubicBezTo>
                <a:cubicBezTo>
                  <a:pt x="11430" y="16731"/>
                  <a:pt x="11502" y="16757"/>
                  <a:pt x="11549" y="16709"/>
                </a:cubicBezTo>
                <a:cubicBezTo>
                  <a:pt x="11596" y="16660"/>
                  <a:pt x="11707" y="16626"/>
                  <a:pt x="11796" y="16637"/>
                </a:cubicBezTo>
                <a:lnTo>
                  <a:pt x="11890" y="16650"/>
                </a:lnTo>
                <a:cubicBezTo>
                  <a:pt x="11908" y="16618"/>
                  <a:pt x="11938" y="16600"/>
                  <a:pt x="11949" y="16560"/>
                </a:cubicBezTo>
                <a:cubicBezTo>
                  <a:pt x="11952" y="16549"/>
                  <a:pt x="11956" y="16549"/>
                  <a:pt x="11959" y="16540"/>
                </a:cubicBezTo>
                <a:lnTo>
                  <a:pt x="11959" y="14810"/>
                </a:lnTo>
                <a:lnTo>
                  <a:pt x="11959" y="13029"/>
                </a:lnTo>
                <a:cubicBezTo>
                  <a:pt x="11952" y="13007"/>
                  <a:pt x="11947" y="13016"/>
                  <a:pt x="11941" y="12990"/>
                </a:cubicBezTo>
                <a:cubicBezTo>
                  <a:pt x="11938" y="12978"/>
                  <a:pt x="11935" y="12974"/>
                  <a:pt x="11932" y="12964"/>
                </a:cubicBezTo>
                <a:lnTo>
                  <a:pt x="11855" y="12964"/>
                </a:lnTo>
                <a:lnTo>
                  <a:pt x="11767" y="12964"/>
                </a:lnTo>
                <a:cubicBezTo>
                  <a:pt x="11763" y="12983"/>
                  <a:pt x="11757" y="12999"/>
                  <a:pt x="11753" y="13022"/>
                </a:cubicBezTo>
                <a:lnTo>
                  <a:pt x="11753" y="14188"/>
                </a:lnTo>
                <a:cubicBezTo>
                  <a:pt x="11753" y="15474"/>
                  <a:pt x="11705" y="16002"/>
                  <a:pt x="11585" y="16002"/>
                </a:cubicBezTo>
                <a:cubicBezTo>
                  <a:pt x="11476" y="16002"/>
                  <a:pt x="11447" y="15646"/>
                  <a:pt x="11447" y="14292"/>
                </a:cubicBezTo>
                <a:lnTo>
                  <a:pt x="11447" y="13262"/>
                </a:lnTo>
                <a:cubicBezTo>
                  <a:pt x="11437" y="13145"/>
                  <a:pt x="11426" y="13045"/>
                  <a:pt x="11414" y="12964"/>
                </a:cubicBezTo>
                <a:lnTo>
                  <a:pt x="11345" y="12964"/>
                </a:lnTo>
                <a:lnTo>
                  <a:pt x="11243" y="12964"/>
                </a:lnTo>
                <a:close/>
                <a:moveTo>
                  <a:pt x="12241" y="12964"/>
                </a:moveTo>
                <a:cubicBezTo>
                  <a:pt x="12164" y="12964"/>
                  <a:pt x="12163" y="12990"/>
                  <a:pt x="12163" y="14804"/>
                </a:cubicBezTo>
                <a:lnTo>
                  <a:pt x="12163" y="16644"/>
                </a:lnTo>
                <a:lnTo>
                  <a:pt x="12265" y="16644"/>
                </a:lnTo>
                <a:lnTo>
                  <a:pt x="12346" y="16644"/>
                </a:lnTo>
                <a:cubicBezTo>
                  <a:pt x="12354" y="16611"/>
                  <a:pt x="12360" y="16543"/>
                  <a:pt x="12367" y="16501"/>
                </a:cubicBezTo>
                <a:lnTo>
                  <a:pt x="12367" y="15465"/>
                </a:lnTo>
                <a:cubicBezTo>
                  <a:pt x="12367" y="14505"/>
                  <a:pt x="12379" y="14242"/>
                  <a:pt x="12433" y="14013"/>
                </a:cubicBezTo>
                <a:cubicBezTo>
                  <a:pt x="12469" y="13859"/>
                  <a:pt x="12517" y="13781"/>
                  <a:pt x="12539" y="13845"/>
                </a:cubicBezTo>
                <a:cubicBezTo>
                  <a:pt x="12585" y="13978"/>
                  <a:pt x="12639" y="13657"/>
                  <a:pt x="12640" y="13242"/>
                </a:cubicBezTo>
                <a:cubicBezTo>
                  <a:pt x="12640" y="13039"/>
                  <a:pt x="12612" y="12964"/>
                  <a:pt x="12539" y="12964"/>
                </a:cubicBezTo>
                <a:cubicBezTo>
                  <a:pt x="12484" y="12964"/>
                  <a:pt x="12428" y="13043"/>
                  <a:pt x="12415" y="13139"/>
                </a:cubicBezTo>
                <a:cubicBezTo>
                  <a:pt x="12399" y="13264"/>
                  <a:pt x="12383" y="13264"/>
                  <a:pt x="12356" y="13139"/>
                </a:cubicBezTo>
                <a:cubicBezTo>
                  <a:pt x="12335" y="13043"/>
                  <a:pt x="12284" y="12964"/>
                  <a:pt x="12241" y="12964"/>
                </a:cubicBezTo>
                <a:close/>
                <a:moveTo>
                  <a:pt x="13116" y="12964"/>
                </a:moveTo>
                <a:cubicBezTo>
                  <a:pt x="12856" y="12964"/>
                  <a:pt x="12707" y="13648"/>
                  <a:pt x="12708" y="14830"/>
                </a:cubicBezTo>
                <a:cubicBezTo>
                  <a:pt x="12708" y="15672"/>
                  <a:pt x="12771" y="16189"/>
                  <a:pt x="12912" y="16521"/>
                </a:cubicBezTo>
                <a:cubicBezTo>
                  <a:pt x="13055" y="16859"/>
                  <a:pt x="13118" y="16870"/>
                  <a:pt x="13266" y="16579"/>
                </a:cubicBezTo>
                <a:cubicBezTo>
                  <a:pt x="13428" y="16261"/>
                  <a:pt x="13491" y="15760"/>
                  <a:pt x="13491" y="14784"/>
                </a:cubicBezTo>
                <a:cubicBezTo>
                  <a:pt x="13491" y="14037"/>
                  <a:pt x="13480" y="13905"/>
                  <a:pt x="13371" y="13456"/>
                </a:cubicBezTo>
                <a:cubicBezTo>
                  <a:pt x="13280" y="13082"/>
                  <a:pt x="13217" y="12964"/>
                  <a:pt x="13116" y="12964"/>
                </a:cubicBezTo>
                <a:close/>
                <a:moveTo>
                  <a:pt x="13684" y="12964"/>
                </a:moveTo>
                <a:cubicBezTo>
                  <a:pt x="13676" y="12978"/>
                  <a:pt x="13670" y="12993"/>
                  <a:pt x="13662" y="13009"/>
                </a:cubicBezTo>
                <a:lnTo>
                  <a:pt x="13662" y="15523"/>
                </a:lnTo>
                <a:lnTo>
                  <a:pt x="13662" y="18004"/>
                </a:lnTo>
                <a:cubicBezTo>
                  <a:pt x="13670" y="18037"/>
                  <a:pt x="13678" y="18056"/>
                  <a:pt x="13686" y="18082"/>
                </a:cubicBezTo>
                <a:lnTo>
                  <a:pt x="13764" y="18082"/>
                </a:lnTo>
                <a:cubicBezTo>
                  <a:pt x="13862" y="18082"/>
                  <a:pt x="13866" y="18053"/>
                  <a:pt x="13866" y="17389"/>
                </a:cubicBezTo>
                <a:cubicBezTo>
                  <a:pt x="13866" y="16536"/>
                  <a:pt x="13880" y="16463"/>
                  <a:pt x="14007" y="16670"/>
                </a:cubicBezTo>
                <a:cubicBezTo>
                  <a:pt x="14142" y="16891"/>
                  <a:pt x="14296" y="16582"/>
                  <a:pt x="14366" y="15951"/>
                </a:cubicBezTo>
                <a:cubicBezTo>
                  <a:pt x="14450" y="15186"/>
                  <a:pt x="14413" y="13814"/>
                  <a:pt x="14295" y="13340"/>
                </a:cubicBezTo>
                <a:cubicBezTo>
                  <a:pt x="14195" y="12934"/>
                  <a:pt x="14009" y="12832"/>
                  <a:pt x="13941" y="13152"/>
                </a:cubicBezTo>
                <a:cubicBezTo>
                  <a:pt x="13909" y="13301"/>
                  <a:pt x="13891" y="13301"/>
                  <a:pt x="13859" y="13152"/>
                </a:cubicBezTo>
                <a:cubicBezTo>
                  <a:pt x="13837" y="13046"/>
                  <a:pt x="13784" y="12964"/>
                  <a:pt x="13741" y="12964"/>
                </a:cubicBezTo>
                <a:lnTo>
                  <a:pt x="13684" y="12964"/>
                </a:lnTo>
                <a:close/>
                <a:moveTo>
                  <a:pt x="14880" y="12964"/>
                </a:moveTo>
                <a:cubicBezTo>
                  <a:pt x="14817" y="12968"/>
                  <a:pt x="14749" y="13040"/>
                  <a:pt x="14684" y="13197"/>
                </a:cubicBezTo>
                <a:cubicBezTo>
                  <a:pt x="14561" y="13496"/>
                  <a:pt x="14498" y="14341"/>
                  <a:pt x="14528" y="15277"/>
                </a:cubicBezTo>
                <a:cubicBezTo>
                  <a:pt x="14551" y="15997"/>
                  <a:pt x="14611" y="16352"/>
                  <a:pt x="14753" y="16631"/>
                </a:cubicBezTo>
                <a:cubicBezTo>
                  <a:pt x="14873" y="16866"/>
                  <a:pt x="15055" y="16715"/>
                  <a:pt x="15149" y="16300"/>
                </a:cubicBezTo>
                <a:cubicBezTo>
                  <a:pt x="15256" y="15828"/>
                  <a:pt x="15250" y="15735"/>
                  <a:pt x="15106" y="15575"/>
                </a:cubicBezTo>
                <a:cubicBezTo>
                  <a:pt x="14957" y="15409"/>
                  <a:pt x="14964" y="15116"/>
                  <a:pt x="15117" y="15141"/>
                </a:cubicBezTo>
                <a:cubicBezTo>
                  <a:pt x="15224" y="15158"/>
                  <a:pt x="15229" y="15134"/>
                  <a:pt x="15229" y="14525"/>
                </a:cubicBezTo>
                <a:cubicBezTo>
                  <a:pt x="15229" y="13577"/>
                  <a:pt x="15069" y="12953"/>
                  <a:pt x="14880" y="12964"/>
                </a:cubicBezTo>
                <a:close/>
                <a:moveTo>
                  <a:pt x="15723" y="12964"/>
                </a:moveTo>
                <a:cubicBezTo>
                  <a:pt x="15541" y="12964"/>
                  <a:pt x="15399" y="13347"/>
                  <a:pt x="15399" y="13845"/>
                </a:cubicBezTo>
                <a:cubicBezTo>
                  <a:pt x="15399" y="14155"/>
                  <a:pt x="15548" y="14157"/>
                  <a:pt x="15603" y="13845"/>
                </a:cubicBezTo>
                <a:cubicBezTo>
                  <a:pt x="15657" y="13540"/>
                  <a:pt x="15754" y="13537"/>
                  <a:pt x="15807" y="13839"/>
                </a:cubicBezTo>
                <a:cubicBezTo>
                  <a:pt x="15863" y="14157"/>
                  <a:pt x="15828" y="14358"/>
                  <a:pt x="15697" y="14480"/>
                </a:cubicBezTo>
                <a:cubicBezTo>
                  <a:pt x="15495" y="14667"/>
                  <a:pt x="15399" y="14916"/>
                  <a:pt x="15378" y="15303"/>
                </a:cubicBezTo>
                <a:cubicBezTo>
                  <a:pt x="15348" y="15868"/>
                  <a:pt x="15387" y="16407"/>
                  <a:pt x="15474" y="16611"/>
                </a:cubicBezTo>
                <a:cubicBezTo>
                  <a:pt x="15517" y="16711"/>
                  <a:pt x="15598" y="16749"/>
                  <a:pt x="15654" y="16696"/>
                </a:cubicBezTo>
                <a:cubicBezTo>
                  <a:pt x="15710" y="16642"/>
                  <a:pt x="15831" y="16614"/>
                  <a:pt x="15923" y="16631"/>
                </a:cubicBezTo>
                <a:cubicBezTo>
                  <a:pt x="16064" y="16657"/>
                  <a:pt x="16086" y="16621"/>
                  <a:pt x="16068" y="16398"/>
                </a:cubicBezTo>
                <a:cubicBezTo>
                  <a:pt x="16056" y="16253"/>
                  <a:pt x="16046" y="15569"/>
                  <a:pt x="16046" y="14875"/>
                </a:cubicBezTo>
                <a:cubicBezTo>
                  <a:pt x="16046" y="13288"/>
                  <a:pt x="15991" y="12964"/>
                  <a:pt x="15723" y="12964"/>
                </a:cubicBezTo>
                <a:close/>
                <a:moveTo>
                  <a:pt x="16284" y="12964"/>
                </a:moveTo>
                <a:cubicBezTo>
                  <a:pt x="16273" y="12980"/>
                  <a:pt x="16261" y="12991"/>
                  <a:pt x="16251" y="13009"/>
                </a:cubicBezTo>
                <a:lnTo>
                  <a:pt x="16251" y="14804"/>
                </a:lnTo>
                <a:lnTo>
                  <a:pt x="16251" y="16644"/>
                </a:lnTo>
                <a:lnTo>
                  <a:pt x="16353" y="16644"/>
                </a:lnTo>
                <a:lnTo>
                  <a:pt x="16455" y="16644"/>
                </a:lnTo>
                <a:lnTo>
                  <a:pt x="16455" y="15387"/>
                </a:lnTo>
                <a:cubicBezTo>
                  <a:pt x="16455" y="14323"/>
                  <a:pt x="16466" y="14085"/>
                  <a:pt x="16526" y="13832"/>
                </a:cubicBezTo>
                <a:cubicBezTo>
                  <a:pt x="16667" y="13232"/>
                  <a:pt x="16749" y="13912"/>
                  <a:pt x="16757" y="15724"/>
                </a:cubicBezTo>
                <a:cubicBezTo>
                  <a:pt x="16761" y="16643"/>
                  <a:pt x="16761" y="16644"/>
                  <a:pt x="16868" y="16644"/>
                </a:cubicBezTo>
                <a:lnTo>
                  <a:pt x="16948" y="16644"/>
                </a:lnTo>
                <a:cubicBezTo>
                  <a:pt x="16960" y="16480"/>
                  <a:pt x="16964" y="16138"/>
                  <a:pt x="16966" y="15685"/>
                </a:cubicBezTo>
                <a:lnTo>
                  <a:pt x="16960" y="15102"/>
                </a:lnTo>
                <a:cubicBezTo>
                  <a:pt x="16947" y="13729"/>
                  <a:pt x="16938" y="13528"/>
                  <a:pt x="16868" y="13262"/>
                </a:cubicBezTo>
                <a:cubicBezTo>
                  <a:pt x="16782" y="12935"/>
                  <a:pt x="16623" y="12867"/>
                  <a:pt x="16523" y="13119"/>
                </a:cubicBezTo>
                <a:cubicBezTo>
                  <a:pt x="16480" y="13227"/>
                  <a:pt x="16453" y="13227"/>
                  <a:pt x="16439" y="13119"/>
                </a:cubicBezTo>
                <a:cubicBezTo>
                  <a:pt x="16427" y="13031"/>
                  <a:pt x="16380" y="12964"/>
                  <a:pt x="16334" y="12964"/>
                </a:cubicBezTo>
                <a:lnTo>
                  <a:pt x="16284" y="12964"/>
                </a:lnTo>
                <a:close/>
                <a:moveTo>
                  <a:pt x="18669" y="12964"/>
                </a:moveTo>
                <a:lnTo>
                  <a:pt x="18669" y="14804"/>
                </a:lnTo>
                <a:lnTo>
                  <a:pt x="18669" y="16644"/>
                </a:lnTo>
                <a:lnTo>
                  <a:pt x="18771" y="16644"/>
                </a:lnTo>
                <a:lnTo>
                  <a:pt x="18851" y="16644"/>
                </a:lnTo>
                <a:cubicBezTo>
                  <a:pt x="18867" y="16465"/>
                  <a:pt x="18872" y="16166"/>
                  <a:pt x="18872" y="15666"/>
                </a:cubicBezTo>
                <a:cubicBezTo>
                  <a:pt x="18872" y="15632"/>
                  <a:pt x="18874" y="15608"/>
                  <a:pt x="18874" y="15575"/>
                </a:cubicBezTo>
                <a:lnTo>
                  <a:pt x="18874" y="15387"/>
                </a:lnTo>
                <a:cubicBezTo>
                  <a:pt x="18874" y="14323"/>
                  <a:pt x="18885" y="14085"/>
                  <a:pt x="18945" y="13832"/>
                </a:cubicBezTo>
                <a:cubicBezTo>
                  <a:pt x="18999" y="13604"/>
                  <a:pt x="19028" y="13579"/>
                  <a:pt x="19072" y="13709"/>
                </a:cubicBezTo>
                <a:cubicBezTo>
                  <a:pt x="19117" y="13843"/>
                  <a:pt x="19132" y="14166"/>
                  <a:pt x="19139" y="15257"/>
                </a:cubicBezTo>
                <a:lnTo>
                  <a:pt x="19149" y="16644"/>
                </a:lnTo>
                <a:lnTo>
                  <a:pt x="19250" y="16644"/>
                </a:lnTo>
                <a:lnTo>
                  <a:pt x="19350" y="16644"/>
                </a:lnTo>
                <a:lnTo>
                  <a:pt x="19350" y="15050"/>
                </a:lnTo>
                <a:cubicBezTo>
                  <a:pt x="19350" y="13587"/>
                  <a:pt x="19345" y="13439"/>
                  <a:pt x="19276" y="13210"/>
                </a:cubicBezTo>
                <a:cubicBezTo>
                  <a:pt x="19190" y="12926"/>
                  <a:pt x="19036" y="12883"/>
                  <a:pt x="18942" y="13119"/>
                </a:cubicBezTo>
                <a:cubicBezTo>
                  <a:pt x="18899" y="13227"/>
                  <a:pt x="18871" y="13227"/>
                  <a:pt x="18857" y="13119"/>
                </a:cubicBezTo>
                <a:cubicBezTo>
                  <a:pt x="18845" y="13031"/>
                  <a:pt x="18799" y="12964"/>
                  <a:pt x="18753" y="12964"/>
                </a:cubicBezTo>
                <a:lnTo>
                  <a:pt x="18669" y="12964"/>
                </a:lnTo>
                <a:close/>
                <a:moveTo>
                  <a:pt x="19556" y="12964"/>
                </a:moveTo>
                <a:lnTo>
                  <a:pt x="19556" y="14804"/>
                </a:lnTo>
                <a:lnTo>
                  <a:pt x="19556" y="16644"/>
                </a:lnTo>
                <a:lnTo>
                  <a:pt x="19658" y="16644"/>
                </a:lnTo>
                <a:lnTo>
                  <a:pt x="19743" y="16644"/>
                </a:lnTo>
                <a:cubicBezTo>
                  <a:pt x="19749" y="16636"/>
                  <a:pt x="19755" y="16632"/>
                  <a:pt x="19760" y="16624"/>
                </a:cubicBezTo>
                <a:lnTo>
                  <a:pt x="19760" y="14804"/>
                </a:lnTo>
                <a:lnTo>
                  <a:pt x="19760" y="12964"/>
                </a:lnTo>
                <a:lnTo>
                  <a:pt x="19658" y="12964"/>
                </a:lnTo>
                <a:lnTo>
                  <a:pt x="19556" y="12964"/>
                </a:lnTo>
                <a:close/>
                <a:moveTo>
                  <a:pt x="20920" y="12964"/>
                </a:moveTo>
                <a:cubicBezTo>
                  <a:pt x="20908" y="12991"/>
                  <a:pt x="20894" y="13010"/>
                  <a:pt x="20884" y="13042"/>
                </a:cubicBezTo>
                <a:lnTo>
                  <a:pt x="20884" y="14804"/>
                </a:lnTo>
                <a:lnTo>
                  <a:pt x="20884" y="16644"/>
                </a:lnTo>
                <a:lnTo>
                  <a:pt x="20982" y="16644"/>
                </a:lnTo>
                <a:cubicBezTo>
                  <a:pt x="21080" y="16644"/>
                  <a:pt x="21079" y="16642"/>
                  <a:pt x="21095" y="15432"/>
                </a:cubicBezTo>
                <a:cubicBezTo>
                  <a:pt x="21108" y="14479"/>
                  <a:pt x="21127" y="14149"/>
                  <a:pt x="21183" y="13884"/>
                </a:cubicBezTo>
                <a:cubicBezTo>
                  <a:pt x="21253" y="13555"/>
                  <a:pt x="21258" y="13552"/>
                  <a:pt x="21326" y="13839"/>
                </a:cubicBezTo>
                <a:cubicBezTo>
                  <a:pt x="21384" y="14087"/>
                  <a:pt x="21394" y="14328"/>
                  <a:pt x="21394" y="15387"/>
                </a:cubicBezTo>
                <a:lnTo>
                  <a:pt x="21394" y="16644"/>
                </a:lnTo>
                <a:lnTo>
                  <a:pt x="21497" y="16644"/>
                </a:lnTo>
                <a:lnTo>
                  <a:pt x="21571" y="16644"/>
                </a:lnTo>
                <a:cubicBezTo>
                  <a:pt x="21574" y="16632"/>
                  <a:pt x="21577" y="16624"/>
                  <a:pt x="21581" y="16611"/>
                </a:cubicBezTo>
                <a:cubicBezTo>
                  <a:pt x="21588" y="16583"/>
                  <a:pt x="21594" y="16535"/>
                  <a:pt x="21600" y="16495"/>
                </a:cubicBezTo>
                <a:lnTo>
                  <a:pt x="21600" y="15121"/>
                </a:lnTo>
                <a:cubicBezTo>
                  <a:pt x="21600" y="13814"/>
                  <a:pt x="21590" y="13556"/>
                  <a:pt x="21531" y="13281"/>
                </a:cubicBezTo>
                <a:cubicBezTo>
                  <a:pt x="21458" y="12936"/>
                  <a:pt x="21295" y="12857"/>
                  <a:pt x="21190" y="13119"/>
                </a:cubicBezTo>
                <a:cubicBezTo>
                  <a:pt x="21148" y="13227"/>
                  <a:pt x="21119" y="13227"/>
                  <a:pt x="21105" y="13119"/>
                </a:cubicBezTo>
                <a:cubicBezTo>
                  <a:pt x="21093" y="13031"/>
                  <a:pt x="21039" y="12964"/>
                  <a:pt x="20983" y="12964"/>
                </a:cubicBezTo>
                <a:lnTo>
                  <a:pt x="20920" y="12964"/>
                </a:lnTo>
                <a:close/>
                <a:moveTo>
                  <a:pt x="9317" y="13599"/>
                </a:moveTo>
                <a:cubicBezTo>
                  <a:pt x="9377" y="13599"/>
                  <a:pt x="9481" y="14193"/>
                  <a:pt x="9455" y="14389"/>
                </a:cubicBezTo>
                <a:cubicBezTo>
                  <a:pt x="9443" y="14483"/>
                  <a:pt x="9381" y="14564"/>
                  <a:pt x="9317" y="14564"/>
                </a:cubicBezTo>
                <a:cubicBezTo>
                  <a:pt x="9254" y="14564"/>
                  <a:pt x="9193" y="14483"/>
                  <a:pt x="9181" y="14389"/>
                </a:cubicBezTo>
                <a:cubicBezTo>
                  <a:pt x="9155" y="14193"/>
                  <a:pt x="9257" y="13599"/>
                  <a:pt x="9317" y="13599"/>
                </a:cubicBezTo>
                <a:close/>
                <a:moveTo>
                  <a:pt x="14036" y="13599"/>
                </a:moveTo>
                <a:cubicBezTo>
                  <a:pt x="14055" y="13599"/>
                  <a:pt x="14100" y="13747"/>
                  <a:pt x="14138" y="13923"/>
                </a:cubicBezTo>
                <a:cubicBezTo>
                  <a:pt x="14227" y="14341"/>
                  <a:pt x="14230" y="15369"/>
                  <a:pt x="14143" y="15737"/>
                </a:cubicBezTo>
                <a:cubicBezTo>
                  <a:pt x="14012" y="16296"/>
                  <a:pt x="13866" y="15818"/>
                  <a:pt x="13866" y="14830"/>
                </a:cubicBezTo>
                <a:cubicBezTo>
                  <a:pt x="13866" y="14260"/>
                  <a:pt x="13957" y="13599"/>
                  <a:pt x="14036" y="13599"/>
                </a:cubicBezTo>
                <a:close/>
                <a:moveTo>
                  <a:pt x="14868" y="13599"/>
                </a:moveTo>
                <a:cubicBezTo>
                  <a:pt x="14930" y="13599"/>
                  <a:pt x="15035" y="14187"/>
                  <a:pt x="15008" y="14389"/>
                </a:cubicBezTo>
                <a:cubicBezTo>
                  <a:pt x="14982" y="14590"/>
                  <a:pt x="14763" y="14622"/>
                  <a:pt x="14738" y="14428"/>
                </a:cubicBezTo>
                <a:cubicBezTo>
                  <a:pt x="14713" y="14242"/>
                  <a:pt x="14814" y="13599"/>
                  <a:pt x="14868" y="13599"/>
                </a:cubicBezTo>
                <a:close/>
                <a:moveTo>
                  <a:pt x="20316" y="13774"/>
                </a:moveTo>
                <a:cubicBezTo>
                  <a:pt x="20365" y="13762"/>
                  <a:pt x="20414" y="13860"/>
                  <a:pt x="20452" y="14059"/>
                </a:cubicBezTo>
                <a:cubicBezTo>
                  <a:pt x="20529" y="14454"/>
                  <a:pt x="20526" y="15402"/>
                  <a:pt x="20447" y="15737"/>
                </a:cubicBezTo>
                <a:cubicBezTo>
                  <a:pt x="20358" y="16113"/>
                  <a:pt x="20286" y="16067"/>
                  <a:pt x="20204" y="15581"/>
                </a:cubicBezTo>
                <a:cubicBezTo>
                  <a:pt x="20120" y="15079"/>
                  <a:pt x="20115" y="14602"/>
                  <a:pt x="20188" y="14117"/>
                </a:cubicBezTo>
                <a:cubicBezTo>
                  <a:pt x="20220" y="13901"/>
                  <a:pt x="20267" y="13785"/>
                  <a:pt x="20316" y="13774"/>
                </a:cubicBezTo>
                <a:close/>
                <a:moveTo>
                  <a:pt x="13128" y="13780"/>
                </a:moveTo>
                <a:cubicBezTo>
                  <a:pt x="13164" y="13806"/>
                  <a:pt x="13199" y="13898"/>
                  <a:pt x="13230" y="14059"/>
                </a:cubicBezTo>
                <a:cubicBezTo>
                  <a:pt x="13308" y="14461"/>
                  <a:pt x="13301" y="15294"/>
                  <a:pt x="13218" y="15685"/>
                </a:cubicBezTo>
                <a:cubicBezTo>
                  <a:pt x="13180" y="15861"/>
                  <a:pt x="13127" y="16002"/>
                  <a:pt x="13099" y="16002"/>
                </a:cubicBezTo>
                <a:cubicBezTo>
                  <a:pt x="13016" y="16002"/>
                  <a:pt x="12912" y="15393"/>
                  <a:pt x="12912" y="14914"/>
                </a:cubicBezTo>
                <a:cubicBezTo>
                  <a:pt x="12912" y="14181"/>
                  <a:pt x="13021" y="13703"/>
                  <a:pt x="13128" y="13780"/>
                </a:cubicBezTo>
                <a:close/>
                <a:moveTo>
                  <a:pt x="14781" y="15160"/>
                </a:moveTo>
                <a:cubicBezTo>
                  <a:pt x="14803" y="15148"/>
                  <a:pt x="14833" y="15153"/>
                  <a:pt x="14869" y="15173"/>
                </a:cubicBezTo>
                <a:cubicBezTo>
                  <a:pt x="15009" y="15250"/>
                  <a:pt x="15048" y="15438"/>
                  <a:pt x="14989" y="15769"/>
                </a:cubicBezTo>
                <a:cubicBezTo>
                  <a:pt x="14932" y="16092"/>
                  <a:pt x="14842" y="16059"/>
                  <a:pt x="14771" y="15691"/>
                </a:cubicBezTo>
                <a:cubicBezTo>
                  <a:pt x="14710" y="15376"/>
                  <a:pt x="14713" y="15197"/>
                  <a:pt x="14781" y="15160"/>
                </a:cubicBezTo>
                <a:close/>
                <a:moveTo>
                  <a:pt x="9317" y="15199"/>
                </a:moveTo>
                <a:cubicBezTo>
                  <a:pt x="9448" y="15199"/>
                  <a:pt x="9496" y="15428"/>
                  <a:pt x="9436" y="15769"/>
                </a:cubicBezTo>
                <a:cubicBezTo>
                  <a:pt x="9413" y="15897"/>
                  <a:pt x="9359" y="16002"/>
                  <a:pt x="9317" y="16002"/>
                </a:cubicBezTo>
                <a:cubicBezTo>
                  <a:pt x="9230" y="16002"/>
                  <a:pt x="9148" y="15618"/>
                  <a:pt x="9181" y="15367"/>
                </a:cubicBezTo>
                <a:cubicBezTo>
                  <a:pt x="9193" y="15276"/>
                  <a:pt x="9254" y="15199"/>
                  <a:pt x="9317" y="15199"/>
                </a:cubicBezTo>
                <a:close/>
              </a:path>
            </a:pathLst>
          </a:custGeom>
          <a:noFill/>
          <a:ln>
            <a:noFill/>
          </a:ln>
        </p:spPr>
      </p:pic>
      <p:pic>
        <p:nvPicPr>
          <p:cNvPr id="499" name="Google Shape;499;g3b69a139642_2_92" descr="ARTEMIS-Logo_Horizontal_White.png"/>
          <p:cNvPicPr preferRelativeResize="0"/>
          <p:nvPr/>
        </p:nvPicPr>
        <p:blipFill rotWithShape="1">
          <a:blip r:embed="rId4">
            <a:alphaModFix/>
          </a:blip>
          <a:srcRect/>
          <a:stretch/>
        </p:blipFill>
        <p:spPr>
          <a:xfrm>
            <a:off x="727899" y="5648252"/>
            <a:ext cx="2889344" cy="759244"/>
          </a:xfrm>
          <a:prstGeom prst="rect">
            <a:avLst/>
          </a:prstGeom>
          <a:noFill/>
          <a:ln>
            <a:noFill/>
          </a:ln>
        </p:spPr>
      </p:pic>
      <p:pic>
        <p:nvPicPr>
          <p:cNvPr id="500" name="Google Shape;500;g3b69a139642_2_92" descr="logo_vertical_white.png"/>
          <p:cNvPicPr preferRelativeResize="0"/>
          <p:nvPr/>
        </p:nvPicPr>
        <p:blipFill rotWithShape="1">
          <a:blip r:embed="rId5">
            <a:alphaModFix/>
          </a:blip>
          <a:srcRect/>
          <a:stretch/>
        </p:blipFill>
        <p:spPr>
          <a:xfrm>
            <a:off x="5024250" y="5351880"/>
            <a:ext cx="2143500" cy="1351988"/>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20"/>
        <p:cNvGrpSpPr/>
        <p:nvPr/>
      </p:nvGrpSpPr>
      <p:grpSpPr>
        <a:xfrm>
          <a:off x="0" y="0"/>
          <a:ext cx="0" cy="0"/>
          <a:chOff x="0" y="0"/>
          <a:chExt cx="0" cy="0"/>
        </a:xfrm>
      </p:grpSpPr>
      <p:sp>
        <p:nvSpPr>
          <p:cNvPr id="1221" name="Google Shape;1221;g3b71480ff71_6_180"/>
          <p:cNvSpPr txBox="1">
            <a:spLocks noGrp="1"/>
          </p:cNvSpPr>
          <p:nvPr>
            <p:ph type="title"/>
          </p:nvPr>
        </p:nvSpPr>
        <p:spPr>
          <a:xfrm>
            <a:off x="838200" y="936326"/>
            <a:ext cx="10515600" cy="81741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sl-SI" sz="5000" b="1">
                <a:solidFill>
                  <a:srgbClr val="ED7D31"/>
                </a:solidFill>
                <a:latin typeface="Calibri"/>
                <a:ea typeface="Calibri"/>
                <a:cs typeface="Calibri"/>
                <a:sym typeface="Calibri"/>
              </a:rPr>
              <a:t>DMP Online - primer</a:t>
            </a:r>
            <a:br>
              <a:rPr lang="sl-SI" sz="5000" b="1">
                <a:solidFill>
                  <a:srgbClr val="ED7D31"/>
                </a:solidFill>
                <a:latin typeface="Calibri"/>
                <a:ea typeface="Calibri"/>
                <a:cs typeface="Calibri"/>
                <a:sym typeface="Calibri"/>
              </a:rPr>
            </a:br>
            <a:br>
              <a:rPr lang="sl-SI" sz="5000" b="1">
                <a:solidFill>
                  <a:srgbClr val="ED7D31"/>
                </a:solidFill>
                <a:latin typeface="Calibri"/>
                <a:ea typeface="Calibri"/>
                <a:cs typeface="Calibri"/>
                <a:sym typeface="Calibri"/>
              </a:rPr>
            </a:br>
            <a:endParaRPr sz="5000" b="1">
              <a:solidFill>
                <a:srgbClr val="ED7D31"/>
              </a:solidFill>
              <a:latin typeface="Calibri"/>
              <a:ea typeface="Calibri"/>
              <a:cs typeface="Calibri"/>
              <a:sym typeface="Calibri"/>
            </a:endParaRPr>
          </a:p>
        </p:txBody>
      </p:sp>
      <p:sp>
        <p:nvSpPr>
          <p:cNvPr id="1222" name="Google Shape;1222;g3b71480ff71_6_180"/>
          <p:cNvSpPr txBox="1"/>
          <p:nvPr/>
        </p:nvSpPr>
        <p:spPr>
          <a:xfrm>
            <a:off x="838200" y="3621024"/>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23" name="Google Shape;1223;g3b71480ff71_6_180"/>
          <p:cNvSpPr txBox="1"/>
          <p:nvPr/>
        </p:nvSpPr>
        <p:spPr>
          <a:xfrm>
            <a:off x="213188" y="4222428"/>
            <a:ext cx="4585974" cy="484906"/>
          </a:xfrm>
          <a:prstGeom prst="rect">
            <a:avLst/>
          </a:prstGeom>
          <a:noFill/>
          <a:ln>
            <a:noFill/>
          </a:ln>
        </p:spPr>
        <p:txBody>
          <a:bodyPr spcFirstLastPara="1" wrap="square" lIns="91425" tIns="45700" rIns="91425" bIns="45700" anchor="ctr" anchorCtr="0">
            <a:noAutofit/>
          </a:bodyPr>
          <a:lstStyle/>
          <a:p>
            <a:pPr marL="685800" marR="0" lvl="1" indent="-228600" algn="l" rtl="0">
              <a:lnSpc>
                <a:spcPct val="120000"/>
              </a:lnSpc>
              <a:spcBef>
                <a:spcPts val="0"/>
              </a:spcBef>
              <a:spcAft>
                <a:spcPts val="0"/>
              </a:spcAft>
              <a:buClr>
                <a:srgbClr val="000000"/>
              </a:buClr>
              <a:buSzPts val="2400"/>
              <a:buFont typeface="Arial"/>
              <a:buChar char="•"/>
            </a:pPr>
            <a:r>
              <a:rPr lang="sl-SI" sz="2400" b="0" i="0" u="none" strike="noStrike" cap="none">
                <a:solidFill>
                  <a:srgbClr val="000000"/>
                </a:solidFill>
                <a:latin typeface="Calibri"/>
                <a:ea typeface="Calibri"/>
                <a:cs typeface="Calibri"/>
                <a:sym typeface="Calibri"/>
              </a:rPr>
              <a:t>Del začetnega NRRP je predstavljal dogovor o strukturi map, poimenovanju datotek ter verzioniranju</a:t>
            </a:r>
            <a:endParaRPr sz="2400" b="0" i="0" u="none" strike="noStrike" cap="none">
              <a:solidFill>
                <a:srgbClr val="000000"/>
              </a:solidFill>
              <a:latin typeface="Calibri"/>
              <a:ea typeface="Calibri"/>
              <a:cs typeface="Calibri"/>
              <a:sym typeface="Calibri"/>
            </a:endParaRPr>
          </a:p>
        </p:txBody>
      </p:sp>
      <p:sp>
        <p:nvSpPr>
          <p:cNvPr id="1224" name="Google Shape;1224;g3b71480ff71_6_180"/>
          <p:cNvSpPr txBox="1"/>
          <p:nvPr/>
        </p:nvSpPr>
        <p:spPr>
          <a:xfrm>
            <a:off x="213188" y="1172289"/>
            <a:ext cx="10514029" cy="2571148"/>
          </a:xfrm>
          <a:prstGeom prst="rect">
            <a:avLst/>
          </a:prstGeom>
          <a:noFill/>
          <a:ln>
            <a:noFill/>
          </a:ln>
        </p:spPr>
        <p:txBody>
          <a:bodyPr spcFirstLastPara="1" wrap="square" lIns="91425" tIns="45700" rIns="91425" bIns="45700" anchor="t" anchorCtr="0">
            <a:normAutofit/>
          </a:bodyPr>
          <a:lstStyle/>
          <a:p>
            <a:pPr marL="0" marR="0" lvl="0" indent="0" algn="l" rtl="0">
              <a:lnSpc>
                <a:spcPct val="120000"/>
              </a:lnSpc>
              <a:spcBef>
                <a:spcPts val="0"/>
              </a:spcBef>
              <a:spcAft>
                <a:spcPts val="0"/>
              </a:spcAft>
              <a:buClr>
                <a:srgbClr val="2CBECC"/>
              </a:buClr>
              <a:buSzPts val="2400"/>
              <a:buFont typeface="Arial"/>
              <a:buNone/>
            </a:pPr>
            <a:r>
              <a:rPr lang="sl-SI" sz="2400" b="0" i="0" u="none" strike="noStrike" cap="none">
                <a:solidFill>
                  <a:srgbClr val="000000"/>
                </a:solidFill>
                <a:latin typeface="Calibri"/>
                <a:ea typeface="Calibri"/>
                <a:cs typeface="Calibri"/>
                <a:sym typeface="Calibri"/>
              </a:rPr>
              <a:t>Obvezen izroček ob koncu M6 od začetka projekta:</a:t>
            </a:r>
            <a:endParaRPr/>
          </a:p>
          <a:p>
            <a:pPr marL="685800" marR="0" lvl="1" indent="-228600" algn="l" rtl="0">
              <a:lnSpc>
                <a:spcPct val="120000"/>
              </a:lnSpc>
              <a:spcBef>
                <a:spcPts val="600"/>
              </a:spcBef>
              <a:spcAft>
                <a:spcPts val="0"/>
              </a:spcAft>
              <a:buClr>
                <a:srgbClr val="000000"/>
              </a:buClr>
              <a:buSzPts val="2400"/>
              <a:buFont typeface="Arial"/>
              <a:buChar char="•"/>
            </a:pPr>
            <a:r>
              <a:rPr lang="sl-SI" sz="2400" b="0" i="0" u="none" strike="noStrike" cap="none">
                <a:solidFill>
                  <a:srgbClr val="000000"/>
                </a:solidFill>
                <a:latin typeface="Calibri"/>
                <a:ea typeface="Calibri"/>
                <a:cs typeface="Calibri"/>
                <a:sym typeface="Calibri"/>
              </a:rPr>
              <a:t>t.i. začetni NRRP</a:t>
            </a:r>
            <a:endParaRPr/>
          </a:p>
          <a:p>
            <a:pPr marL="685800" marR="0" lvl="1" indent="-228600" algn="l" rtl="0">
              <a:lnSpc>
                <a:spcPct val="120000"/>
              </a:lnSpc>
              <a:spcBef>
                <a:spcPts val="600"/>
              </a:spcBef>
              <a:spcAft>
                <a:spcPts val="0"/>
              </a:spcAft>
              <a:buClr>
                <a:srgbClr val="000000"/>
              </a:buClr>
              <a:buSzPts val="2400"/>
              <a:buFont typeface="Arial"/>
              <a:buChar char="•"/>
            </a:pPr>
            <a:r>
              <a:rPr lang="sl-SI" sz="2400" b="0" i="0" u="none" strike="noStrike" cap="none">
                <a:solidFill>
                  <a:srgbClr val="000000"/>
                </a:solidFill>
                <a:latin typeface="Calibri"/>
                <a:ea typeface="Calibri"/>
                <a:cs typeface="Calibri"/>
                <a:sym typeface="Calibri"/>
              </a:rPr>
              <a:t>Zaradi specifičnih vsebin, je bil poseben izroček tudi „Standard Ethical Protocol“, v katerem je bilo najdaljše poglavje namenjeno prav „Data Protection and Privacy“</a:t>
            </a:r>
            <a:endParaRPr/>
          </a:p>
        </p:txBody>
      </p:sp>
      <p:pic>
        <p:nvPicPr>
          <p:cNvPr id="1225" name="Google Shape;1225;g3b71480ff71_6_180"/>
          <p:cNvPicPr preferRelativeResize="0"/>
          <p:nvPr/>
        </p:nvPicPr>
        <p:blipFill rotWithShape="1">
          <a:blip r:embed="rId4">
            <a:alphaModFix/>
          </a:blip>
          <a:srcRect/>
          <a:stretch/>
        </p:blipFill>
        <p:spPr>
          <a:xfrm>
            <a:off x="4701712" y="3429000"/>
            <a:ext cx="7277100" cy="3081918"/>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29"/>
        <p:cNvGrpSpPr/>
        <p:nvPr/>
      </p:nvGrpSpPr>
      <p:grpSpPr>
        <a:xfrm>
          <a:off x="0" y="0"/>
          <a:ext cx="0" cy="0"/>
          <a:chOff x="0" y="0"/>
          <a:chExt cx="0" cy="0"/>
        </a:xfrm>
      </p:grpSpPr>
      <p:sp>
        <p:nvSpPr>
          <p:cNvPr id="1230" name="Google Shape;1230;g3b71480ff71_6_189"/>
          <p:cNvSpPr txBox="1">
            <a:spLocks noGrp="1"/>
          </p:cNvSpPr>
          <p:nvPr>
            <p:ph type="title"/>
          </p:nvPr>
        </p:nvSpPr>
        <p:spPr>
          <a:xfrm>
            <a:off x="838200" y="936326"/>
            <a:ext cx="10515600" cy="81741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sl-SI" sz="5000" b="1">
                <a:solidFill>
                  <a:srgbClr val="ED7D31"/>
                </a:solidFill>
                <a:latin typeface="Calibri"/>
                <a:ea typeface="Calibri"/>
                <a:cs typeface="Calibri"/>
                <a:sym typeface="Calibri"/>
              </a:rPr>
              <a:t>DMP Online - primer</a:t>
            </a:r>
            <a:br>
              <a:rPr lang="sl-SI" sz="5000" b="1">
                <a:solidFill>
                  <a:srgbClr val="ED7D31"/>
                </a:solidFill>
                <a:latin typeface="Calibri"/>
                <a:ea typeface="Calibri"/>
                <a:cs typeface="Calibri"/>
                <a:sym typeface="Calibri"/>
              </a:rPr>
            </a:br>
            <a:br>
              <a:rPr lang="sl-SI" sz="5000" b="1">
                <a:solidFill>
                  <a:srgbClr val="ED7D31"/>
                </a:solidFill>
                <a:latin typeface="Calibri"/>
                <a:ea typeface="Calibri"/>
                <a:cs typeface="Calibri"/>
                <a:sym typeface="Calibri"/>
              </a:rPr>
            </a:br>
            <a:endParaRPr sz="5000" b="1">
              <a:solidFill>
                <a:srgbClr val="ED7D31"/>
              </a:solidFill>
              <a:latin typeface="Calibri"/>
              <a:ea typeface="Calibri"/>
              <a:cs typeface="Calibri"/>
              <a:sym typeface="Calibri"/>
            </a:endParaRPr>
          </a:p>
        </p:txBody>
      </p:sp>
      <p:sp>
        <p:nvSpPr>
          <p:cNvPr id="1231" name="Google Shape;1231;g3b71480ff71_6_189"/>
          <p:cNvSpPr txBox="1"/>
          <p:nvPr/>
        </p:nvSpPr>
        <p:spPr>
          <a:xfrm>
            <a:off x="838200" y="3621024"/>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32" name="Google Shape;1232;g3b71480ff71_6_189"/>
          <p:cNvSpPr txBox="1"/>
          <p:nvPr/>
        </p:nvSpPr>
        <p:spPr>
          <a:xfrm>
            <a:off x="972312" y="4495800"/>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33" name="Google Shape;1233;g3b71480ff71_6_189"/>
          <p:cNvSpPr txBox="1"/>
          <p:nvPr/>
        </p:nvSpPr>
        <p:spPr>
          <a:xfrm>
            <a:off x="553038" y="1250355"/>
            <a:ext cx="10514029" cy="371584"/>
          </a:xfrm>
          <a:prstGeom prst="rect">
            <a:avLst/>
          </a:prstGeom>
          <a:noFill/>
          <a:ln>
            <a:noFill/>
          </a:ln>
        </p:spPr>
        <p:txBody>
          <a:bodyPr spcFirstLastPara="1" wrap="square" lIns="91425" tIns="45700" rIns="91425" bIns="45700" anchor="t" anchorCtr="0">
            <a:normAutofit fontScale="92500"/>
          </a:bodyPr>
          <a:lstStyle/>
          <a:p>
            <a:pPr marL="0" marR="0" lvl="0" indent="0" algn="l" rtl="0">
              <a:lnSpc>
                <a:spcPct val="90000"/>
              </a:lnSpc>
              <a:spcBef>
                <a:spcPts val="0"/>
              </a:spcBef>
              <a:spcAft>
                <a:spcPts val="0"/>
              </a:spcAft>
              <a:buClr>
                <a:schemeClr val="dk1"/>
              </a:buClr>
              <a:buSzPct val="100000"/>
              <a:buFont typeface="Arial"/>
              <a:buNone/>
            </a:pPr>
            <a:r>
              <a:rPr lang="sl-SI" sz="1900" b="0" i="0" u="none" strike="noStrike" cap="none">
                <a:solidFill>
                  <a:schemeClr val="dk1"/>
                </a:solidFill>
                <a:latin typeface="Calibri"/>
                <a:ea typeface="Calibri"/>
                <a:cs typeface="Calibri"/>
                <a:sym typeface="Calibri"/>
              </a:rPr>
              <a:t>„… </a:t>
            </a:r>
            <a:r>
              <a:rPr lang="sl-SI" sz="1900" b="0" i="0" u="none" strike="noStrike" cap="none">
                <a:solidFill>
                  <a:srgbClr val="000000"/>
                </a:solidFill>
                <a:latin typeface="Calibri"/>
                <a:ea typeface="Calibri"/>
                <a:cs typeface="Calibri"/>
                <a:sym typeface="Calibri"/>
              </a:rPr>
              <a:t>ponuja nasvete ali neposredne povezave do spletnih virov z rešitvami za posamezne segmente NRRP …“</a:t>
            </a:r>
            <a:endParaRPr sz="1900" b="0" i="0" u="none" strike="noStrike" cap="none">
              <a:solidFill>
                <a:schemeClr val="dk1"/>
              </a:solidFill>
              <a:latin typeface="Calibri"/>
              <a:ea typeface="Calibri"/>
              <a:cs typeface="Calibri"/>
              <a:sym typeface="Calibri"/>
            </a:endParaRPr>
          </a:p>
          <a:p>
            <a:pPr marL="342900" marR="0" lvl="0" indent="-225425" algn="l" rtl="0">
              <a:lnSpc>
                <a:spcPct val="90000"/>
              </a:lnSpc>
              <a:spcBef>
                <a:spcPts val="1600"/>
              </a:spcBef>
              <a:spcAft>
                <a:spcPts val="0"/>
              </a:spcAft>
              <a:buClr>
                <a:srgbClr val="2CBECC"/>
              </a:buClr>
              <a:buSzPct val="100000"/>
              <a:buFont typeface="Arial"/>
              <a:buNone/>
            </a:pPr>
            <a:endParaRPr sz="2000" b="0" i="0" u="none" strike="noStrike" cap="none">
              <a:solidFill>
                <a:srgbClr val="000000"/>
              </a:solidFill>
              <a:latin typeface="Arial"/>
              <a:ea typeface="Arial"/>
              <a:cs typeface="Arial"/>
              <a:sym typeface="Arial"/>
            </a:endParaRPr>
          </a:p>
        </p:txBody>
      </p:sp>
      <p:pic>
        <p:nvPicPr>
          <p:cNvPr id="1234" name="Google Shape;1234;g3b71480ff71_6_189"/>
          <p:cNvPicPr preferRelativeResize="0"/>
          <p:nvPr/>
        </p:nvPicPr>
        <p:blipFill rotWithShape="1">
          <a:blip r:embed="rId4">
            <a:alphaModFix/>
          </a:blip>
          <a:srcRect/>
          <a:stretch/>
        </p:blipFill>
        <p:spPr>
          <a:xfrm>
            <a:off x="631596" y="2011809"/>
            <a:ext cx="10435472" cy="4428156"/>
          </a:xfrm>
          <a:prstGeom prst="rect">
            <a:avLst/>
          </a:prstGeom>
          <a:noFill/>
          <a:ln>
            <a:noFill/>
          </a:ln>
        </p:spPr>
      </p:pic>
      <p:pic>
        <p:nvPicPr>
          <p:cNvPr id="1235" name="Google Shape;1235;g3b71480ff71_6_189"/>
          <p:cNvPicPr preferRelativeResize="0"/>
          <p:nvPr/>
        </p:nvPicPr>
        <p:blipFill rotWithShape="1">
          <a:blip r:embed="rId5">
            <a:alphaModFix/>
          </a:blip>
          <a:srcRect/>
          <a:stretch/>
        </p:blipFill>
        <p:spPr>
          <a:xfrm>
            <a:off x="7500748" y="2709613"/>
            <a:ext cx="3311796" cy="3097067"/>
          </a:xfrm>
          <a:prstGeom prst="rect">
            <a:avLst/>
          </a:prstGeom>
          <a:noFill/>
          <a:ln>
            <a:noFill/>
          </a:ln>
        </p:spPr>
      </p:pic>
      <p:sp>
        <p:nvSpPr>
          <p:cNvPr id="1236" name="Google Shape;1236;g3b71480ff71_6_189"/>
          <p:cNvSpPr txBox="1"/>
          <p:nvPr/>
        </p:nvSpPr>
        <p:spPr>
          <a:xfrm>
            <a:off x="553037" y="1602139"/>
            <a:ext cx="10514029" cy="371584"/>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ct val="100000"/>
              <a:buFont typeface="Arial"/>
              <a:buNone/>
            </a:pPr>
            <a:r>
              <a:rPr lang="sl-SI" sz="1900" b="0" i="0" u="none" strike="noStrike" cap="none">
                <a:solidFill>
                  <a:schemeClr val="dk1"/>
                </a:solidFill>
                <a:latin typeface="Calibri"/>
                <a:ea typeface="Calibri"/>
                <a:cs typeface="Calibri"/>
                <a:sym typeface="Calibri"/>
              </a:rPr>
              <a:t>„… znatno olajša možnosti sodelovanja pri izdelavi, dopolnjevanju in popravljanju NRRP …“</a:t>
            </a:r>
            <a:endParaRPr sz="1900" b="0" i="0" u="none" strike="noStrike" cap="none">
              <a:solidFill>
                <a:schemeClr val="dk1"/>
              </a:solidFill>
              <a:latin typeface="Calibri"/>
              <a:ea typeface="Calibri"/>
              <a:cs typeface="Calibri"/>
              <a:sym typeface="Calibri"/>
            </a:endParaRPr>
          </a:p>
          <a:p>
            <a:pPr marL="342900" marR="0" lvl="0" indent="-225425" algn="l" rtl="0">
              <a:lnSpc>
                <a:spcPct val="90000"/>
              </a:lnSpc>
              <a:spcBef>
                <a:spcPts val="1600"/>
              </a:spcBef>
              <a:spcAft>
                <a:spcPts val="0"/>
              </a:spcAft>
              <a:buClr>
                <a:srgbClr val="2CBECC"/>
              </a:buClr>
              <a:buSzPct val="100000"/>
              <a:buFont typeface="Arial"/>
              <a:buNone/>
            </a:pPr>
            <a:endParaRPr sz="20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3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36"/>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1"/>
                                          </p:stCondLst>
                                        </p:cTn>
                                        <p:tgtEl>
                                          <p:spTgt spid="12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40"/>
        <p:cNvGrpSpPr/>
        <p:nvPr/>
      </p:nvGrpSpPr>
      <p:grpSpPr>
        <a:xfrm>
          <a:off x="0" y="0"/>
          <a:ext cx="0" cy="0"/>
          <a:chOff x="0" y="0"/>
          <a:chExt cx="0" cy="0"/>
        </a:xfrm>
      </p:grpSpPr>
      <p:sp>
        <p:nvSpPr>
          <p:cNvPr id="1241" name="Google Shape;1241;g3b71480ff71_6_199"/>
          <p:cNvSpPr txBox="1">
            <a:spLocks noGrp="1"/>
          </p:cNvSpPr>
          <p:nvPr>
            <p:ph type="title"/>
          </p:nvPr>
        </p:nvSpPr>
        <p:spPr>
          <a:xfrm>
            <a:off x="410936" y="360632"/>
            <a:ext cx="9296399" cy="81741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4400"/>
              <a:buFont typeface="Calibri"/>
              <a:buNone/>
            </a:pPr>
            <a:r>
              <a:rPr lang="sl-SI" b="1">
                <a:solidFill>
                  <a:srgbClr val="ED7D31"/>
                </a:solidFill>
                <a:latin typeface="Calibri"/>
                <a:ea typeface="Calibri"/>
                <a:cs typeface="Calibri"/>
                <a:sym typeface="Calibri"/>
              </a:rPr>
              <a:t>NRRP Asistent</a:t>
            </a:r>
            <a:endParaRPr/>
          </a:p>
        </p:txBody>
      </p:sp>
      <p:sp>
        <p:nvSpPr>
          <p:cNvPr id="1242" name="Google Shape;1242;g3b71480ff71_6_199"/>
          <p:cNvSpPr txBox="1"/>
          <p:nvPr/>
        </p:nvSpPr>
        <p:spPr>
          <a:xfrm>
            <a:off x="410936" y="1042583"/>
            <a:ext cx="8292797"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20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https://nrrp.openscience.si/</a:t>
            </a:r>
            <a:endParaRPr sz="2000">
              <a:solidFill>
                <a:schemeClr val="dk1"/>
              </a:solidFill>
              <a:latin typeface="Calibri"/>
              <a:ea typeface="Calibri"/>
              <a:cs typeface="Calibri"/>
              <a:sym typeface="Calibri"/>
            </a:endParaRPr>
          </a:p>
          <a:p>
            <a:pPr marL="0" marR="0" lvl="0" indent="0" algn="l" rtl="0">
              <a:spcBef>
                <a:spcPts val="0"/>
              </a:spcBef>
              <a:spcAft>
                <a:spcPts val="0"/>
              </a:spcAft>
              <a:buNone/>
            </a:pPr>
            <a:r>
              <a:rPr lang="sl-SI" sz="2000">
                <a:solidFill>
                  <a:schemeClr val="dk1"/>
                </a:solidFill>
                <a:latin typeface="Calibri"/>
                <a:ea typeface="Calibri"/>
                <a:cs typeface="Calibri"/>
                <a:sym typeface="Calibri"/>
              </a:rPr>
              <a:t>Spletno orodje, ki so ga 2024 pričeli razvijati v laboratoriju LHRS, UM FERI.</a:t>
            </a:r>
            <a:endParaRPr/>
          </a:p>
          <a:p>
            <a:pPr marL="0" marR="0" lvl="0" indent="0" algn="l" rtl="0">
              <a:spcBef>
                <a:spcPts val="0"/>
              </a:spcBef>
              <a:spcAft>
                <a:spcPts val="0"/>
              </a:spcAft>
              <a:buNone/>
            </a:pPr>
            <a:r>
              <a:rPr lang="sl-SI" sz="2000">
                <a:solidFill>
                  <a:schemeClr val="dk1"/>
                </a:solidFill>
                <a:latin typeface="Calibri"/>
                <a:ea typeface="Calibri"/>
                <a:cs typeface="Calibri"/>
                <a:sym typeface="Calibri"/>
              </a:rPr>
              <a:t>Še vedno dopolnjujejo funkcionalnosti</a:t>
            </a:r>
            <a:endParaRPr/>
          </a:p>
          <a:p>
            <a:pPr marL="0" marR="0" lvl="0" indent="0" algn="l" rtl="0">
              <a:spcBef>
                <a:spcPts val="0"/>
              </a:spcBef>
              <a:spcAft>
                <a:spcPts val="0"/>
              </a:spcAft>
              <a:buNone/>
            </a:pPr>
            <a:r>
              <a:rPr lang="sl-SI" sz="2000">
                <a:solidFill>
                  <a:schemeClr val="dk1"/>
                </a:solidFill>
                <a:latin typeface="Calibri"/>
                <a:ea typeface="Calibri"/>
                <a:cs typeface="Calibri"/>
                <a:sym typeface="Calibri"/>
              </a:rPr>
              <a:t>Glavno orodje za izdelavo NRRP za projekte ARIS</a:t>
            </a:r>
            <a:endParaRPr/>
          </a:p>
        </p:txBody>
      </p:sp>
      <p:pic>
        <p:nvPicPr>
          <p:cNvPr id="1243" name="Google Shape;1243;g3b71480ff71_6_199"/>
          <p:cNvPicPr preferRelativeResize="0"/>
          <p:nvPr/>
        </p:nvPicPr>
        <p:blipFill rotWithShape="1">
          <a:blip r:embed="rId5">
            <a:alphaModFix/>
          </a:blip>
          <a:srcRect/>
          <a:stretch/>
        </p:blipFill>
        <p:spPr>
          <a:xfrm>
            <a:off x="2490689" y="2533299"/>
            <a:ext cx="9494312" cy="4125752"/>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48"/>
        <p:cNvGrpSpPr/>
        <p:nvPr/>
      </p:nvGrpSpPr>
      <p:grpSpPr>
        <a:xfrm>
          <a:off x="0" y="0"/>
          <a:ext cx="0" cy="0"/>
          <a:chOff x="0" y="0"/>
          <a:chExt cx="0" cy="0"/>
        </a:xfrm>
      </p:grpSpPr>
      <p:sp>
        <p:nvSpPr>
          <p:cNvPr id="1249" name="Google Shape;1249;g3b71480ff71_6_205"/>
          <p:cNvSpPr txBox="1">
            <a:spLocks noGrp="1"/>
          </p:cNvSpPr>
          <p:nvPr>
            <p:ph type="title"/>
          </p:nvPr>
        </p:nvSpPr>
        <p:spPr>
          <a:xfrm>
            <a:off x="410936" y="360632"/>
            <a:ext cx="9296399" cy="81741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4400"/>
              <a:buFont typeface="Calibri"/>
              <a:buNone/>
            </a:pPr>
            <a:r>
              <a:rPr lang="sl-SI" b="1">
                <a:solidFill>
                  <a:srgbClr val="ED7D31"/>
                </a:solidFill>
                <a:latin typeface="Calibri"/>
                <a:ea typeface="Calibri"/>
                <a:cs typeface="Calibri"/>
                <a:sym typeface="Calibri"/>
              </a:rPr>
              <a:t>NRRP Asistent</a:t>
            </a:r>
            <a:endParaRPr/>
          </a:p>
        </p:txBody>
      </p:sp>
      <p:pic>
        <p:nvPicPr>
          <p:cNvPr id="1250" name="Google Shape;1250;g3b71480ff71_6_205"/>
          <p:cNvPicPr preferRelativeResize="0"/>
          <p:nvPr/>
        </p:nvPicPr>
        <p:blipFill rotWithShape="1">
          <a:blip r:embed="rId4">
            <a:alphaModFix/>
          </a:blip>
          <a:srcRect/>
          <a:stretch/>
        </p:blipFill>
        <p:spPr>
          <a:xfrm>
            <a:off x="467225" y="1491899"/>
            <a:ext cx="11257550" cy="4891967"/>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1251" name="Google Shape;1251;g3b71480ff71_6_205"/>
          <p:cNvSpPr/>
          <p:nvPr/>
        </p:nvSpPr>
        <p:spPr>
          <a:xfrm>
            <a:off x="467225" y="2294467"/>
            <a:ext cx="735042" cy="550333"/>
          </a:xfrm>
          <a:prstGeom prst="roundRect">
            <a:avLst>
              <a:gd name="adj" fmla="val 16667"/>
            </a:avLst>
          </a:prstGeom>
          <a:noFill/>
          <a:ln w="381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2" name="Google Shape;1252;g3b71480ff71_6_205"/>
          <p:cNvSpPr/>
          <p:nvPr/>
        </p:nvSpPr>
        <p:spPr>
          <a:xfrm>
            <a:off x="467225" y="2887134"/>
            <a:ext cx="735042" cy="694266"/>
          </a:xfrm>
          <a:prstGeom prst="roundRect">
            <a:avLst>
              <a:gd name="adj" fmla="val 16667"/>
            </a:avLst>
          </a:prstGeom>
          <a:noFill/>
          <a:ln w="381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3" name="Google Shape;1253;g3b71480ff71_6_205"/>
          <p:cNvSpPr/>
          <p:nvPr/>
        </p:nvSpPr>
        <p:spPr>
          <a:xfrm>
            <a:off x="10989733" y="1820334"/>
            <a:ext cx="735042" cy="474133"/>
          </a:xfrm>
          <a:prstGeom prst="roundRect">
            <a:avLst>
              <a:gd name="adj" fmla="val 16667"/>
            </a:avLst>
          </a:prstGeom>
          <a:noFill/>
          <a:ln w="381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4" name="Google Shape;1254;g3b71480ff71_6_205"/>
          <p:cNvSpPr/>
          <p:nvPr/>
        </p:nvSpPr>
        <p:spPr>
          <a:xfrm>
            <a:off x="467225" y="3647368"/>
            <a:ext cx="735042" cy="577499"/>
          </a:xfrm>
          <a:prstGeom prst="roundRect">
            <a:avLst>
              <a:gd name="adj" fmla="val 16667"/>
            </a:avLst>
          </a:prstGeom>
          <a:noFill/>
          <a:ln w="381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51"/>
                                        </p:tgtEl>
                                        <p:attrNameLst>
                                          <p:attrName>style.visibility</p:attrName>
                                        </p:attrNameLst>
                                      </p:cBhvr>
                                      <p:to>
                                        <p:strVal val="visible"/>
                                      </p:to>
                                    </p:set>
                                    <p:animEffect transition="in" filter="fade">
                                      <p:cBhvr>
                                        <p:cTn id="7" dur="500"/>
                                        <p:tgtEl>
                                          <p:spTgt spid="125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1"/>
                                          </p:stCondLst>
                                        </p:cTn>
                                        <p:tgtEl>
                                          <p:spTgt spid="1251"/>
                                        </p:tgtEl>
                                        <p:attrNameLst>
                                          <p:attrName>style.visibility</p:attrName>
                                        </p:attrNameLst>
                                      </p:cBhvr>
                                      <p:to>
                                        <p:strVal val="hidden"/>
                                      </p:to>
                                    </p:set>
                                  </p:childTnLst>
                                </p:cTn>
                              </p:par>
                              <p:par>
                                <p:cTn id="12" presetID="10" presetClass="entr" presetSubtype="0" fill="hold" nodeType="withEffect">
                                  <p:stCondLst>
                                    <p:cond delay="0"/>
                                  </p:stCondLst>
                                  <p:childTnLst>
                                    <p:set>
                                      <p:cBhvr>
                                        <p:cTn id="13" dur="1" fill="hold">
                                          <p:stCondLst>
                                            <p:cond delay="0"/>
                                          </p:stCondLst>
                                        </p:cTn>
                                        <p:tgtEl>
                                          <p:spTgt spid="1252"/>
                                        </p:tgtEl>
                                        <p:attrNameLst>
                                          <p:attrName>style.visibility</p:attrName>
                                        </p:attrNameLst>
                                      </p:cBhvr>
                                      <p:to>
                                        <p:strVal val="visible"/>
                                      </p:to>
                                    </p:set>
                                    <p:animEffect transition="in" filter="fade">
                                      <p:cBhvr>
                                        <p:cTn id="14" dur="500"/>
                                        <p:tgtEl>
                                          <p:spTgt spid="1252"/>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1"/>
                                          </p:stCondLst>
                                        </p:cTn>
                                        <p:tgtEl>
                                          <p:spTgt spid="1252"/>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1253"/>
                                        </p:tgtEl>
                                        <p:attrNameLst>
                                          <p:attrName>style.visibility</p:attrName>
                                        </p:attrNameLst>
                                      </p:cBhvr>
                                      <p:to>
                                        <p:strVal val="visible"/>
                                      </p:to>
                                    </p:set>
                                    <p:animEffect transition="in" filter="fade">
                                      <p:cBhvr>
                                        <p:cTn id="21" dur="500"/>
                                        <p:tgtEl>
                                          <p:spTgt spid="1253"/>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1"/>
                                          </p:stCondLst>
                                        </p:cTn>
                                        <p:tgtEl>
                                          <p:spTgt spid="1253"/>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1254"/>
                                        </p:tgtEl>
                                        <p:attrNameLst>
                                          <p:attrName>style.visibility</p:attrName>
                                        </p:attrNameLst>
                                      </p:cBhvr>
                                      <p:to>
                                        <p:strVal val="visible"/>
                                      </p:to>
                                    </p:set>
                                    <p:animEffect transition="in" filter="fade">
                                      <p:cBhvr>
                                        <p:cTn id="28" dur="500"/>
                                        <p:tgtEl>
                                          <p:spTgt spid="12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59"/>
        <p:cNvGrpSpPr/>
        <p:nvPr/>
      </p:nvGrpSpPr>
      <p:grpSpPr>
        <a:xfrm>
          <a:off x="0" y="0"/>
          <a:ext cx="0" cy="0"/>
          <a:chOff x="0" y="0"/>
          <a:chExt cx="0" cy="0"/>
        </a:xfrm>
      </p:grpSpPr>
      <p:sp>
        <p:nvSpPr>
          <p:cNvPr id="1260" name="Google Shape;1260;g3b71480ff71_6_215"/>
          <p:cNvSpPr txBox="1">
            <a:spLocks noGrp="1"/>
          </p:cNvSpPr>
          <p:nvPr>
            <p:ph type="title"/>
          </p:nvPr>
        </p:nvSpPr>
        <p:spPr>
          <a:xfrm>
            <a:off x="410936" y="360632"/>
            <a:ext cx="9296399" cy="81741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4400"/>
              <a:buFont typeface="Calibri"/>
              <a:buNone/>
            </a:pPr>
            <a:r>
              <a:rPr lang="sl-SI" b="1">
                <a:solidFill>
                  <a:srgbClr val="ED7D31"/>
                </a:solidFill>
                <a:latin typeface="Calibri"/>
                <a:ea typeface="Calibri"/>
                <a:cs typeface="Calibri"/>
                <a:sym typeface="Calibri"/>
              </a:rPr>
              <a:t>NRRP Asistent – AAI prijava</a:t>
            </a:r>
            <a:endParaRPr/>
          </a:p>
        </p:txBody>
      </p:sp>
      <p:pic>
        <p:nvPicPr>
          <p:cNvPr id="1261" name="Google Shape;1261;g3b71480ff71_6_215"/>
          <p:cNvPicPr preferRelativeResize="0"/>
          <p:nvPr/>
        </p:nvPicPr>
        <p:blipFill rotWithShape="1">
          <a:blip r:embed="rId4">
            <a:alphaModFix/>
          </a:blip>
          <a:srcRect/>
          <a:stretch/>
        </p:blipFill>
        <p:spPr>
          <a:xfrm>
            <a:off x="2164941" y="1406013"/>
            <a:ext cx="7862118" cy="438343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1262" name="Google Shape;1262;g3b71480ff71_6_215"/>
          <p:cNvSpPr txBox="1"/>
          <p:nvPr/>
        </p:nvSpPr>
        <p:spPr>
          <a:xfrm>
            <a:off x="410936" y="6292645"/>
            <a:ext cx="60506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800">
                <a:solidFill>
                  <a:schemeClr val="dk1"/>
                </a:solidFill>
                <a:latin typeface="Calibri"/>
                <a:ea typeface="Calibri"/>
                <a:cs typeface="Calibri"/>
                <a:sym typeface="Calibri"/>
              </a:rPr>
              <a:t>Več informacij o Arnes AAI </a:t>
            </a:r>
            <a:r>
              <a:rPr lang="sl-SI" sz="180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https://podpora.arnes.si/aai-racun/</a:t>
            </a:r>
            <a:r>
              <a:rPr lang="sl-SI" sz="1800">
                <a:solidFill>
                  <a:schemeClr val="dk1"/>
                </a:solidFill>
                <a:latin typeface="Calibri"/>
                <a:ea typeface="Calibri"/>
                <a:cs typeface="Calibri"/>
                <a:sym typeface="Calibri"/>
              </a:rPr>
              <a:t> </a:t>
            </a:r>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67"/>
        <p:cNvGrpSpPr/>
        <p:nvPr/>
      </p:nvGrpSpPr>
      <p:grpSpPr>
        <a:xfrm>
          <a:off x="0" y="0"/>
          <a:ext cx="0" cy="0"/>
          <a:chOff x="0" y="0"/>
          <a:chExt cx="0" cy="0"/>
        </a:xfrm>
      </p:grpSpPr>
      <p:sp>
        <p:nvSpPr>
          <p:cNvPr id="1268" name="Google Shape;1268;g3b71480ff71_6_304"/>
          <p:cNvSpPr/>
          <p:nvPr/>
        </p:nvSpPr>
        <p:spPr>
          <a:xfrm>
            <a:off x="410760" y="6281280"/>
            <a:ext cx="6094440" cy="4561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2400"/>
              <a:buFont typeface="Calibri"/>
              <a:buNone/>
            </a:pPr>
            <a:r>
              <a:rPr lang="sl-SI" sz="2400" b="0" i="0" u="sng" strike="noStrike" cap="none">
                <a:solidFill>
                  <a:srgbClr val="00000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https://nrrp.openscience.si/</a:t>
            </a:r>
            <a:r>
              <a:rPr lang="sl-SI" sz="2400" b="0" i="0" u="none" strike="noStrike" cap="none">
                <a:solidFill>
                  <a:srgbClr val="000000"/>
                </a:solidFill>
                <a:latin typeface="Calibri"/>
                <a:ea typeface="Calibri"/>
                <a:cs typeface="Calibri"/>
                <a:sym typeface="Calibri"/>
              </a:rPr>
              <a:t> </a:t>
            </a:r>
            <a:endParaRPr sz="2400" b="0" i="0" u="none" strike="noStrike" cap="none">
              <a:solidFill>
                <a:srgbClr val="000000"/>
              </a:solidFill>
              <a:latin typeface="Arial"/>
              <a:ea typeface="Arial"/>
              <a:cs typeface="Arial"/>
              <a:sym typeface="Arial"/>
            </a:endParaRPr>
          </a:p>
        </p:txBody>
      </p:sp>
      <p:sp>
        <p:nvSpPr>
          <p:cNvPr id="1269" name="Google Shape;1269;g3b71480ff71_6_304"/>
          <p:cNvSpPr txBox="1"/>
          <p:nvPr/>
        </p:nvSpPr>
        <p:spPr>
          <a:xfrm>
            <a:off x="540000" y="1620000"/>
            <a:ext cx="9000000" cy="4500000"/>
          </a:xfrm>
          <a:prstGeom prst="rect">
            <a:avLst/>
          </a:prstGeom>
          <a:noFill/>
          <a:ln>
            <a:noFill/>
          </a:ln>
        </p:spPr>
        <p:txBody>
          <a:bodyPr spcFirstLastPara="1" wrap="square" lIns="90000" tIns="45000" rIns="90000" bIns="45000" anchor="t" anchorCtr="0">
            <a:spAutoFit/>
          </a:bodyPr>
          <a:lstStyle/>
          <a:p>
            <a:pPr marL="216000" marR="0" lvl="0" indent="-216000" algn="l" rtl="0">
              <a:lnSpc>
                <a:spcPct val="100000"/>
              </a:lnSpc>
              <a:spcBef>
                <a:spcPts val="0"/>
              </a:spcBef>
              <a:spcAft>
                <a:spcPts val="0"/>
              </a:spcAft>
              <a:buClr>
                <a:srgbClr val="000000"/>
              </a:buClr>
              <a:buSzPts val="1080"/>
              <a:buFont typeface="Noto Sans Symbols"/>
              <a:buChar char="●"/>
            </a:pPr>
            <a:r>
              <a:rPr lang="sl-SI" sz="2400" b="0" i="0" u="none" strike="noStrike" cap="none">
                <a:solidFill>
                  <a:srgbClr val="000000"/>
                </a:solidFill>
                <a:latin typeface="Calibri"/>
                <a:ea typeface="Calibri"/>
                <a:cs typeface="Calibri"/>
                <a:sym typeface="Calibri"/>
              </a:rPr>
              <a:t>Načrt lahko ureja tisti, ki ga je ustvaril. Deljenje dostopa do urejanja načrta ni mogoče. Vsak načrt lahko zato ureja le avtor.</a:t>
            </a:r>
            <a:endParaRPr/>
          </a:p>
          <a:p>
            <a:pPr marL="216000" marR="0" lvl="0" indent="-216000" algn="l" rtl="0">
              <a:lnSpc>
                <a:spcPct val="100000"/>
              </a:lnSpc>
              <a:spcBef>
                <a:spcPts val="2183"/>
              </a:spcBef>
              <a:spcAft>
                <a:spcPts val="0"/>
              </a:spcAft>
              <a:buClr>
                <a:srgbClr val="000000"/>
              </a:buClr>
              <a:buSzPts val="1080"/>
              <a:buFont typeface="Noto Sans Symbols"/>
              <a:buChar char="●"/>
            </a:pPr>
            <a:r>
              <a:rPr lang="sl-SI" sz="2400" b="0" i="0" u="none" strike="noStrike" cap="none">
                <a:solidFill>
                  <a:srgbClr val="000000"/>
                </a:solidFill>
                <a:latin typeface="Calibri"/>
                <a:ea typeface="Calibri"/>
                <a:cs typeface="Calibri"/>
                <a:sym typeface="Calibri"/>
              </a:rPr>
              <a:t>Načrt lahko na katerikoli točki deliš s pomočjo povezave ali v obliki pdf datoteke s pomočjo modre tipke ob desnem robu.</a:t>
            </a:r>
            <a:endParaRPr/>
          </a:p>
          <a:p>
            <a:pPr marL="216000" marR="0" lvl="0" indent="-216000" algn="l" rtl="0">
              <a:lnSpc>
                <a:spcPct val="100000"/>
              </a:lnSpc>
              <a:spcBef>
                <a:spcPts val="2183"/>
              </a:spcBef>
              <a:spcAft>
                <a:spcPts val="0"/>
              </a:spcAft>
              <a:buClr>
                <a:srgbClr val="000000"/>
              </a:buClr>
              <a:buSzPts val="1080"/>
              <a:buFont typeface="Noto Sans Symbols"/>
              <a:buChar char="●"/>
            </a:pPr>
            <a:r>
              <a:rPr lang="sl-SI" sz="2400" b="0" i="0" u="none" strike="noStrike" cap="none">
                <a:solidFill>
                  <a:srgbClr val="000000"/>
                </a:solidFill>
                <a:latin typeface="Calibri"/>
                <a:ea typeface="Calibri"/>
                <a:cs typeface="Calibri"/>
                <a:sym typeface="Calibri"/>
              </a:rPr>
              <a:t>Načrt lahko označim kot javen ali zaseben. Javni načrti so vidni v seznamu, do zasebnih pa ima vsak uporabnik dostop le, če je prijavljen. Javnih načrtov ni mogoče urejati. </a:t>
            </a:r>
            <a:endParaRPr/>
          </a:p>
          <a:p>
            <a:pPr marL="216000" marR="0" lvl="0" indent="-216000" algn="l" rtl="0">
              <a:lnSpc>
                <a:spcPct val="100000"/>
              </a:lnSpc>
              <a:spcBef>
                <a:spcPts val="2183"/>
              </a:spcBef>
              <a:spcAft>
                <a:spcPts val="0"/>
              </a:spcAft>
              <a:buClr>
                <a:srgbClr val="000000"/>
              </a:buClr>
              <a:buSzPts val="1080"/>
              <a:buFont typeface="Noto Sans Symbols"/>
              <a:buChar char="●"/>
            </a:pPr>
            <a:r>
              <a:rPr lang="sl-SI" sz="2400" b="0" i="0" u="none" strike="noStrike" cap="none">
                <a:solidFill>
                  <a:srgbClr val="000000"/>
                </a:solidFill>
                <a:latin typeface="Calibri"/>
                <a:ea typeface="Calibri"/>
                <a:cs typeface="Calibri"/>
                <a:sym typeface="Calibri"/>
              </a:rPr>
              <a:t>Na voljo sta dva tipa obrazca: po ARIS ali po Horizon Europe zahtevah. Horizon obrazec je angleški ali slovenski, ARIS le slovenski.</a:t>
            </a:r>
            <a:endParaRPr sz="2400" b="0" i="0" u="none" strike="noStrike" cap="none">
              <a:solidFill>
                <a:srgbClr val="000000"/>
              </a:solidFill>
              <a:latin typeface="Arial"/>
              <a:ea typeface="Arial"/>
              <a:cs typeface="Arial"/>
              <a:sym typeface="Arial"/>
            </a:endParaRPr>
          </a:p>
        </p:txBody>
      </p:sp>
      <p:pic>
        <p:nvPicPr>
          <p:cNvPr id="1270" name="Google Shape;1270;g3b71480ff71_6_304"/>
          <p:cNvPicPr preferRelativeResize="0"/>
          <p:nvPr/>
        </p:nvPicPr>
        <p:blipFill rotWithShape="1">
          <a:blip r:embed="rId5">
            <a:alphaModFix/>
          </a:blip>
          <a:srcRect/>
          <a:stretch/>
        </p:blipFill>
        <p:spPr>
          <a:xfrm>
            <a:off x="9797400" y="1800000"/>
            <a:ext cx="1542600" cy="2209320"/>
          </a:xfrm>
          <a:prstGeom prst="rect">
            <a:avLst/>
          </a:prstGeom>
          <a:noFill/>
          <a:ln>
            <a:noFill/>
          </a:ln>
        </p:spPr>
      </p:pic>
      <p:sp>
        <p:nvSpPr>
          <p:cNvPr id="1271" name="Google Shape;1271;g3b71480ff71_6_304"/>
          <p:cNvSpPr txBox="1"/>
          <p:nvPr/>
        </p:nvSpPr>
        <p:spPr>
          <a:xfrm>
            <a:off x="410936" y="360632"/>
            <a:ext cx="9296399" cy="81741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ED7D31"/>
              </a:buClr>
              <a:buSzPts val="4400"/>
              <a:buFont typeface="Calibri"/>
              <a:buNone/>
            </a:pPr>
            <a:r>
              <a:rPr lang="sl-SI" sz="4400" b="1">
                <a:solidFill>
                  <a:srgbClr val="ED7D31"/>
                </a:solidFill>
                <a:latin typeface="Calibri"/>
                <a:ea typeface="Calibri"/>
                <a:cs typeface="Calibri"/>
                <a:sym typeface="Calibri"/>
              </a:rPr>
              <a:t>NRRP Asistent</a:t>
            </a:r>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75"/>
        <p:cNvGrpSpPr/>
        <p:nvPr/>
      </p:nvGrpSpPr>
      <p:grpSpPr>
        <a:xfrm>
          <a:off x="0" y="0"/>
          <a:ext cx="0" cy="0"/>
          <a:chOff x="0" y="0"/>
          <a:chExt cx="0" cy="0"/>
        </a:xfrm>
      </p:grpSpPr>
      <p:sp>
        <p:nvSpPr>
          <p:cNvPr id="1276" name="Google Shape;1276;g3b71480ff71_6_312"/>
          <p:cNvSpPr/>
          <p:nvPr/>
        </p:nvSpPr>
        <p:spPr>
          <a:xfrm>
            <a:off x="410760" y="6281280"/>
            <a:ext cx="6094440" cy="4561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Clr>
                <a:srgbClr val="000000"/>
              </a:buClr>
              <a:buSzPts val="2400"/>
              <a:buFont typeface="Calibri"/>
              <a:buNone/>
            </a:pPr>
            <a:r>
              <a:rPr lang="sl-SI" sz="2400" b="0" i="0" u="sng" strike="noStrike" cap="none">
                <a:solidFill>
                  <a:srgbClr val="00000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https://nrrp.openscience.si/</a:t>
            </a:r>
            <a:r>
              <a:rPr lang="sl-SI" sz="2400" b="0" i="0" u="none" strike="noStrike" cap="none">
                <a:solidFill>
                  <a:srgbClr val="000000"/>
                </a:solidFill>
                <a:latin typeface="Calibri"/>
                <a:ea typeface="Calibri"/>
                <a:cs typeface="Calibri"/>
                <a:sym typeface="Calibri"/>
              </a:rPr>
              <a:t> </a:t>
            </a:r>
            <a:endParaRPr sz="2400" b="0" i="0" u="none" strike="noStrike" cap="none">
              <a:solidFill>
                <a:srgbClr val="000000"/>
              </a:solidFill>
              <a:latin typeface="Arial"/>
              <a:ea typeface="Arial"/>
              <a:cs typeface="Arial"/>
              <a:sym typeface="Arial"/>
            </a:endParaRPr>
          </a:p>
        </p:txBody>
      </p:sp>
      <p:sp>
        <p:nvSpPr>
          <p:cNvPr id="1277" name="Google Shape;1277;g3b71480ff71_6_312"/>
          <p:cNvSpPr txBox="1"/>
          <p:nvPr/>
        </p:nvSpPr>
        <p:spPr>
          <a:xfrm>
            <a:off x="540000" y="1620000"/>
            <a:ext cx="9000000" cy="4500000"/>
          </a:xfrm>
          <a:prstGeom prst="rect">
            <a:avLst/>
          </a:prstGeom>
          <a:noFill/>
          <a:ln>
            <a:noFill/>
          </a:ln>
        </p:spPr>
        <p:txBody>
          <a:bodyPr spcFirstLastPara="1" wrap="square" lIns="90000" tIns="45000" rIns="90000" bIns="45000" anchor="t" anchorCtr="0">
            <a:spAutoFit/>
          </a:bodyPr>
          <a:lstStyle/>
          <a:p>
            <a:pPr marL="216000" marR="0" lvl="0" indent="-216000" algn="l" rtl="0">
              <a:lnSpc>
                <a:spcPct val="100000"/>
              </a:lnSpc>
              <a:spcBef>
                <a:spcPts val="0"/>
              </a:spcBef>
              <a:spcAft>
                <a:spcPts val="0"/>
              </a:spcAft>
              <a:buClr>
                <a:srgbClr val="000000"/>
              </a:buClr>
              <a:buSzPts val="1080"/>
              <a:buFont typeface="Noto Sans Symbols"/>
              <a:buChar char="●"/>
            </a:pPr>
            <a:r>
              <a:rPr lang="sl-SI" sz="2400" b="0" i="0" u="none" strike="noStrike" cap="none">
                <a:solidFill>
                  <a:srgbClr val="000000"/>
                </a:solidFill>
                <a:latin typeface="Calibri"/>
                <a:ea typeface="Calibri"/>
                <a:cs typeface="Calibri"/>
                <a:sym typeface="Calibri"/>
              </a:rPr>
              <a:t>V ARIS obrazcu predpostavljamo uporabo slovenskih identifikatorjev: ARIS šifro raziskovalca, SICRIS šifro projekta. </a:t>
            </a:r>
            <a:endParaRPr/>
          </a:p>
          <a:p>
            <a:pPr marL="216000" marR="0" lvl="0" indent="-216000" algn="l" rtl="0">
              <a:lnSpc>
                <a:spcPct val="100000"/>
              </a:lnSpc>
              <a:spcBef>
                <a:spcPts val="2183"/>
              </a:spcBef>
              <a:spcAft>
                <a:spcPts val="0"/>
              </a:spcAft>
              <a:buClr>
                <a:srgbClr val="000000"/>
              </a:buClr>
              <a:buSzPts val="1080"/>
              <a:buFont typeface="Noto Sans Symbols"/>
              <a:buChar char="●"/>
            </a:pPr>
            <a:r>
              <a:rPr lang="sl-SI" sz="2400" b="0" i="0" u="none" strike="noStrike" cap="none">
                <a:solidFill>
                  <a:srgbClr val="000000"/>
                </a:solidFill>
                <a:latin typeface="Calibri"/>
                <a:ea typeface="Calibri"/>
                <a:cs typeface="Calibri"/>
                <a:sym typeface="Calibri"/>
              </a:rPr>
              <a:t>Za Evropske Horizon projekte predpostavljamo ORCID identifikator. </a:t>
            </a:r>
            <a:endParaRPr/>
          </a:p>
        </p:txBody>
      </p:sp>
      <p:sp>
        <p:nvSpPr>
          <p:cNvPr id="1278" name="Google Shape;1278;g3b71480ff71_6_312"/>
          <p:cNvSpPr txBox="1"/>
          <p:nvPr/>
        </p:nvSpPr>
        <p:spPr>
          <a:xfrm>
            <a:off x="410936" y="360632"/>
            <a:ext cx="9296399" cy="81741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ED7D31"/>
              </a:buClr>
              <a:buSzPts val="4400"/>
              <a:buFont typeface="Calibri"/>
              <a:buNone/>
            </a:pPr>
            <a:r>
              <a:rPr lang="sl-SI" sz="4400" b="1">
                <a:solidFill>
                  <a:srgbClr val="ED7D31"/>
                </a:solidFill>
                <a:latin typeface="Calibri"/>
                <a:ea typeface="Calibri"/>
                <a:cs typeface="Calibri"/>
                <a:sym typeface="Calibri"/>
              </a:rPr>
              <a:t>NRRP Asistent – še nekaj predlogov</a:t>
            </a:r>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82"/>
        <p:cNvGrpSpPr/>
        <p:nvPr/>
      </p:nvGrpSpPr>
      <p:grpSpPr>
        <a:xfrm>
          <a:off x="0" y="0"/>
          <a:ext cx="0" cy="0"/>
          <a:chOff x="0" y="0"/>
          <a:chExt cx="0" cy="0"/>
        </a:xfrm>
      </p:grpSpPr>
      <p:sp>
        <p:nvSpPr>
          <p:cNvPr id="1283" name="Google Shape;1283;g3b71480ff71_6_318"/>
          <p:cNvSpPr txBox="1"/>
          <p:nvPr/>
        </p:nvSpPr>
        <p:spPr>
          <a:xfrm>
            <a:off x="838200" y="3621024"/>
            <a:ext cx="10515600" cy="48490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284" name="Google Shape;1284;g3b71480ff71_6_318"/>
          <p:cNvSpPr txBox="1"/>
          <p:nvPr/>
        </p:nvSpPr>
        <p:spPr>
          <a:xfrm>
            <a:off x="410936" y="360632"/>
            <a:ext cx="9296399" cy="81741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ED7D31"/>
              </a:buClr>
              <a:buSzPts val="4400"/>
              <a:buFont typeface="Calibri"/>
              <a:buNone/>
            </a:pPr>
            <a:r>
              <a:rPr lang="sl-SI" sz="4400" b="1">
                <a:solidFill>
                  <a:srgbClr val="ED7D31"/>
                </a:solidFill>
                <a:latin typeface="Calibri"/>
                <a:ea typeface="Calibri"/>
                <a:cs typeface="Calibri"/>
                <a:sym typeface="Calibri"/>
              </a:rPr>
              <a:t>NRRP Asistent</a:t>
            </a:r>
            <a:endParaRPr/>
          </a:p>
        </p:txBody>
      </p:sp>
      <p:pic>
        <p:nvPicPr>
          <p:cNvPr id="1285" name="Google Shape;1285;g3b71480ff71_6_318"/>
          <p:cNvPicPr preferRelativeResize="0"/>
          <p:nvPr/>
        </p:nvPicPr>
        <p:blipFill rotWithShape="1">
          <a:blip r:embed="rId4">
            <a:alphaModFix/>
          </a:blip>
          <a:srcRect/>
          <a:stretch/>
        </p:blipFill>
        <p:spPr>
          <a:xfrm>
            <a:off x="4107610" y="275566"/>
            <a:ext cx="7934448" cy="6306868"/>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1286" name="Google Shape;1286;g3b71480ff71_6_318"/>
          <p:cNvSpPr txBox="1"/>
          <p:nvPr/>
        </p:nvSpPr>
        <p:spPr>
          <a:xfrm>
            <a:off x="149942" y="1843950"/>
            <a:ext cx="3576668" cy="31700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2000">
                <a:solidFill>
                  <a:schemeClr val="dk1"/>
                </a:solidFill>
                <a:latin typeface="Calibri"/>
                <a:ea typeface="Calibri"/>
                <a:cs typeface="Calibri"/>
                <a:sym typeface="Calibri"/>
              </a:rPr>
              <a:t>Preizkusimo uporabo NRRP asistenta s pomočjo našega testnega projekta „</a:t>
            </a:r>
            <a:r>
              <a:rPr lang="sl-SI" sz="2000" b="1" i="1">
                <a:solidFill>
                  <a:schemeClr val="dk1"/>
                </a:solidFill>
                <a:latin typeface="Calibri"/>
                <a:ea typeface="Calibri"/>
                <a:cs typeface="Calibri"/>
                <a:sym typeface="Calibri"/>
              </a:rPr>
              <a:t>Umetnost, javni prostor in urbani razvoj: interdisciplinarna študija Ljubljane</a:t>
            </a:r>
            <a:r>
              <a:rPr lang="sl-SI" sz="2000">
                <a:solidFill>
                  <a:schemeClr val="dk1"/>
                </a:solidFill>
                <a:latin typeface="Calibri"/>
                <a:ea typeface="Calibri"/>
                <a:cs typeface="Calibri"/>
                <a:sym typeface="Calibri"/>
              </a:rPr>
              <a:t>“</a:t>
            </a:r>
            <a:endParaRPr/>
          </a:p>
          <a:p>
            <a:pPr marL="0" marR="0" lvl="0" indent="0" algn="l" rtl="0">
              <a:spcBef>
                <a:spcPts val="0"/>
              </a:spcBef>
              <a:spcAft>
                <a:spcPts val="0"/>
              </a:spcAft>
              <a:buNone/>
            </a:pPr>
            <a:endParaRPr sz="2000">
              <a:solidFill>
                <a:schemeClr val="dk1"/>
              </a:solidFill>
              <a:latin typeface="Calibri"/>
              <a:ea typeface="Calibri"/>
              <a:cs typeface="Calibri"/>
              <a:sym typeface="Calibri"/>
            </a:endParaRPr>
          </a:p>
          <a:p>
            <a:pPr marL="0" marR="0" lvl="0" indent="0" algn="l" rtl="0">
              <a:spcBef>
                <a:spcPts val="0"/>
              </a:spcBef>
              <a:spcAft>
                <a:spcPts val="0"/>
              </a:spcAft>
              <a:buNone/>
            </a:pPr>
            <a:endParaRPr sz="2000">
              <a:solidFill>
                <a:schemeClr val="dk1"/>
              </a:solidFill>
              <a:latin typeface="Calibri"/>
              <a:ea typeface="Calibri"/>
              <a:cs typeface="Calibri"/>
              <a:sym typeface="Calibri"/>
            </a:endParaRPr>
          </a:p>
          <a:p>
            <a:pPr marL="0" marR="0" lvl="0" indent="0" algn="l" rtl="0">
              <a:spcBef>
                <a:spcPts val="0"/>
              </a:spcBef>
              <a:spcAft>
                <a:spcPts val="0"/>
              </a:spcAft>
              <a:buNone/>
            </a:pPr>
            <a:endParaRPr sz="2000">
              <a:solidFill>
                <a:schemeClr val="dk1"/>
              </a:solidFill>
              <a:latin typeface="Calibri"/>
              <a:ea typeface="Calibri"/>
              <a:cs typeface="Calibri"/>
              <a:sym typeface="Calibri"/>
            </a:endParaRPr>
          </a:p>
          <a:p>
            <a:pPr marL="0" marR="0" lvl="0" indent="0" algn="l" rtl="0">
              <a:spcBef>
                <a:spcPts val="0"/>
              </a:spcBef>
              <a:spcAft>
                <a:spcPts val="0"/>
              </a:spcAft>
              <a:buNone/>
            </a:pPr>
            <a:r>
              <a:rPr lang="sl-SI" sz="2000" u="sng">
                <a:solidFill>
                  <a:srgbClr val="000000"/>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https://nrrp.openscience.si/</a:t>
            </a:r>
            <a:r>
              <a:rPr lang="sl-SI" sz="2000">
                <a:solidFill>
                  <a:srgbClr val="000000"/>
                </a:solidFill>
                <a:latin typeface="Calibri"/>
                <a:ea typeface="Calibri"/>
                <a:cs typeface="Calibri"/>
                <a:sym typeface="Calibri"/>
              </a:rPr>
              <a:t> </a:t>
            </a:r>
            <a:endParaRPr sz="2000">
              <a:solidFill>
                <a:srgbClr val="000000"/>
              </a:solidFill>
              <a:latin typeface="Arial"/>
              <a:ea typeface="Arial"/>
              <a:cs typeface="Arial"/>
              <a:sym typeface="Aria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290"/>
        <p:cNvGrpSpPr/>
        <p:nvPr/>
      </p:nvGrpSpPr>
      <p:grpSpPr>
        <a:xfrm>
          <a:off x="0" y="0"/>
          <a:ext cx="0" cy="0"/>
          <a:chOff x="0" y="0"/>
          <a:chExt cx="0" cy="0"/>
        </a:xfrm>
      </p:grpSpPr>
      <p:sp>
        <p:nvSpPr>
          <p:cNvPr id="1291" name="Google Shape;1291;g3b71480ff71_6_325"/>
          <p:cNvSpPr txBox="1"/>
          <p:nvPr/>
        </p:nvSpPr>
        <p:spPr>
          <a:xfrm>
            <a:off x="395416" y="1637271"/>
            <a:ext cx="3861487"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050" b="1">
                <a:solidFill>
                  <a:srgbClr val="323F4F"/>
                </a:solidFill>
                <a:latin typeface="Calibri"/>
                <a:ea typeface="Calibri"/>
                <a:cs typeface="Calibri"/>
                <a:sym typeface="Calibri"/>
              </a:rPr>
              <a:t>Centralna tehniška knjižnica Univerze v Ljubljani</a:t>
            </a:r>
            <a:endParaRPr sz="1050">
              <a:solidFill>
                <a:srgbClr val="323F4F"/>
              </a:solidFill>
              <a:latin typeface="Calibri"/>
              <a:ea typeface="Calibri"/>
              <a:cs typeface="Calibri"/>
              <a:sym typeface="Calibri"/>
            </a:endParaRPr>
          </a:p>
          <a:p>
            <a:pPr marL="0" marR="0" lvl="0" indent="0" algn="l" rtl="0">
              <a:spcBef>
                <a:spcPts val="0"/>
              </a:spcBef>
              <a:spcAft>
                <a:spcPts val="0"/>
              </a:spcAft>
              <a:buNone/>
            </a:pPr>
            <a:r>
              <a:rPr lang="sl-SI" sz="1050" b="1" i="1">
                <a:solidFill>
                  <a:srgbClr val="323F4F"/>
                </a:solidFill>
                <a:latin typeface="Calibri"/>
                <a:ea typeface="Calibri"/>
                <a:cs typeface="Calibri"/>
                <a:sym typeface="Calibri"/>
              </a:rPr>
              <a:t>Central Technical Library at the University of Ljubljana</a:t>
            </a:r>
            <a:endParaRPr sz="1050">
              <a:solidFill>
                <a:srgbClr val="323F4F"/>
              </a:solidFill>
              <a:latin typeface="Calibri"/>
              <a:ea typeface="Calibri"/>
              <a:cs typeface="Calibri"/>
              <a:sym typeface="Calibri"/>
            </a:endParaRPr>
          </a:p>
          <a:p>
            <a:pPr marL="0" marR="0" lvl="0" indent="0" algn="l" rtl="0">
              <a:spcBef>
                <a:spcPts val="0"/>
              </a:spcBef>
              <a:spcAft>
                <a:spcPts val="0"/>
              </a:spcAft>
              <a:buNone/>
            </a:pPr>
            <a:r>
              <a:rPr lang="sl-SI" sz="1050">
                <a:solidFill>
                  <a:srgbClr val="323F4F"/>
                </a:solidFill>
                <a:latin typeface="Calibri"/>
                <a:ea typeface="Calibri"/>
                <a:cs typeface="Calibri"/>
                <a:sym typeface="Calibri"/>
              </a:rPr>
              <a:t>Trg republike 3, SI-1000 Ljubljana</a:t>
            </a:r>
            <a:endParaRPr/>
          </a:p>
          <a:p>
            <a:pPr marL="0" marR="0" lvl="0" indent="0" algn="l" rtl="0">
              <a:spcBef>
                <a:spcPts val="0"/>
              </a:spcBef>
              <a:spcAft>
                <a:spcPts val="0"/>
              </a:spcAft>
              <a:buNone/>
            </a:pPr>
            <a:r>
              <a:rPr lang="sl-SI" sz="1050">
                <a:solidFill>
                  <a:srgbClr val="323F4F"/>
                </a:solidFill>
                <a:latin typeface="Calibri"/>
                <a:ea typeface="Calibri"/>
                <a:cs typeface="Calibri"/>
                <a:sym typeface="Calibri"/>
              </a:rPr>
              <a:t>Slovenija / </a:t>
            </a:r>
            <a:r>
              <a:rPr lang="sl-SI" sz="1050" i="1">
                <a:solidFill>
                  <a:srgbClr val="323F4F"/>
                </a:solidFill>
                <a:latin typeface="Calibri"/>
                <a:ea typeface="Calibri"/>
                <a:cs typeface="Calibri"/>
                <a:sym typeface="Calibri"/>
              </a:rPr>
              <a:t>Slovenia</a:t>
            </a:r>
            <a:endParaRPr sz="1050">
              <a:solidFill>
                <a:srgbClr val="323F4F"/>
              </a:solidFill>
              <a:latin typeface="Calibri"/>
              <a:ea typeface="Calibri"/>
              <a:cs typeface="Calibri"/>
              <a:sym typeface="Calibri"/>
            </a:endParaRPr>
          </a:p>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pic>
        <p:nvPicPr>
          <p:cNvPr id="1292" name="Google Shape;1292;g3b71480ff71_6_325"/>
          <p:cNvPicPr preferRelativeResize="0"/>
          <p:nvPr/>
        </p:nvPicPr>
        <p:blipFill rotWithShape="1">
          <a:blip r:embed="rId3">
            <a:alphaModFix/>
          </a:blip>
          <a:srcRect/>
          <a:stretch/>
        </p:blipFill>
        <p:spPr>
          <a:xfrm>
            <a:off x="457200" y="5237535"/>
            <a:ext cx="10009549" cy="1116065"/>
          </a:xfrm>
          <a:prstGeom prst="rect">
            <a:avLst/>
          </a:prstGeom>
          <a:noFill/>
          <a:ln>
            <a:noFill/>
          </a:ln>
        </p:spPr>
      </p:pic>
      <p:pic>
        <p:nvPicPr>
          <p:cNvPr id="1293" name="Google Shape;1293;g3b71480ff71_6_325" descr="Slika, ki vsebuje besede risanje&#10;&#10;Opis je samodejno ustvarjen"/>
          <p:cNvPicPr preferRelativeResize="0"/>
          <p:nvPr/>
        </p:nvPicPr>
        <p:blipFill rotWithShape="1">
          <a:blip r:embed="rId4">
            <a:alphaModFix/>
          </a:blip>
          <a:srcRect t="13223" r="22131"/>
          <a:stretch/>
        </p:blipFill>
        <p:spPr>
          <a:xfrm>
            <a:off x="5233087" y="0"/>
            <a:ext cx="6958914" cy="5184456"/>
          </a:xfrm>
          <a:prstGeom prst="rect">
            <a:avLst/>
          </a:prstGeom>
          <a:noFill/>
          <a:ln>
            <a:noFill/>
          </a:ln>
        </p:spPr>
      </p:pic>
      <p:pic>
        <p:nvPicPr>
          <p:cNvPr id="1294" name="Google Shape;1294;g3b71480ff71_6_325" descr="Slika, ki vsebuje besede besedilo, pisava, logotip, grafika&#10;&#10;Opis je samodejno ustvarjen"/>
          <p:cNvPicPr preferRelativeResize="0"/>
          <p:nvPr/>
        </p:nvPicPr>
        <p:blipFill rotWithShape="1">
          <a:blip r:embed="rId5">
            <a:alphaModFix/>
          </a:blip>
          <a:srcRect/>
          <a:stretch/>
        </p:blipFill>
        <p:spPr>
          <a:xfrm>
            <a:off x="516732" y="706065"/>
            <a:ext cx="2468880" cy="713232"/>
          </a:xfrm>
          <a:prstGeom prst="rect">
            <a:avLst/>
          </a:prstGeom>
          <a:noFill/>
          <a:ln>
            <a:noFill/>
          </a:ln>
        </p:spPr>
      </p:pic>
      <p:sp>
        <p:nvSpPr>
          <p:cNvPr id="1295" name="Google Shape;1295;g3b71480ff71_6_325"/>
          <p:cNvSpPr/>
          <p:nvPr/>
        </p:nvSpPr>
        <p:spPr>
          <a:xfrm>
            <a:off x="334310" y="3044279"/>
            <a:ext cx="4898777" cy="76944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sl-SI" sz="4400" b="1">
                <a:solidFill>
                  <a:srgbClr val="ED7D31"/>
                </a:solidFill>
                <a:latin typeface="Calibri"/>
                <a:ea typeface="Calibri"/>
                <a:cs typeface="Calibri"/>
                <a:sym typeface="Calibri"/>
              </a:rPr>
              <a:t>Hvala za pozornost! </a:t>
            </a:r>
            <a:endParaRPr sz="4400">
              <a:solidFill>
                <a:schemeClr val="dk1"/>
              </a:solidFill>
              <a:latin typeface="Calibri"/>
              <a:ea typeface="Calibri"/>
              <a:cs typeface="Calibri"/>
              <a:sym typeface="Calibri"/>
            </a:endParaRPr>
          </a:p>
        </p:txBody>
      </p:sp>
      <p:pic>
        <p:nvPicPr>
          <p:cNvPr id="1296" name="Google Shape;1296;g3b71480ff71_6_325"/>
          <p:cNvPicPr preferRelativeResize="0"/>
          <p:nvPr/>
        </p:nvPicPr>
        <p:blipFill rotWithShape="1">
          <a:blip r:embed="rId6">
            <a:alphaModFix/>
          </a:blip>
          <a:srcRect/>
          <a:stretch/>
        </p:blipFill>
        <p:spPr>
          <a:xfrm>
            <a:off x="10320445" y="5184456"/>
            <a:ext cx="750000" cy="750000"/>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300"/>
        <p:cNvGrpSpPr/>
        <p:nvPr/>
      </p:nvGrpSpPr>
      <p:grpSpPr>
        <a:xfrm>
          <a:off x="0" y="0"/>
          <a:ext cx="0" cy="0"/>
          <a:chOff x="0" y="0"/>
          <a:chExt cx="0" cy="0"/>
        </a:xfrm>
      </p:grpSpPr>
      <p:sp>
        <p:nvSpPr>
          <p:cNvPr id="1301" name="Google Shape;1301;g3b69a139642_0_13"/>
          <p:cNvSpPr txBox="1">
            <a:spLocks noGrp="1"/>
          </p:cNvSpPr>
          <p:nvPr>
            <p:ph type="title"/>
          </p:nvPr>
        </p:nvSpPr>
        <p:spPr>
          <a:xfrm>
            <a:off x="838203" y="365129"/>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endParaRPr/>
          </a:p>
        </p:txBody>
      </p:sp>
      <p:sp>
        <p:nvSpPr>
          <p:cNvPr id="1302" name="Google Shape;1302;g3b69a139642_0_13"/>
          <p:cNvSpPr txBox="1">
            <a:spLocks noGrp="1"/>
          </p:cNvSpPr>
          <p:nvPr>
            <p:ph type="body" idx="1"/>
          </p:nvPr>
        </p:nvSpPr>
        <p:spPr>
          <a:xfrm>
            <a:off x="838203" y="1825627"/>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pic>
        <p:nvPicPr>
          <p:cNvPr id="505" name="Google Shape;505;g3b69a139642_2_101" descr="Screenshot 2025-03-24 at 09.16.01.png"/>
          <p:cNvPicPr preferRelativeResize="0"/>
          <p:nvPr/>
        </p:nvPicPr>
        <p:blipFill rotWithShape="1">
          <a:blip r:embed="rId3">
            <a:alphaModFix/>
          </a:blip>
          <a:srcRect l="3846" t="16111" r="2363" b="8898"/>
          <a:stretch/>
        </p:blipFill>
        <p:spPr>
          <a:xfrm rot="-5400000">
            <a:off x="-900083" y="3098205"/>
            <a:ext cx="3107531" cy="661591"/>
          </a:xfrm>
          <a:custGeom>
            <a:avLst/>
            <a:gdLst/>
            <a:ahLst/>
            <a:cxnLst/>
            <a:rect l="l" t="t" r="r" b="b"/>
            <a:pathLst>
              <a:path w="21600" h="21600" extrusionOk="0">
                <a:moveTo>
                  <a:pt x="0" y="0"/>
                </a:moveTo>
                <a:lnTo>
                  <a:pt x="0" y="10800"/>
                </a:lnTo>
                <a:lnTo>
                  <a:pt x="0" y="21140"/>
                </a:lnTo>
                <a:cubicBezTo>
                  <a:pt x="13" y="21346"/>
                  <a:pt x="30" y="21460"/>
                  <a:pt x="51" y="21535"/>
                </a:cubicBezTo>
                <a:cubicBezTo>
                  <a:pt x="58" y="21561"/>
                  <a:pt x="91" y="21577"/>
                  <a:pt x="124" y="21600"/>
                </a:cubicBezTo>
                <a:lnTo>
                  <a:pt x="6679" y="21600"/>
                </a:lnTo>
                <a:cubicBezTo>
                  <a:pt x="6707" y="21578"/>
                  <a:pt x="6740" y="21559"/>
                  <a:pt x="6746" y="21535"/>
                </a:cubicBezTo>
                <a:cubicBezTo>
                  <a:pt x="6759" y="21490"/>
                  <a:pt x="6770" y="21436"/>
                  <a:pt x="6779" y="21354"/>
                </a:cubicBezTo>
                <a:lnTo>
                  <a:pt x="6779" y="10800"/>
                </a:lnTo>
                <a:lnTo>
                  <a:pt x="6779" y="0"/>
                </a:lnTo>
                <a:lnTo>
                  <a:pt x="3390" y="0"/>
                </a:lnTo>
                <a:lnTo>
                  <a:pt x="0" y="0"/>
                </a:lnTo>
                <a:close/>
                <a:moveTo>
                  <a:pt x="7597" y="3200"/>
                </a:moveTo>
                <a:lnTo>
                  <a:pt x="7597" y="5682"/>
                </a:lnTo>
                <a:lnTo>
                  <a:pt x="7597" y="8163"/>
                </a:lnTo>
                <a:lnTo>
                  <a:pt x="7698" y="8163"/>
                </a:lnTo>
                <a:cubicBezTo>
                  <a:pt x="7798" y="8163"/>
                  <a:pt x="7798" y="8149"/>
                  <a:pt x="7808" y="7159"/>
                </a:cubicBezTo>
                <a:lnTo>
                  <a:pt x="7819" y="6161"/>
                </a:lnTo>
                <a:lnTo>
                  <a:pt x="8048" y="6116"/>
                </a:lnTo>
                <a:cubicBezTo>
                  <a:pt x="8266" y="6071"/>
                  <a:pt x="8279" y="6046"/>
                  <a:pt x="8279" y="5682"/>
                </a:cubicBezTo>
                <a:cubicBezTo>
                  <a:pt x="8279" y="5317"/>
                  <a:pt x="8266" y="5292"/>
                  <a:pt x="8048" y="5248"/>
                </a:cubicBezTo>
                <a:lnTo>
                  <a:pt x="7819" y="5202"/>
                </a:lnTo>
                <a:lnTo>
                  <a:pt x="7819" y="4639"/>
                </a:lnTo>
                <a:lnTo>
                  <a:pt x="7819" y="4082"/>
                </a:lnTo>
                <a:lnTo>
                  <a:pt x="8066" y="4036"/>
                </a:lnTo>
                <a:cubicBezTo>
                  <a:pt x="8303" y="3991"/>
                  <a:pt x="8313" y="3973"/>
                  <a:pt x="8313" y="3596"/>
                </a:cubicBezTo>
                <a:cubicBezTo>
                  <a:pt x="8313" y="3203"/>
                  <a:pt x="8312" y="3200"/>
                  <a:pt x="7954" y="3200"/>
                </a:cubicBezTo>
                <a:lnTo>
                  <a:pt x="7597" y="3200"/>
                </a:lnTo>
                <a:close/>
                <a:moveTo>
                  <a:pt x="10937" y="3200"/>
                </a:moveTo>
                <a:cubicBezTo>
                  <a:pt x="10917" y="3200"/>
                  <a:pt x="10902" y="3206"/>
                  <a:pt x="10890" y="3213"/>
                </a:cubicBezTo>
                <a:cubicBezTo>
                  <a:pt x="10875" y="3264"/>
                  <a:pt x="10861" y="3332"/>
                  <a:pt x="10846" y="3408"/>
                </a:cubicBezTo>
                <a:cubicBezTo>
                  <a:pt x="10838" y="3509"/>
                  <a:pt x="10833" y="3623"/>
                  <a:pt x="10833" y="3894"/>
                </a:cubicBezTo>
                <a:cubicBezTo>
                  <a:pt x="10833" y="4717"/>
                  <a:pt x="10813" y="4843"/>
                  <a:pt x="10721" y="4613"/>
                </a:cubicBezTo>
                <a:cubicBezTo>
                  <a:pt x="10601" y="4311"/>
                  <a:pt x="10396" y="4717"/>
                  <a:pt x="10338" y="5364"/>
                </a:cubicBezTo>
                <a:cubicBezTo>
                  <a:pt x="10245" y="6405"/>
                  <a:pt x="10309" y="7759"/>
                  <a:pt x="10469" y="8137"/>
                </a:cubicBezTo>
                <a:cubicBezTo>
                  <a:pt x="10510" y="8234"/>
                  <a:pt x="10598" y="8277"/>
                  <a:pt x="10663" y="8234"/>
                </a:cubicBezTo>
                <a:cubicBezTo>
                  <a:pt x="10729" y="8192"/>
                  <a:pt x="10840" y="8159"/>
                  <a:pt x="10910" y="8163"/>
                </a:cubicBezTo>
                <a:lnTo>
                  <a:pt x="11039" y="8176"/>
                </a:lnTo>
                <a:lnTo>
                  <a:pt x="11039" y="5688"/>
                </a:lnTo>
                <a:lnTo>
                  <a:pt x="11039" y="3213"/>
                </a:lnTo>
                <a:cubicBezTo>
                  <a:pt x="11038" y="3210"/>
                  <a:pt x="11038" y="3203"/>
                  <a:pt x="11037" y="3200"/>
                </a:cubicBezTo>
                <a:lnTo>
                  <a:pt x="10937" y="3200"/>
                </a:lnTo>
                <a:close/>
                <a:moveTo>
                  <a:pt x="12709" y="3200"/>
                </a:moveTo>
                <a:cubicBezTo>
                  <a:pt x="12613" y="3200"/>
                  <a:pt x="12609" y="3235"/>
                  <a:pt x="12599" y="3958"/>
                </a:cubicBezTo>
                <a:cubicBezTo>
                  <a:pt x="12591" y="4542"/>
                  <a:pt x="12576" y="4708"/>
                  <a:pt x="12537" y="4658"/>
                </a:cubicBezTo>
                <a:cubicBezTo>
                  <a:pt x="12508" y="4622"/>
                  <a:pt x="12427" y="4586"/>
                  <a:pt x="12354" y="4580"/>
                </a:cubicBezTo>
                <a:cubicBezTo>
                  <a:pt x="12162" y="4564"/>
                  <a:pt x="12061" y="5167"/>
                  <a:pt x="12061" y="6323"/>
                </a:cubicBezTo>
                <a:cubicBezTo>
                  <a:pt x="12061" y="7329"/>
                  <a:pt x="12108" y="7902"/>
                  <a:pt x="12210" y="8144"/>
                </a:cubicBezTo>
                <a:cubicBezTo>
                  <a:pt x="12250" y="8239"/>
                  <a:pt x="12336" y="8276"/>
                  <a:pt x="12401" y="8234"/>
                </a:cubicBezTo>
                <a:cubicBezTo>
                  <a:pt x="12467" y="8192"/>
                  <a:pt x="12585" y="8159"/>
                  <a:pt x="12665" y="8163"/>
                </a:cubicBezTo>
                <a:lnTo>
                  <a:pt x="12810" y="8176"/>
                </a:lnTo>
                <a:lnTo>
                  <a:pt x="12810" y="5688"/>
                </a:lnTo>
                <a:lnTo>
                  <a:pt x="12810" y="3537"/>
                </a:lnTo>
                <a:cubicBezTo>
                  <a:pt x="12800" y="3400"/>
                  <a:pt x="12789" y="3289"/>
                  <a:pt x="12775" y="3200"/>
                </a:cubicBezTo>
                <a:lnTo>
                  <a:pt x="12709" y="3200"/>
                </a:lnTo>
                <a:close/>
                <a:moveTo>
                  <a:pt x="13410" y="3200"/>
                </a:moveTo>
                <a:cubicBezTo>
                  <a:pt x="13402" y="3263"/>
                  <a:pt x="13395" y="3344"/>
                  <a:pt x="13389" y="3447"/>
                </a:cubicBezTo>
                <a:lnTo>
                  <a:pt x="13389" y="5688"/>
                </a:lnTo>
                <a:lnTo>
                  <a:pt x="13389" y="8176"/>
                </a:lnTo>
                <a:lnTo>
                  <a:pt x="13541" y="8144"/>
                </a:lnTo>
                <a:cubicBezTo>
                  <a:pt x="13625" y="8123"/>
                  <a:pt x="13704" y="8148"/>
                  <a:pt x="13717" y="8209"/>
                </a:cubicBezTo>
                <a:cubicBezTo>
                  <a:pt x="13783" y="8518"/>
                  <a:pt x="14012" y="8211"/>
                  <a:pt x="14095" y="7697"/>
                </a:cubicBezTo>
                <a:cubicBezTo>
                  <a:pt x="14170" y="7231"/>
                  <a:pt x="14182" y="6202"/>
                  <a:pt x="14121" y="5487"/>
                </a:cubicBezTo>
                <a:cubicBezTo>
                  <a:pt x="14054" y="4693"/>
                  <a:pt x="13897" y="4341"/>
                  <a:pt x="13731" y="4613"/>
                </a:cubicBezTo>
                <a:cubicBezTo>
                  <a:pt x="13607" y="4816"/>
                  <a:pt x="13593" y="4744"/>
                  <a:pt x="13593" y="3894"/>
                </a:cubicBezTo>
                <a:cubicBezTo>
                  <a:pt x="13593" y="3230"/>
                  <a:pt x="13589" y="3200"/>
                  <a:pt x="13491" y="3200"/>
                </a:cubicBezTo>
                <a:lnTo>
                  <a:pt x="13410" y="3200"/>
                </a:lnTo>
                <a:close/>
                <a:moveTo>
                  <a:pt x="11597" y="4548"/>
                </a:moveTo>
                <a:cubicBezTo>
                  <a:pt x="11544" y="4523"/>
                  <a:pt x="11486" y="4552"/>
                  <a:pt x="11426" y="4645"/>
                </a:cubicBezTo>
                <a:cubicBezTo>
                  <a:pt x="11272" y="4884"/>
                  <a:pt x="11200" y="5421"/>
                  <a:pt x="11197" y="6382"/>
                </a:cubicBezTo>
                <a:cubicBezTo>
                  <a:pt x="11194" y="7246"/>
                  <a:pt x="11267" y="7919"/>
                  <a:pt x="11389" y="8163"/>
                </a:cubicBezTo>
                <a:cubicBezTo>
                  <a:pt x="11565" y="8517"/>
                  <a:pt x="11890" y="8037"/>
                  <a:pt x="11890" y="7418"/>
                </a:cubicBezTo>
                <a:cubicBezTo>
                  <a:pt x="11890" y="7166"/>
                  <a:pt x="11701" y="7115"/>
                  <a:pt x="11669" y="7360"/>
                </a:cubicBezTo>
                <a:cubicBezTo>
                  <a:pt x="11637" y="7600"/>
                  <a:pt x="11495" y="7554"/>
                  <a:pt x="11448" y="7289"/>
                </a:cubicBezTo>
                <a:cubicBezTo>
                  <a:pt x="11376" y="6880"/>
                  <a:pt x="11445" y="6718"/>
                  <a:pt x="11692" y="6718"/>
                </a:cubicBezTo>
                <a:lnTo>
                  <a:pt x="11932" y="6718"/>
                </a:lnTo>
                <a:lnTo>
                  <a:pt x="11912" y="6129"/>
                </a:lnTo>
                <a:cubicBezTo>
                  <a:pt x="11880" y="5207"/>
                  <a:pt x="11758" y="4623"/>
                  <a:pt x="11597" y="4548"/>
                </a:cubicBezTo>
                <a:close/>
                <a:moveTo>
                  <a:pt x="9892" y="4606"/>
                </a:moveTo>
                <a:cubicBezTo>
                  <a:pt x="9820" y="4616"/>
                  <a:pt x="9688" y="4627"/>
                  <a:pt x="9599" y="4632"/>
                </a:cubicBezTo>
                <a:lnTo>
                  <a:pt x="9437" y="4639"/>
                </a:lnTo>
                <a:lnTo>
                  <a:pt x="9437" y="6401"/>
                </a:lnTo>
                <a:lnTo>
                  <a:pt x="9437" y="8163"/>
                </a:lnTo>
                <a:lnTo>
                  <a:pt x="9538" y="8163"/>
                </a:lnTo>
                <a:lnTo>
                  <a:pt x="9597" y="8163"/>
                </a:lnTo>
                <a:cubicBezTo>
                  <a:pt x="9615" y="8138"/>
                  <a:pt x="9632" y="8112"/>
                  <a:pt x="9639" y="8085"/>
                </a:cubicBezTo>
                <a:lnTo>
                  <a:pt x="9648" y="6854"/>
                </a:lnTo>
                <a:cubicBezTo>
                  <a:pt x="9656" y="5820"/>
                  <a:pt x="9671" y="5523"/>
                  <a:pt x="9719" y="5384"/>
                </a:cubicBezTo>
                <a:cubicBezTo>
                  <a:pt x="9762" y="5256"/>
                  <a:pt x="9794" y="5256"/>
                  <a:pt x="9837" y="5384"/>
                </a:cubicBezTo>
                <a:cubicBezTo>
                  <a:pt x="9885" y="5523"/>
                  <a:pt x="9898" y="5820"/>
                  <a:pt x="9906" y="6854"/>
                </a:cubicBezTo>
                <a:lnTo>
                  <a:pt x="9917" y="8163"/>
                </a:lnTo>
                <a:lnTo>
                  <a:pt x="10017" y="8163"/>
                </a:lnTo>
                <a:lnTo>
                  <a:pt x="10119" y="8163"/>
                </a:lnTo>
                <a:lnTo>
                  <a:pt x="10119" y="6673"/>
                </a:lnTo>
                <a:cubicBezTo>
                  <a:pt x="10119" y="4880"/>
                  <a:pt x="10085" y="4582"/>
                  <a:pt x="9892" y="4606"/>
                </a:cubicBezTo>
                <a:close/>
                <a:moveTo>
                  <a:pt x="8517" y="4639"/>
                </a:moveTo>
                <a:lnTo>
                  <a:pt x="8517" y="6233"/>
                </a:lnTo>
                <a:cubicBezTo>
                  <a:pt x="8517" y="7699"/>
                  <a:pt x="8522" y="7840"/>
                  <a:pt x="8593" y="8079"/>
                </a:cubicBezTo>
                <a:cubicBezTo>
                  <a:pt x="8648" y="8266"/>
                  <a:pt x="8709" y="8313"/>
                  <a:pt x="8807" y="8241"/>
                </a:cubicBezTo>
                <a:cubicBezTo>
                  <a:pt x="8882" y="8186"/>
                  <a:pt x="9000" y="8148"/>
                  <a:pt x="9070" y="8157"/>
                </a:cubicBezTo>
                <a:lnTo>
                  <a:pt x="9199" y="8176"/>
                </a:lnTo>
                <a:lnTo>
                  <a:pt x="9199" y="6407"/>
                </a:lnTo>
                <a:lnTo>
                  <a:pt x="9199" y="4639"/>
                </a:lnTo>
                <a:lnTo>
                  <a:pt x="9097" y="4639"/>
                </a:lnTo>
                <a:lnTo>
                  <a:pt x="9014" y="4639"/>
                </a:lnTo>
                <a:cubicBezTo>
                  <a:pt x="9006" y="4680"/>
                  <a:pt x="9002" y="4766"/>
                  <a:pt x="8994" y="4820"/>
                </a:cubicBezTo>
                <a:lnTo>
                  <a:pt x="8994" y="5902"/>
                </a:lnTo>
                <a:cubicBezTo>
                  <a:pt x="8994" y="7271"/>
                  <a:pt x="8960" y="7584"/>
                  <a:pt x="8818" y="7489"/>
                </a:cubicBezTo>
                <a:cubicBezTo>
                  <a:pt x="8744" y="7440"/>
                  <a:pt x="8738" y="7362"/>
                  <a:pt x="8728" y="6038"/>
                </a:cubicBezTo>
                <a:lnTo>
                  <a:pt x="8721" y="4924"/>
                </a:lnTo>
                <a:cubicBezTo>
                  <a:pt x="8715" y="4812"/>
                  <a:pt x="8706" y="4709"/>
                  <a:pt x="8697" y="4639"/>
                </a:cubicBezTo>
                <a:lnTo>
                  <a:pt x="8618" y="4639"/>
                </a:lnTo>
                <a:lnTo>
                  <a:pt x="8517" y="4639"/>
                </a:lnTo>
                <a:close/>
                <a:moveTo>
                  <a:pt x="14348" y="4671"/>
                </a:moveTo>
                <a:cubicBezTo>
                  <a:pt x="14263" y="4633"/>
                  <a:pt x="14236" y="4678"/>
                  <a:pt x="14248" y="4833"/>
                </a:cubicBezTo>
                <a:cubicBezTo>
                  <a:pt x="14529" y="8337"/>
                  <a:pt x="14527" y="8305"/>
                  <a:pt x="14462" y="8643"/>
                </a:cubicBezTo>
                <a:cubicBezTo>
                  <a:pt x="14428" y="8819"/>
                  <a:pt x="14373" y="8960"/>
                  <a:pt x="14338" y="8960"/>
                </a:cubicBezTo>
                <a:cubicBezTo>
                  <a:pt x="14266" y="8960"/>
                  <a:pt x="14255" y="9286"/>
                  <a:pt x="14317" y="9582"/>
                </a:cubicBezTo>
                <a:cubicBezTo>
                  <a:pt x="14361" y="9791"/>
                  <a:pt x="14572" y="9697"/>
                  <a:pt x="14628" y="9446"/>
                </a:cubicBezTo>
                <a:cubicBezTo>
                  <a:pt x="14653" y="9329"/>
                  <a:pt x="15025" y="4894"/>
                  <a:pt x="15025" y="4704"/>
                </a:cubicBezTo>
                <a:cubicBezTo>
                  <a:pt x="15025" y="4660"/>
                  <a:pt x="14977" y="4644"/>
                  <a:pt x="14917" y="4671"/>
                </a:cubicBezTo>
                <a:cubicBezTo>
                  <a:pt x="14817" y="4718"/>
                  <a:pt x="14804" y="4795"/>
                  <a:pt x="14735" y="5760"/>
                </a:cubicBezTo>
                <a:cubicBezTo>
                  <a:pt x="14695" y="6332"/>
                  <a:pt x="14646" y="6782"/>
                  <a:pt x="14629" y="6764"/>
                </a:cubicBezTo>
                <a:cubicBezTo>
                  <a:pt x="14612" y="6745"/>
                  <a:pt x="14567" y="6281"/>
                  <a:pt x="14530" y="5727"/>
                </a:cubicBezTo>
                <a:cubicBezTo>
                  <a:pt x="14465" y="4775"/>
                  <a:pt x="14457" y="4720"/>
                  <a:pt x="14348" y="4671"/>
                </a:cubicBezTo>
                <a:close/>
                <a:moveTo>
                  <a:pt x="12399" y="5274"/>
                </a:moveTo>
                <a:cubicBezTo>
                  <a:pt x="12499" y="5258"/>
                  <a:pt x="12606" y="5751"/>
                  <a:pt x="12606" y="6401"/>
                </a:cubicBezTo>
                <a:cubicBezTo>
                  <a:pt x="12606" y="6626"/>
                  <a:pt x="12581" y="6970"/>
                  <a:pt x="12552" y="7165"/>
                </a:cubicBezTo>
                <a:cubicBezTo>
                  <a:pt x="12494" y="7552"/>
                  <a:pt x="12370" y="7639"/>
                  <a:pt x="12305" y="7334"/>
                </a:cubicBezTo>
                <a:cubicBezTo>
                  <a:pt x="12252" y="7085"/>
                  <a:pt x="12252" y="5717"/>
                  <a:pt x="12305" y="5468"/>
                </a:cubicBezTo>
                <a:cubicBezTo>
                  <a:pt x="12333" y="5338"/>
                  <a:pt x="12365" y="5279"/>
                  <a:pt x="12399" y="5274"/>
                </a:cubicBezTo>
                <a:close/>
                <a:moveTo>
                  <a:pt x="11548" y="5280"/>
                </a:moveTo>
                <a:cubicBezTo>
                  <a:pt x="11615" y="5280"/>
                  <a:pt x="11730" y="5815"/>
                  <a:pt x="11697" y="5973"/>
                </a:cubicBezTo>
                <a:cubicBezTo>
                  <a:pt x="11660" y="6144"/>
                  <a:pt x="11453" y="6099"/>
                  <a:pt x="11429" y="5915"/>
                </a:cubicBezTo>
                <a:cubicBezTo>
                  <a:pt x="11399" y="5689"/>
                  <a:pt x="11475" y="5280"/>
                  <a:pt x="11548" y="5280"/>
                </a:cubicBezTo>
                <a:close/>
                <a:moveTo>
                  <a:pt x="10686" y="5293"/>
                </a:moveTo>
                <a:cubicBezTo>
                  <a:pt x="10733" y="5303"/>
                  <a:pt x="10777" y="5402"/>
                  <a:pt x="10799" y="5591"/>
                </a:cubicBezTo>
                <a:cubicBezTo>
                  <a:pt x="10847" y="6013"/>
                  <a:pt x="10843" y="7098"/>
                  <a:pt x="10793" y="7334"/>
                </a:cubicBezTo>
                <a:cubicBezTo>
                  <a:pt x="10735" y="7607"/>
                  <a:pt x="10613" y="7568"/>
                  <a:pt x="10559" y="7263"/>
                </a:cubicBezTo>
                <a:cubicBezTo>
                  <a:pt x="10533" y="7119"/>
                  <a:pt x="10512" y="6731"/>
                  <a:pt x="10512" y="6401"/>
                </a:cubicBezTo>
                <a:cubicBezTo>
                  <a:pt x="10512" y="6071"/>
                  <a:pt x="10533" y="5682"/>
                  <a:pt x="10559" y="5539"/>
                </a:cubicBezTo>
                <a:cubicBezTo>
                  <a:pt x="10590" y="5361"/>
                  <a:pt x="10639" y="5283"/>
                  <a:pt x="10686" y="5293"/>
                </a:cubicBezTo>
                <a:close/>
                <a:moveTo>
                  <a:pt x="13786" y="5293"/>
                </a:moveTo>
                <a:cubicBezTo>
                  <a:pt x="13833" y="5303"/>
                  <a:pt x="13878" y="5402"/>
                  <a:pt x="13899" y="5591"/>
                </a:cubicBezTo>
                <a:cubicBezTo>
                  <a:pt x="13947" y="6013"/>
                  <a:pt x="13944" y="7098"/>
                  <a:pt x="13894" y="7334"/>
                </a:cubicBezTo>
                <a:cubicBezTo>
                  <a:pt x="13836" y="7607"/>
                  <a:pt x="13712" y="7568"/>
                  <a:pt x="13658" y="7263"/>
                </a:cubicBezTo>
                <a:cubicBezTo>
                  <a:pt x="13633" y="7119"/>
                  <a:pt x="13611" y="6731"/>
                  <a:pt x="13611" y="6401"/>
                </a:cubicBezTo>
                <a:cubicBezTo>
                  <a:pt x="13611" y="6071"/>
                  <a:pt x="13633" y="5682"/>
                  <a:pt x="13658" y="5539"/>
                </a:cubicBezTo>
                <a:cubicBezTo>
                  <a:pt x="13689" y="5361"/>
                  <a:pt x="13739" y="5283"/>
                  <a:pt x="13786" y="5293"/>
                </a:cubicBezTo>
                <a:close/>
                <a:moveTo>
                  <a:pt x="8108" y="11681"/>
                </a:moveTo>
                <a:lnTo>
                  <a:pt x="8108" y="14162"/>
                </a:lnTo>
                <a:lnTo>
                  <a:pt x="8108" y="16644"/>
                </a:lnTo>
                <a:lnTo>
                  <a:pt x="8193" y="16644"/>
                </a:lnTo>
                <a:cubicBezTo>
                  <a:pt x="8276" y="16644"/>
                  <a:pt x="8279" y="16608"/>
                  <a:pt x="8279" y="15529"/>
                </a:cubicBezTo>
                <a:cubicBezTo>
                  <a:pt x="8279" y="14581"/>
                  <a:pt x="8290" y="14358"/>
                  <a:pt x="8361" y="13975"/>
                </a:cubicBezTo>
                <a:cubicBezTo>
                  <a:pt x="8430" y="13605"/>
                  <a:pt x="8455" y="13550"/>
                  <a:pt x="8506" y="13696"/>
                </a:cubicBezTo>
                <a:cubicBezTo>
                  <a:pt x="8557" y="13841"/>
                  <a:pt x="8570" y="14126"/>
                  <a:pt x="8578" y="15257"/>
                </a:cubicBezTo>
                <a:lnTo>
                  <a:pt x="8582" y="15912"/>
                </a:lnTo>
                <a:cubicBezTo>
                  <a:pt x="8587" y="16266"/>
                  <a:pt x="8601" y="16520"/>
                  <a:pt x="8628" y="16644"/>
                </a:cubicBezTo>
                <a:lnTo>
                  <a:pt x="8688" y="16644"/>
                </a:lnTo>
                <a:lnTo>
                  <a:pt x="8761" y="16644"/>
                </a:lnTo>
                <a:cubicBezTo>
                  <a:pt x="8770" y="16625"/>
                  <a:pt x="8779" y="16603"/>
                  <a:pt x="8789" y="16579"/>
                </a:cubicBezTo>
                <a:lnTo>
                  <a:pt x="8789" y="15050"/>
                </a:lnTo>
                <a:cubicBezTo>
                  <a:pt x="8789" y="13525"/>
                  <a:pt x="8786" y="13434"/>
                  <a:pt x="8705" y="13184"/>
                </a:cubicBezTo>
                <a:cubicBezTo>
                  <a:pt x="8627" y="12945"/>
                  <a:pt x="8506" y="12934"/>
                  <a:pt x="8346" y="13139"/>
                </a:cubicBezTo>
                <a:cubicBezTo>
                  <a:pt x="8307" y="13189"/>
                  <a:pt x="8293" y="13023"/>
                  <a:pt x="8286" y="12439"/>
                </a:cubicBezTo>
                <a:cubicBezTo>
                  <a:pt x="8276" y="11753"/>
                  <a:pt x="8267" y="11681"/>
                  <a:pt x="8192" y="11681"/>
                </a:cubicBezTo>
                <a:lnTo>
                  <a:pt x="8108" y="11681"/>
                </a:lnTo>
                <a:close/>
                <a:moveTo>
                  <a:pt x="10255" y="11681"/>
                </a:moveTo>
                <a:lnTo>
                  <a:pt x="10255" y="14162"/>
                </a:lnTo>
                <a:lnTo>
                  <a:pt x="10255" y="16644"/>
                </a:lnTo>
                <a:lnTo>
                  <a:pt x="10663" y="16644"/>
                </a:lnTo>
                <a:lnTo>
                  <a:pt x="11072" y="16644"/>
                </a:lnTo>
                <a:lnTo>
                  <a:pt x="11072" y="16249"/>
                </a:lnTo>
                <a:cubicBezTo>
                  <a:pt x="11072" y="15864"/>
                  <a:pt x="11065" y="15853"/>
                  <a:pt x="10774" y="15808"/>
                </a:cubicBezTo>
                <a:lnTo>
                  <a:pt x="10476" y="15763"/>
                </a:lnTo>
                <a:lnTo>
                  <a:pt x="10476" y="15121"/>
                </a:lnTo>
                <a:lnTo>
                  <a:pt x="10476" y="14480"/>
                </a:lnTo>
                <a:lnTo>
                  <a:pt x="10741" y="14435"/>
                </a:lnTo>
                <a:cubicBezTo>
                  <a:pt x="10994" y="14390"/>
                  <a:pt x="11004" y="14372"/>
                  <a:pt x="11004" y="14000"/>
                </a:cubicBezTo>
                <a:cubicBezTo>
                  <a:pt x="11004" y="13629"/>
                  <a:pt x="10994" y="13611"/>
                  <a:pt x="10741" y="13566"/>
                </a:cubicBezTo>
                <a:lnTo>
                  <a:pt x="10476" y="13521"/>
                </a:lnTo>
                <a:lnTo>
                  <a:pt x="10476" y="13042"/>
                </a:lnTo>
                <a:lnTo>
                  <a:pt x="10476" y="12562"/>
                </a:lnTo>
                <a:lnTo>
                  <a:pt x="10774" y="12517"/>
                </a:lnTo>
                <a:cubicBezTo>
                  <a:pt x="10938" y="12491"/>
                  <a:pt x="11008" y="12470"/>
                  <a:pt x="11041" y="12394"/>
                </a:cubicBezTo>
                <a:cubicBezTo>
                  <a:pt x="11066" y="12095"/>
                  <a:pt x="11072" y="11845"/>
                  <a:pt x="11044" y="11681"/>
                </a:cubicBezTo>
                <a:lnTo>
                  <a:pt x="10663" y="11681"/>
                </a:lnTo>
                <a:lnTo>
                  <a:pt x="10255" y="11681"/>
                </a:lnTo>
                <a:close/>
                <a:moveTo>
                  <a:pt x="17579" y="11681"/>
                </a:moveTo>
                <a:lnTo>
                  <a:pt x="17579" y="13612"/>
                </a:lnTo>
                <a:cubicBezTo>
                  <a:pt x="17579" y="15935"/>
                  <a:pt x="17610" y="16299"/>
                  <a:pt x="17834" y="16670"/>
                </a:cubicBezTo>
                <a:cubicBezTo>
                  <a:pt x="17949" y="16858"/>
                  <a:pt x="18196" y="16695"/>
                  <a:pt x="18290" y="16365"/>
                </a:cubicBezTo>
                <a:cubicBezTo>
                  <a:pt x="18408" y="15952"/>
                  <a:pt x="18424" y="15610"/>
                  <a:pt x="18428" y="13482"/>
                </a:cubicBezTo>
                <a:lnTo>
                  <a:pt x="18430" y="11824"/>
                </a:lnTo>
                <a:cubicBezTo>
                  <a:pt x="18425" y="11769"/>
                  <a:pt x="18420" y="11725"/>
                  <a:pt x="18412" y="11681"/>
                </a:cubicBezTo>
                <a:lnTo>
                  <a:pt x="18312" y="11681"/>
                </a:lnTo>
                <a:lnTo>
                  <a:pt x="18217" y="11681"/>
                </a:lnTo>
                <a:cubicBezTo>
                  <a:pt x="18208" y="11755"/>
                  <a:pt x="18199" y="11869"/>
                  <a:pt x="18193" y="11999"/>
                </a:cubicBezTo>
                <a:lnTo>
                  <a:pt x="18193" y="13573"/>
                </a:lnTo>
                <a:cubicBezTo>
                  <a:pt x="18193" y="15656"/>
                  <a:pt x="18176" y="15840"/>
                  <a:pt x="18000" y="15840"/>
                </a:cubicBezTo>
                <a:cubicBezTo>
                  <a:pt x="17821" y="15840"/>
                  <a:pt x="17783" y="15419"/>
                  <a:pt x="17783" y="13404"/>
                </a:cubicBezTo>
                <a:lnTo>
                  <a:pt x="17783" y="11746"/>
                </a:lnTo>
                <a:cubicBezTo>
                  <a:pt x="17780" y="11721"/>
                  <a:pt x="17776" y="11704"/>
                  <a:pt x="17772" y="11681"/>
                </a:cubicBezTo>
                <a:lnTo>
                  <a:pt x="17681" y="11681"/>
                </a:lnTo>
                <a:lnTo>
                  <a:pt x="17579" y="11681"/>
                </a:lnTo>
                <a:close/>
                <a:moveTo>
                  <a:pt x="19658" y="11681"/>
                </a:moveTo>
                <a:cubicBezTo>
                  <a:pt x="19572" y="11681"/>
                  <a:pt x="19556" y="11745"/>
                  <a:pt x="19556" y="12083"/>
                </a:cubicBezTo>
                <a:cubicBezTo>
                  <a:pt x="19556" y="12421"/>
                  <a:pt x="19572" y="12484"/>
                  <a:pt x="19658" y="12484"/>
                </a:cubicBezTo>
                <a:cubicBezTo>
                  <a:pt x="19744" y="12484"/>
                  <a:pt x="19760" y="12421"/>
                  <a:pt x="19760" y="12083"/>
                </a:cubicBezTo>
                <a:cubicBezTo>
                  <a:pt x="19760" y="11745"/>
                  <a:pt x="19744" y="11681"/>
                  <a:pt x="19658" y="11681"/>
                </a:cubicBezTo>
                <a:close/>
                <a:moveTo>
                  <a:pt x="7779" y="11875"/>
                </a:moveTo>
                <a:cubicBezTo>
                  <a:pt x="7762" y="11837"/>
                  <a:pt x="7734" y="11909"/>
                  <a:pt x="7687" y="12076"/>
                </a:cubicBezTo>
                <a:cubicBezTo>
                  <a:pt x="7561" y="12523"/>
                  <a:pt x="7485" y="13618"/>
                  <a:pt x="7563" y="13845"/>
                </a:cubicBezTo>
                <a:cubicBezTo>
                  <a:pt x="7581" y="13899"/>
                  <a:pt x="7597" y="14439"/>
                  <a:pt x="7597" y="15050"/>
                </a:cubicBezTo>
                <a:cubicBezTo>
                  <a:pt x="7597" y="15494"/>
                  <a:pt x="7601" y="15783"/>
                  <a:pt x="7611" y="15996"/>
                </a:cubicBezTo>
                <a:cubicBezTo>
                  <a:pt x="7611" y="15998"/>
                  <a:pt x="7611" y="16007"/>
                  <a:pt x="7611" y="16009"/>
                </a:cubicBezTo>
                <a:cubicBezTo>
                  <a:pt x="7619" y="16105"/>
                  <a:pt x="7625" y="16226"/>
                  <a:pt x="7633" y="16294"/>
                </a:cubicBezTo>
                <a:cubicBezTo>
                  <a:pt x="7639" y="16343"/>
                  <a:pt x="7647" y="16387"/>
                  <a:pt x="7655" y="16430"/>
                </a:cubicBezTo>
                <a:cubicBezTo>
                  <a:pt x="7659" y="16453"/>
                  <a:pt x="7665" y="16474"/>
                  <a:pt x="7669" y="16495"/>
                </a:cubicBezTo>
                <a:cubicBezTo>
                  <a:pt x="7683" y="16556"/>
                  <a:pt x="7698" y="16607"/>
                  <a:pt x="7714" y="16650"/>
                </a:cubicBezTo>
                <a:cubicBezTo>
                  <a:pt x="7723" y="16671"/>
                  <a:pt x="7731" y="16685"/>
                  <a:pt x="7741" y="16702"/>
                </a:cubicBezTo>
                <a:cubicBezTo>
                  <a:pt x="7753" y="16726"/>
                  <a:pt x="7766" y="16747"/>
                  <a:pt x="7779" y="16760"/>
                </a:cubicBezTo>
                <a:cubicBezTo>
                  <a:pt x="7788" y="16770"/>
                  <a:pt x="7800" y="16772"/>
                  <a:pt x="7810" y="16780"/>
                </a:cubicBezTo>
                <a:cubicBezTo>
                  <a:pt x="7853" y="16798"/>
                  <a:pt x="7897" y="16773"/>
                  <a:pt x="7931" y="16670"/>
                </a:cubicBezTo>
                <a:cubicBezTo>
                  <a:pt x="7987" y="16502"/>
                  <a:pt x="7940" y="15925"/>
                  <a:pt x="7870" y="15925"/>
                </a:cubicBezTo>
                <a:cubicBezTo>
                  <a:pt x="7831" y="15925"/>
                  <a:pt x="7816" y="15680"/>
                  <a:pt x="7808" y="14907"/>
                </a:cubicBezTo>
                <a:cubicBezTo>
                  <a:pt x="7799" y="14000"/>
                  <a:pt x="7805" y="13889"/>
                  <a:pt x="7868" y="13813"/>
                </a:cubicBezTo>
                <a:cubicBezTo>
                  <a:pt x="7961" y="13698"/>
                  <a:pt x="7963" y="13033"/>
                  <a:pt x="7870" y="12919"/>
                </a:cubicBezTo>
                <a:cubicBezTo>
                  <a:pt x="7821" y="12858"/>
                  <a:pt x="7801" y="12696"/>
                  <a:pt x="7801" y="12335"/>
                </a:cubicBezTo>
                <a:cubicBezTo>
                  <a:pt x="7801" y="12062"/>
                  <a:pt x="7796" y="11914"/>
                  <a:pt x="7779" y="11875"/>
                </a:cubicBezTo>
                <a:close/>
                <a:moveTo>
                  <a:pt x="20343" y="12944"/>
                </a:moveTo>
                <a:cubicBezTo>
                  <a:pt x="20244" y="12928"/>
                  <a:pt x="20143" y="13072"/>
                  <a:pt x="20063" y="13404"/>
                </a:cubicBezTo>
                <a:cubicBezTo>
                  <a:pt x="19857" y="14270"/>
                  <a:pt x="19903" y="16068"/>
                  <a:pt x="20145" y="16579"/>
                </a:cubicBezTo>
                <a:cubicBezTo>
                  <a:pt x="20472" y="17271"/>
                  <a:pt x="20808" y="15872"/>
                  <a:pt x="20713" y="14214"/>
                </a:cubicBezTo>
                <a:cubicBezTo>
                  <a:pt x="20669" y="13440"/>
                  <a:pt x="20509" y="12971"/>
                  <a:pt x="20343" y="12944"/>
                </a:cubicBezTo>
                <a:close/>
                <a:moveTo>
                  <a:pt x="9287" y="12964"/>
                </a:moveTo>
                <a:cubicBezTo>
                  <a:pt x="9097" y="12964"/>
                  <a:pt x="8986" y="13523"/>
                  <a:pt x="8968" y="14577"/>
                </a:cubicBezTo>
                <a:cubicBezTo>
                  <a:pt x="8949" y="15696"/>
                  <a:pt x="9000" y="16279"/>
                  <a:pt x="9139" y="16573"/>
                </a:cubicBezTo>
                <a:cubicBezTo>
                  <a:pt x="9267" y="16841"/>
                  <a:pt x="9441" y="16769"/>
                  <a:pt x="9560" y="16404"/>
                </a:cubicBezTo>
                <a:cubicBezTo>
                  <a:pt x="9672" y="16061"/>
                  <a:pt x="9662" y="15759"/>
                  <a:pt x="9535" y="15588"/>
                </a:cubicBezTo>
                <a:cubicBezTo>
                  <a:pt x="9399" y="15405"/>
                  <a:pt x="9419" y="15114"/>
                  <a:pt x="9564" y="15160"/>
                </a:cubicBezTo>
                <a:cubicBezTo>
                  <a:pt x="9666" y="15192"/>
                  <a:pt x="9676" y="15154"/>
                  <a:pt x="9676" y="14726"/>
                </a:cubicBezTo>
                <a:cubicBezTo>
                  <a:pt x="9676" y="13655"/>
                  <a:pt x="9523" y="12964"/>
                  <a:pt x="9287" y="12964"/>
                </a:cubicBezTo>
                <a:close/>
                <a:moveTo>
                  <a:pt x="11243" y="12964"/>
                </a:moveTo>
                <a:lnTo>
                  <a:pt x="11243" y="14415"/>
                </a:lnTo>
                <a:cubicBezTo>
                  <a:pt x="11243" y="15970"/>
                  <a:pt x="11271" y="16419"/>
                  <a:pt x="11389" y="16650"/>
                </a:cubicBezTo>
                <a:cubicBezTo>
                  <a:pt x="11430" y="16731"/>
                  <a:pt x="11502" y="16757"/>
                  <a:pt x="11549" y="16709"/>
                </a:cubicBezTo>
                <a:cubicBezTo>
                  <a:pt x="11596" y="16660"/>
                  <a:pt x="11707" y="16626"/>
                  <a:pt x="11796" y="16637"/>
                </a:cubicBezTo>
                <a:lnTo>
                  <a:pt x="11890" y="16650"/>
                </a:lnTo>
                <a:cubicBezTo>
                  <a:pt x="11908" y="16618"/>
                  <a:pt x="11938" y="16600"/>
                  <a:pt x="11949" y="16560"/>
                </a:cubicBezTo>
                <a:cubicBezTo>
                  <a:pt x="11952" y="16549"/>
                  <a:pt x="11956" y="16549"/>
                  <a:pt x="11959" y="16540"/>
                </a:cubicBezTo>
                <a:lnTo>
                  <a:pt x="11959" y="14810"/>
                </a:lnTo>
                <a:lnTo>
                  <a:pt x="11959" y="13029"/>
                </a:lnTo>
                <a:cubicBezTo>
                  <a:pt x="11952" y="13007"/>
                  <a:pt x="11947" y="13016"/>
                  <a:pt x="11941" y="12990"/>
                </a:cubicBezTo>
                <a:cubicBezTo>
                  <a:pt x="11938" y="12978"/>
                  <a:pt x="11935" y="12974"/>
                  <a:pt x="11932" y="12964"/>
                </a:cubicBezTo>
                <a:lnTo>
                  <a:pt x="11855" y="12964"/>
                </a:lnTo>
                <a:lnTo>
                  <a:pt x="11767" y="12964"/>
                </a:lnTo>
                <a:cubicBezTo>
                  <a:pt x="11763" y="12983"/>
                  <a:pt x="11757" y="12999"/>
                  <a:pt x="11753" y="13022"/>
                </a:cubicBezTo>
                <a:lnTo>
                  <a:pt x="11753" y="14188"/>
                </a:lnTo>
                <a:cubicBezTo>
                  <a:pt x="11753" y="15474"/>
                  <a:pt x="11705" y="16002"/>
                  <a:pt x="11585" y="16002"/>
                </a:cubicBezTo>
                <a:cubicBezTo>
                  <a:pt x="11476" y="16002"/>
                  <a:pt x="11447" y="15646"/>
                  <a:pt x="11447" y="14292"/>
                </a:cubicBezTo>
                <a:lnTo>
                  <a:pt x="11447" y="13262"/>
                </a:lnTo>
                <a:cubicBezTo>
                  <a:pt x="11437" y="13145"/>
                  <a:pt x="11426" y="13045"/>
                  <a:pt x="11414" y="12964"/>
                </a:cubicBezTo>
                <a:lnTo>
                  <a:pt x="11345" y="12964"/>
                </a:lnTo>
                <a:lnTo>
                  <a:pt x="11243" y="12964"/>
                </a:lnTo>
                <a:close/>
                <a:moveTo>
                  <a:pt x="12241" y="12964"/>
                </a:moveTo>
                <a:cubicBezTo>
                  <a:pt x="12164" y="12964"/>
                  <a:pt x="12163" y="12990"/>
                  <a:pt x="12163" y="14804"/>
                </a:cubicBezTo>
                <a:lnTo>
                  <a:pt x="12163" y="16644"/>
                </a:lnTo>
                <a:lnTo>
                  <a:pt x="12265" y="16644"/>
                </a:lnTo>
                <a:lnTo>
                  <a:pt x="12346" y="16644"/>
                </a:lnTo>
                <a:cubicBezTo>
                  <a:pt x="12354" y="16611"/>
                  <a:pt x="12360" y="16543"/>
                  <a:pt x="12367" y="16501"/>
                </a:cubicBezTo>
                <a:lnTo>
                  <a:pt x="12367" y="15465"/>
                </a:lnTo>
                <a:cubicBezTo>
                  <a:pt x="12367" y="14505"/>
                  <a:pt x="12379" y="14242"/>
                  <a:pt x="12433" y="14013"/>
                </a:cubicBezTo>
                <a:cubicBezTo>
                  <a:pt x="12469" y="13859"/>
                  <a:pt x="12517" y="13781"/>
                  <a:pt x="12539" y="13845"/>
                </a:cubicBezTo>
                <a:cubicBezTo>
                  <a:pt x="12585" y="13978"/>
                  <a:pt x="12639" y="13657"/>
                  <a:pt x="12640" y="13242"/>
                </a:cubicBezTo>
                <a:cubicBezTo>
                  <a:pt x="12640" y="13039"/>
                  <a:pt x="12612" y="12964"/>
                  <a:pt x="12539" y="12964"/>
                </a:cubicBezTo>
                <a:cubicBezTo>
                  <a:pt x="12484" y="12964"/>
                  <a:pt x="12428" y="13043"/>
                  <a:pt x="12415" y="13139"/>
                </a:cubicBezTo>
                <a:cubicBezTo>
                  <a:pt x="12399" y="13264"/>
                  <a:pt x="12383" y="13264"/>
                  <a:pt x="12356" y="13139"/>
                </a:cubicBezTo>
                <a:cubicBezTo>
                  <a:pt x="12335" y="13043"/>
                  <a:pt x="12284" y="12964"/>
                  <a:pt x="12241" y="12964"/>
                </a:cubicBezTo>
                <a:close/>
                <a:moveTo>
                  <a:pt x="13116" y="12964"/>
                </a:moveTo>
                <a:cubicBezTo>
                  <a:pt x="12856" y="12964"/>
                  <a:pt x="12707" y="13648"/>
                  <a:pt x="12708" y="14830"/>
                </a:cubicBezTo>
                <a:cubicBezTo>
                  <a:pt x="12708" y="15672"/>
                  <a:pt x="12771" y="16189"/>
                  <a:pt x="12912" y="16521"/>
                </a:cubicBezTo>
                <a:cubicBezTo>
                  <a:pt x="13055" y="16859"/>
                  <a:pt x="13118" y="16870"/>
                  <a:pt x="13266" y="16579"/>
                </a:cubicBezTo>
                <a:cubicBezTo>
                  <a:pt x="13428" y="16261"/>
                  <a:pt x="13491" y="15760"/>
                  <a:pt x="13491" y="14784"/>
                </a:cubicBezTo>
                <a:cubicBezTo>
                  <a:pt x="13491" y="14037"/>
                  <a:pt x="13480" y="13905"/>
                  <a:pt x="13371" y="13456"/>
                </a:cubicBezTo>
                <a:cubicBezTo>
                  <a:pt x="13280" y="13082"/>
                  <a:pt x="13217" y="12964"/>
                  <a:pt x="13116" y="12964"/>
                </a:cubicBezTo>
                <a:close/>
                <a:moveTo>
                  <a:pt x="13684" y="12964"/>
                </a:moveTo>
                <a:cubicBezTo>
                  <a:pt x="13676" y="12978"/>
                  <a:pt x="13670" y="12993"/>
                  <a:pt x="13662" y="13009"/>
                </a:cubicBezTo>
                <a:lnTo>
                  <a:pt x="13662" y="15523"/>
                </a:lnTo>
                <a:lnTo>
                  <a:pt x="13662" y="18004"/>
                </a:lnTo>
                <a:cubicBezTo>
                  <a:pt x="13670" y="18037"/>
                  <a:pt x="13678" y="18056"/>
                  <a:pt x="13686" y="18082"/>
                </a:cubicBezTo>
                <a:lnTo>
                  <a:pt x="13764" y="18082"/>
                </a:lnTo>
                <a:cubicBezTo>
                  <a:pt x="13862" y="18082"/>
                  <a:pt x="13866" y="18053"/>
                  <a:pt x="13866" y="17389"/>
                </a:cubicBezTo>
                <a:cubicBezTo>
                  <a:pt x="13866" y="16536"/>
                  <a:pt x="13880" y="16463"/>
                  <a:pt x="14007" y="16670"/>
                </a:cubicBezTo>
                <a:cubicBezTo>
                  <a:pt x="14142" y="16891"/>
                  <a:pt x="14296" y="16582"/>
                  <a:pt x="14366" y="15951"/>
                </a:cubicBezTo>
                <a:cubicBezTo>
                  <a:pt x="14450" y="15186"/>
                  <a:pt x="14413" y="13814"/>
                  <a:pt x="14295" y="13340"/>
                </a:cubicBezTo>
                <a:cubicBezTo>
                  <a:pt x="14195" y="12934"/>
                  <a:pt x="14009" y="12832"/>
                  <a:pt x="13941" y="13152"/>
                </a:cubicBezTo>
                <a:cubicBezTo>
                  <a:pt x="13909" y="13301"/>
                  <a:pt x="13891" y="13301"/>
                  <a:pt x="13859" y="13152"/>
                </a:cubicBezTo>
                <a:cubicBezTo>
                  <a:pt x="13837" y="13046"/>
                  <a:pt x="13784" y="12964"/>
                  <a:pt x="13741" y="12964"/>
                </a:cubicBezTo>
                <a:lnTo>
                  <a:pt x="13684" y="12964"/>
                </a:lnTo>
                <a:close/>
                <a:moveTo>
                  <a:pt x="14880" y="12964"/>
                </a:moveTo>
                <a:cubicBezTo>
                  <a:pt x="14817" y="12968"/>
                  <a:pt x="14749" y="13040"/>
                  <a:pt x="14684" y="13197"/>
                </a:cubicBezTo>
                <a:cubicBezTo>
                  <a:pt x="14561" y="13496"/>
                  <a:pt x="14498" y="14341"/>
                  <a:pt x="14528" y="15277"/>
                </a:cubicBezTo>
                <a:cubicBezTo>
                  <a:pt x="14551" y="15997"/>
                  <a:pt x="14611" y="16352"/>
                  <a:pt x="14753" y="16631"/>
                </a:cubicBezTo>
                <a:cubicBezTo>
                  <a:pt x="14873" y="16866"/>
                  <a:pt x="15055" y="16715"/>
                  <a:pt x="15149" y="16300"/>
                </a:cubicBezTo>
                <a:cubicBezTo>
                  <a:pt x="15256" y="15828"/>
                  <a:pt x="15250" y="15735"/>
                  <a:pt x="15106" y="15575"/>
                </a:cubicBezTo>
                <a:cubicBezTo>
                  <a:pt x="14957" y="15409"/>
                  <a:pt x="14964" y="15116"/>
                  <a:pt x="15117" y="15141"/>
                </a:cubicBezTo>
                <a:cubicBezTo>
                  <a:pt x="15224" y="15158"/>
                  <a:pt x="15229" y="15134"/>
                  <a:pt x="15229" y="14525"/>
                </a:cubicBezTo>
                <a:cubicBezTo>
                  <a:pt x="15229" y="13577"/>
                  <a:pt x="15069" y="12953"/>
                  <a:pt x="14880" y="12964"/>
                </a:cubicBezTo>
                <a:close/>
                <a:moveTo>
                  <a:pt x="15723" y="12964"/>
                </a:moveTo>
                <a:cubicBezTo>
                  <a:pt x="15541" y="12964"/>
                  <a:pt x="15399" y="13347"/>
                  <a:pt x="15399" y="13845"/>
                </a:cubicBezTo>
                <a:cubicBezTo>
                  <a:pt x="15399" y="14155"/>
                  <a:pt x="15548" y="14157"/>
                  <a:pt x="15603" y="13845"/>
                </a:cubicBezTo>
                <a:cubicBezTo>
                  <a:pt x="15657" y="13540"/>
                  <a:pt x="15754" y="13537"/>
                  <a:pt x="15807" y="13839"/>
                </a:cubicBezTo>
                <a:cubicBezTo>
                  <a:pt x="15863" y="14157"/>
                  <a:pt x="15828" y="14358"/>
                  <a:pt x="15697" y="14480"/>
                </a:cubicBezTo>
                <a:cubicBezTo>
                  <a:pt x="15495" y="14667"/>
                  <a:pt x="15399" y="14916"/>
                  <a:pt x="15378" y="15303"/>
                </a:cubicBezTo>
                <a:cubicBezTo>
                  <a:pt x="15348" y="15868"/>
                  <a:pt x="15387" y="16407"/>
                  <a:pt x="15474" y="16611"/>
                </a:cubicBezTo>
                <a:cubicBezTo>
                  <a:pt x="15517" y="16711"/>
                  <a:pt x="15598" y="16749"/>
                  <a:pt x="15654" y="16696"/>
                </a:cubicBezTo>
                <a:cubicBezTo>
                  <a:pt x="15710" y="16642"/>
                  <a:pt x="15831" y="16614"/>
                  <a:pt x="15923" y="16631"/>
                </a:cubicBezTo>
                <a:cubicBezTo>
                  <a:pt x="16064" y="16657"/>
                  <a:pt x="16086" y="16621"/>
                  <a:pt x="16068" y="16398"/>
                </a:cubicBezTo>
                <a:cubicBezTo>
                  <a:pt x="16056" y="16253"/>
                  <a:pt x="16046" y="15569"/>
                  <a:pt x="16046" y="14875"/>
                </a:cubicBezTo>
                <a:cubicBezTo>
                  <a:pt x="16046" y="13288"/>
                  <a:pt x="15991" y="12964"/>
                  <a:pt x="15723" y="12964"/>
                </a:cubicBezTo>
                <a:close/>
                <a:moveTo>
                  <a:pt x="16284" y="12964"/>
                </a:moveTo>
                <a:cubicBezTo>
                  <a:pt x="16273" y="12980"/>
                  <a:pt x="16261" y="12991"/>
                  <a:pt x="16251" y="13009"/>
                </a:cubicBezTo>
                <a:lnTo>
                  <a:pt x="16251" y="14804"/>
                </a:lnTo>
                <a:lnTo>
                  <a:pt x="16251" y="16644"/>
                </a:lnTo>
                <a:lnTo>
                  <a:pt x="16353" y="16644"/>
                </a:lnTo>
                <a:lnTo>
                  <a:pt x="16455" y="16644"/>
                </a:lnTo>
                <a:lnTo>
                  <a:pt x="16455" y="15387"/>
                </a:lnTo>
                <a:cubicBezTo>
                  <a:pt x="16455" y="14323"/>
                  <a:pt x="16466" y="14085"/>
                  <a:pt x="16526" y="13832"/>
                </a:cubicBezTo>
                <a:cubicBezTo>
                  <a:pt x="16667" y="13232"/>
                  <a:pt x="16749" y="13912"/>
                  <a:pt x="16757" y="15724"/>
                </a:cubicBezTo>
                <a:cubicBezTo>
                  <a:pt x="16761" y="16643"/>
                  <a:pt x="16761" y="16644"/>
                  <a:pt x="16868" y="16644"/>
                </a:cubicBezTo>
                <a:lnTo>
                  <a:pt x="16948" y="16644"/>
                </a:lnTo>
                <a:cubicBezTo>
                  <a:pt x="16960" y="16480"/>
                  <a:pt x="16964" y="16138"/>
                  <a:pt x="16966" y="15685"/>
                </a:cubicBezTo>
                <a:lnTo>
                  <a:pt x="16960" y="15102"/>
                </a:lnTo>
                <a:cubicBezTo>
                  <a:pt x="16947" y="13729"/>
                  <a:pt x="16938" y="13528"/>
                  <a:pt x="16868" y="13262"/>
                </a:cubicBezTo>
                <a:cubicBezTo>
                  <a:pt x="16782" y="12935"/>
                  <a:pt x="16623" y="12867"/>
                  <a:pt x="16523" y="13119"/>
                </a:cubicBezTo>
                <a:cubicBezTo>
                  <a:pt x="16480" y="13227"/>
                  <a:pt x="16453" y="13227"/>
                  <a:pt x="16439" y="13119"/>
                </a:cubicBezTo>
                <a:cubicBezTo>
                  <a:pt x="16427" y="13031"/>
                  <a:pt x="16380" y="12964"/>
                  <a:pt x="16334" y="12964"/>
                </a:cubicBezTo>
                <a:lnTo>
                  <a:pt x="16284" y="12964"/>
                </a:lnTo>
                <a:close/>
                <a:moveTo>
                  <a:pt x="18669" y="12964"/>
                </a:moveTo>
                <a:lnTo>
                  <a:pt x="18669" y="14804"/>
                </a:lnTo>
                <a:lnTo>
                  <a:pt x="18669" y="16644"/>
                </a:lnTo>
                <a:lnTo>
                  <a:pt x="18771" y="16644"/>
                </a:lnTo>
                <a:lnTo>
                  <a:pt x="18851" y="16644"/>
                </a:lnTo>
                <a:cubicBezTo>
                  <a:pt x="18867" y="16465"/>
                  <a:pt x="18872" y="16166"/>
                  <a:pt x="18872" y="15666"/>
                </a:cubicBezTo>
                <a:cubicBezTo>
                  <a:pt x="18872" y="15632"/>
                  <a:pt x="18874" y="15608"/>
                  <a:pt x="18874" y="15575"/>
                </a:cubicBezTo>
                <a:lnTo>
                  <a:pt x="18874" y="15387"/>
                </a:lnTo>
                <a:cubicBezTo>
                  <a:pt x="18874" y="14323"/>
                  <a:pt x="18885" y="14085"/>
                  <a:pt x="18945" y="13832"/>
                </a:cubicBezTo>
                <a:cubicBezTo>
                  <a:pt x="18999" y="13604"/>
                  <a:pt x="19028" y="13579"/>
                  <a:pt x="19072" y="13709"/>
                </a:cubicBezTo>
                <a:cubicBezTo>
                  <a:pt x="19117" y="13843"/>
                  <a:pt x="19132" y="14166"/>
                  <a:pt x="19139" y="15257"/>
                </a:cubicBezTo>
                <a:lnTo>
                  <a:pt x="19149" y="16644"/>
                </a:lnTo>
                <a:lnTo>
                  <a:pt x="19250" y="16644"/>
                </a:lnTo>
                <a:lnTo>
                  <a:pt x="19350" y="16644"/>
                </a:lnTo>
                <a:lnTo>
                  <a:pt x="19350" y="15050"/>
                </a:lnTo>
                <a:cubicBezTo>
                  <a:pt x="19350" y="13587"/>
                  <a:pt x="19345" y="13439"/>
                  <a:pt x="19276" y="13210"/>
                </a:cubicBezTo>
                <a:cubicBezTo>
                  <a:pt x="19190" y="12926"/>
                  <a:pt x="19036" y="12883"/>
                  <a:pt x="18942" y="13119"/>
                </a:cubicBezTo>
                <a:cubicBezTo>
                  <a:pt x="18899" y="13227"/>
                  <a:pt x="18871" y="13227"/>
                  <a:pt x="18857" y="13119"/>
                </a:cubicBezTo>
                <a:cubicBezTo>
                  <a:pt x="18845" y="13031"/>
                  <a:pt x="18799" y="12964"/>
                  <a:pt x="18753" y="12964"/>
                </a:cubicBezTo>
                <a:lnTo>
                  <a:pt x="18669" y="12964"/>
                </a:lnTo>
                <a:close/>
                <a:moveTo>
                  <a:pt x="19556" y="12964"/>
                </a:moveTo>
                <a:lnTo>
                  <a:pt x="19556" y="14804"/>
                </a:lnTo>
                <a:lnTo>
                  <a:pt x="19556" y="16644"/>
                </a:lnTo>
                <a:lnTo>
                  <a:pt x="19658" y="16644"/>
                </a:lnTo>
                <a:lnTo>
                  <a:pt x="19743" y="16644"/>
                </a:lnTo>
                <a:cubicBezTo>
                  <a:pt x="19749" y="16636"/>
                  <a:pt x="19755" y="16632"/>
                  <a:pt x="19760" y="16624"/>
                </a:cubicBezTo>
                <a:lnTo>
                  <a:pt x="19760" y="14804"/>
                </a:lnTo>
                <a:lnTo>
                  <a:pt x="19760" y="12964"/>
                </a:lnTo>
                <a:lnTo>
                  <a:pt x="19658" y="12964"/>
                </a:lnTo>
                <a:lnTo>
                  <a:pt x="19556" y="12964"/>
                </a:lnTo>
                <a:close/>
                <a:moveTo>
                  <a:pt x="20920" y="12964"/>
                </a:moveTo>
                <a:cubicBezTo>
                  <a:pt x="20908" y="12991"/>
                  <a:pt x="20894" y="13010"/>
                  <a:pt x="20884" y="13042"/>
                </a:cubicBezTo>
                <a:lnTo>
                  <a:pt x="20884" y="14804"/>
                </a:lnTo>
                <a:lnTo>
                  <a:pt x="20884" y="16644"/>
                </a:lnTo>
                <a:lnTo>
                  <a:pt x="20982" y="16644"/>
                </a:lnTo>
                <a:cubicBezTo>
                  <a:pt x="21080" y="16644"/>
                  <a:pt x="21079" y="16642"/>
                  <a:pt x="21095" y="15432"/>
                </a:cubicBezTo>
                <a:cubicBezTo>
                  <a:pt x="21108" y="14479"/>
                  <a:pt x="21127" y="14149"/>
                  <a:pt x="21183" y="13884"/>
                </a:cubicBezTo>
                <a:cubicBezTo>
                  <a:pt x="21253" y="13555"/>
                  <a:pt x="21258" y="13552"/>
                  <a:pt x="21326" y="13839"/>
                </a:cubicBezTo>
                <a:cubicBezTo>
                  <a:pt x="21384" y="14087"/>
                  <a:pt x="21394" y="14328"/>
                  <a:pt x="21394" y="15387"/>
                </a:cubicBezTo>
                <a:lnTo>
                  <a:pt x="21394" y="16644"/>
                </a:lnTo>
                <a:lnTo>
                  <a:pt x="21497" y="16644"/>
                </a:lnTo>
                <a:lnTo>
                  <a:pt x="21571" y="16644"/>
                </a:lnTo>
                <a:cubicBezTo>
                  <a:pt x="21574" y="16632"/>
                  <a:pt x="21577" y="16624"/>
                  <a:pt x="21581" y="16611"/>
                </a:cubicBezTo>
                <a:cubicBezTo>
                  <a:pt x="21588" y="16583"/>
                  <a:pt x="21594" y="16535"/>
                  <a:pt x="21600" y="16495"/>
                </a:cubicBezTo>
                <a:lnTo>
                  <a:pt x="21600" y="15121"/>
                </a:lnTo>
                <a:cubicBezTo>
                  <a:pt x="21600" y="13814"/>
                  <a:pt x="21590" y="13556"/>
                  <a:pt x="21531" y="13281"/>
                </a:cubicBezTo>
                <a:cubicBezTo>
                  <a:pt x="21458" y="12936"/>
                  <a:pt x="21295" y="12857"/>
                  <a:pt x="21190" y="13119"/>
                </a:cubicBezTo>
                <a:cubicBezTo>
                  <a:pt x="21148" y="13227"/>
                  <a:pt x="21119" y="13227"/>
                  <a:pt x="21105" y="13119"/>
                </a:cubicBezTo>
                <a:cubicBezTo>
                  <a:pt x="21093" y="13031"/>
                  <a:pt x="21039" y="12964"/>
                  <a:pt x="20983" y="12964"/>
                </a:cubicBezTo>
                <a:lnTo>
                  <a:pt x="20920" y="12964"/>
                </a:lnTo>
                <a:close/>
                <a:moveTo>
                  <a:pt x="9317" y="13599"/>
                </a:moveTo>
                <a:cubicBezTo>
                  <a:pt x="9377" y="13599"/>
                  <a:pt x="9481" y="14193"/>
                  <a:pt x="9455" y="14389"/>
                </a:cubicBezTo>
                <a:cubicBezTo>
                  <a:pt x="9443" y="14483"/>
                  <a:pt x="9381" y="14564"/>
                  <a:pt x="9317" y="14564"/>
                </a:cubicBezTo>
                <a:cubicBezTo>
                  <a:pt x="9254" y="14564"/>
                  <a:pt x="9193" y="14483"/>
                  <a:pt x="9181" y="14389"/>
                </a:cubicBezTo>
                <a:cubicBezTo>
                  <a:pt x="9155" y="14193"/>
                  <a:pt x="9257" y="13599"/>
                  <a:pt x="9317" y="13599"/>
                </a:cubicBezTo>
                <a:close/>
                <a:moveTo>
                  <a:pt x="14036" y="13599"/>
                </a:moveTo>
                <a:cubicBezTo>
                  <a:pt x="14055" y="13599"/>
                  <a:pt x="14100" y="13747"/>
                  <a:pt x="14138" y="13923"/>
                </a:cubicBezTo>
                <a:cubicBezTo>
                  <a:pt x="14227" y="14341"/>
                  <a:pt x="14230" y="15369"/>
                  <a:pt x="14143" y="15737"/>
                </a:cubicBezTo>
                <a:cubicBezTo>
                  <a:pt x="14012" y="16296"/>
                  <a:pt x="13866" y="15818"/>
                  <a:pt x="13866" y="14830"/>
                </a:cubicBezTo>
                <a:cubicBezTo>
                  <a:pt x="13866" y="14260"/>
                  <a:pt x="13957" y="13599"/>
                  <a:pt x="14036" y="13599"/>
                </a:cubicBezTo>
                <a:close/>
                <a:moveTo>
                  <a:pt x="14868" y="13599"/>
                </a:moveTo>
                <a:cubicBezTo>
                  <a:pt x="14930" y="13599"/>
                  <a:pt x="15035" y="14187"/>
                  <a:pt x="15008" y="14389"/>
                </a:cubicBezTo>
                <a:cubicBezTo>
                  <a:pt x="14982" y="14590"/>
                  <a:pt x="14763" y="14622"/>
                  <a:pt x="14738" y="14428"/>
                </a:cubicBezTo>
                <a:cubicBezTo>
                  <a:pt x="14713" y="14242"/>
                  <a:pt x="14814" y="13599"/>
                  <a:pt x="14868" y="13599"/>
                </a:cubicBezTo>
                <a:close/>
                <a:moveTo>
                  <a:pt x="20316" y="13774"/>
                </a:moveTo>
                <a:cubicBezTo>
                  <a:pt x="20365" y="13762"/>
                  <a:pt x="20414" y="13860"/>
                  <a:pt x="20452" y="14059"/>
                </a:cubicBezTo>
                <a:cubicBezTo>
                  <a:pt x="20529" y="14454"/>
                  <a:pt x="20526" y="15402"/>
                  <a:pt x="20447" y="15737"/>
                </a:cubicBezTo>
                <a:cubicBezTo>
                  <a:pt x="20358" y="16113"/>
                  <a:pt x="20286" y="16067"/>
                  <a:pt x="20204" y="15581"/>
                </a:cubicBezTo>
                <a:cubicBezTo>
                  <a:pt x="20120" y="15079"/>
                  <a:pt x="20115" y="14602"/>
                  <a:pt x="20188" y="14117"/>
                </a:cubicBezTo>
                <a:cubicBezTo>
                  <a:pt x="20220" y="13901"/>
                  <a:pt x="20267" y="13785"/>
                  <a:pt x="20316" y="13774"/>
                </a:cubicBezTo>
                <a:close/>
                <a:moveTo>
                  <a:pt x="13128" y="13780"/>
                </a:moveTo>
                <a:cubicBezTo>
                  <a:pt x="13164" y="13806"/>
                  <a:pt x="13199" y="13898"/>
                  <a:pt x="13230" y="14059"/>
                </a:cubicBezTo>
                <a:cubicBezTo>
                  <a:pt x="13308" y="14461"/>
                  <a:pt x="13301" y="15294"/>
                  <a:pt x="13218" y="15685"/>
                </a:cubicBezTo>
                <a:cubicBezTo>
                  <a:pt x="13180" y="15861"/>
                  <a:pt x="13127" y="16002"/>
                  <a:pt x="13099" y="16002"/>
                </a:cubicBezTo>
                <a:cubicBezTo>
                  <a:pt x="13016" y="16002"/>
                  <a:pt x="12912" y="15393"/>
                  <a:pt x="12912" y="14914"/>
                </a:cubicBezTo>
                <a:cubicBezTo>
                  <a:pt x="12912" y="14181"/>
                  <a:pt x="13021" y="13703"/>
                  <a:pt x="13128" y="13780"/>
                </a:cubicBezTo>
                <a:close/>
                <a:moveTo>
                  <a:pt x="14781" y="15160"/>
                </a:moveTo>
                <a:cubicBezTo>
                  <a:pt x="14803" y="15148"/>
                  <a:pt x="14833" y="15153"/>
                  <a:pt x="14869" y="15173"/>
                </a:cubicBezTo>
                <a:cubicBezTo>
                  <a:pt x="15009" y="15250"/>
                  <a:pt x="15048" y="15438"/>
                  <a:pt x="14989" y="15769"/>
                </a:cubicBezTo>
                <a:cubicBezTo>
                  <a:pt x="14932" y="16092"/>
                  <a:pt x="14842" y="16059"/>
                  <a:pt x="14771" y="15691"/>
                </a:cubicBezTo>
                <a:cubicBezTo>
                  <a:pt x="14710" y="15376"/>
                  <a:pt x="14713" y="15197"/>
                  <a:pt x="14781" y="15160"/>
                </a:cubicBezTo>
                <a:close/>
                <a:moveTo>
                  <a:pt x="9317" y="15199"/>
                </a:moveTo>
                <a:cubicBezTo>
                  <a:pt x="9448" y="15199"/>
                  <a:pt x="9496" y="15428"/>
                  <a:pt x="9436" y="15769"/>
                </a:cubicBezTo>
                <a:cubicBezTo>
                  <a:pt x="9413" y="15897"/>
                  <a:pt x="9359" y="16002"/>
                  <a:pt x="9317" y="16002"/>
                </a:cubicBezTo>
                <a:cubicBezTo>
                  <a:pt x="9230" y="16002"/>
                  <a:pt x="9148" y="15618"/>
                  <a:pt x="9181" y="15367"/>
                </a:cubicBezTo>
                <a:cubicBezTo>
                  <a:pt x="9193" y="15276"/>
                  <a:pt x="9254" y="15199"/>
                  <a:pt x="9317" y="15199"/>
                </a:cubicBezTo>
                <a:close/>
              </a:path>
            </a:pathLst>
          </a:custGeom>
          <a:noFill/>
          <a:ln>
            <a:noFill/>
          </a:ln>
        </p:spPr>
      </p:pic>
      <p:pic>
        <p:nvPicPr>
          <p:cNvPr id="506" name="Google Shape;506;g3b69a139642_2_101" descr="ARTEMIS-Logo_Horizontal_White.png"/>
          <p:cNvPicPr preferRelativeResize="0"/>
          <p:nvPr/>
        </p:nvPicPr>
        <p:blipFill rotWithShape="1">
          <a:blip r:embed="rId4">
            <a:alphaModFix/>
          </a:blip>
          <a:srcRect/>
          <a:stretch/>
        </p:blipFill>
        <p:spPr>
          <a:xfrm>
            <a:off x="2081952" y="5648252"/>
            <a:ext cx="2889344" cy="759244"/>
          </a:xfrm>
          <a:prstGeom prst="rect">
            <a:avLst/>
          </a:prstGeom>
          <a:noFill/>
          <a:ln>
            <a:noFill/>
          </a:ln>
        </p:spPr>
      </p:pic>
      <p:pic>
        <p:nvPicPr>
          <p:cNvPr id="507" name="Google Shape;507;g3b69a139642_2_101" descr="logo_vertical_white.png"/>
          <p:cNvPicPr preferRelativeResize="0"/>
          <p:nvPr/>
        </p:nvPicPr>
        <p:blipFill rotWithShape="1">
          <a:blip r:embed="rId5">
            <a:alphaModFix/>
          </a:blip>
          <a:srcRect/>
          <a:stretch/>
        </p:blipFill>
        <p:spPr>
          <a:xfrm>
            <a:off x="2454874" y="3796850"/>
            <a:ext cx="2143500" cy="1351989"/>
          </a:xfrm>
          <a:prstGeom prst="rect">
            <a:avLst/>
          </a:prstGeom>
          <a:noFill/>
          <a:ln>
            <a:noFill/>
          </a:ln>
        </p:spPr>
      </p:pic>
      <p:pic>
        <p:nvPicPr>
          <p:cNvPr id="508" name="Google Shape;508;g3b69a139642_2_101" descr="Screenshot 2025-03-24 at 09.24.36.png"/>
          <p:cNvPicPr preferRelativeResize="0"/>
          <p:nvPr/>
        </p:nvPicPr>
        <p:blipFill rotWithShape="1">
          <a:blip r:embed="rId6">
            <a:alphaModFix/>
          </a:blip>
          <a:srcRect/>
          <a:stretch/>
        </p:blipFill>
        <p:spPr>
          <a:xfrm>
            <a:off x="1805952" y="2617699"/>
            <a:ext cx="3441344" cy="600235"/>
          </a:xfrm>
          <a:prstGeom prst="rect">
            <a:avLst/>
          </a:prstGeom>
          <a:noFill/>
          <a:ln>
            <a:noFill/>
          </a:ln>
        </p:spPr>
      </p:pic>
      <p:pic>
        <p:nvPicPr>
          <p:cNvPr id="509" name="Google Shape;509;g3b69a139642_2_101" descr="Screenshot 2025-03-24 at 09.27.45.png"/>
          <p:cNvPicPr preferRelativeResize="0"/>
          <p:nvPr/>
        </p:nvPicPr>
        <p:blipFill rotWithShape="1">
          <a:blip r:embed="rId7">
            <a:alphaModFix/>
          </a:blip>
          <a:srcRect/>
          <a:stretch/>
        </p:blipFill>
        <p:spPr>
          <a:xfrm>
            <a:off x="2121798" y="1043189"/>
            <a:ext cx="2809652" cy="639196"/>
          </a:xfrm>
          <a:prstGeom prst="rect">
            <a:avLst/>
          </a:prstGeom>
          <a:noFill/>
          <a:ln>
            <a:noFill/>
          </a:ln>
        </p:spPr>
      </p:pic>
      <p:sp>
        <p:nvSpPr>
          <p:cNvPr id="510" name="Google Shape;510;g3b69a139642_2_101"/>
          <p:cNvSpPr txBox="1"/>
          <p:nvPr/>
        </p:nvSpPr>
        <p:spPr>
          <a:xfrm>
            <a:off x="6731406" y="1142883"/>
            <a:ext cx="4298170" cy="439810"/>
          </a:xfrm>
          <a:prstGeom prst="rect">
            <a:avLst/>
          </a:prstGeom>
          <a:noFill/>
          <a:ln>
            <a:noFill/>
          </a:ln>
        </p:spPr>
        <p:txBody>
          <a:bodyPr spcFirstLastPara="1" wrap="square" lIns="45725" tIns="45725" rIns="45725" bIns="45725" anchor="t" anchorCtr="0">
            <a:spAutoFit/>
          </a:bodyPr>
          <a:lstStyle/>
          <a:p>
            <a:pPr marL="0" marR="0" lvl="0" indent="0" algn="l" rtl="0">
              <a:lnSpc>
                <a:spcPct val="100000"/>
              </a:lnSpc>
              <a:spcBef>
                <a:spcPts val="0"/>
              </a:spcBef>
              <a:spcAft>
                <a:spcPts val="0"/>
              </a:spcAft>
              <a:buClr>
                <a:srgbClr val="FFFFFF"/>
              </a:buClr>
              <a:buSzPts val="2800"/>
              <a:buFont typeface="Calibri"/>
              <a:buNone/>
            </a:pPr>
            <a:r>
              <a:rPr lang="sl-SI" sz="2800" b="0" i="0" u="none" strike="noStrike" cap="none">
                <a:solidFill>
                  <a:srgbClr val="FFFFFF"/>
                </a:solidFill>
                <a:latin typeface="Calibri"/>
                <a:ea typeface="Calibri"/>
                <a:cs typeface="Calibri"/>
                <a:sym typeface="Calibri"/>
              </a:rPr>
              <a:t>7. okvirni program 2013-2017</a:t>
            </a:r>
            <a:endParaRPr sz="700"/>
          </a:p>
        </p:txBody>
      </p:sp>
      <p:sp>
        <p:nvSpPr>
          <p:cNvPr id="511" name="Google Shape;511;g3b69a139642_2_101"/>
          <p:cNvSpPr txBox="1"/>
          <p:nvPr/>
        </p:nvSpPr>
        <p:spPr>
          <a:xfrm>
            <a:off x="6731406" y="4252940"/>
            <a:ext cx="3669247" cy="439810"/>
          </a:xfrm>
          <a:prstGeom prst="rect">
            <a:avLst/>
          </a:prstGeom>
          <a:noFill/>
          <a:ln>
            <a:noFill/>
          </a:ln>
        </p:spPr>
        <p:txBody>
          <a:bodyPr spcFirstLastPara="1" wrap="square" lIns="45725" tIns="45725" rIns="45725" bIns="45725" anchor="t" anchorCtr="0">
            <a:spAutoFit/>
          </a:bodyPr>
          <a:lstStyle/>
          <a:p>
            <a:pPr marL="0" marR="0" lvl="0" indent="0" algn="l" rtl="0">
              <a:lnSpc>
                <a:spcPct val="100000"/>
              </a:lnSpc>
              <a:spcBef>
                <a:spcPts val="0"/>
              </a:spcBef>
              <a:spcAft>
                <a:spcPts val="0"/>
              </a:spcAft>
              <a:buClr>
                <a:srgbClr val="FFFFFF"/>
              </a:buClr>
              <a:buSzPts val="2800"/>
              <a:buFont typeface="Calibri"/>
              <a:buNone/>
            </a:pPr>
            <a:r>
              <a:rPr lang="sl-SI" sz="2800" b="0" i="0" u="none" strike="noStrike" cap="none">
                <a:solidFill>
                  <a:srgbClr val="FFFFFF"/>
                </a:solidFill>
                <a:latin typeface="Calibri"/>
                <a:ea typeface="Calibri"/>
                <a:cs typeface="Calibri"/>
                <a:sym typeface="Calibri"/>
              </a:rPr>
              <a:t>Obzorje 2000 2019-2022 </a:t>
            </a:r>
            <a:endParaRPr sz="700"/>
          </a:p>
        </p:txBody>
      </p:sp>
      <p:sp>
        <p:nvSpPr>
          <p:cNvPr id="512" name="Google Shape;512;g3b69a139642_2_101"/>
          <p:cNvSpPr txBox="1"/>
          <p:nvPr/>
        </p:nvSpPr>
        <p:spPr>
          <a:xfrm>
            <a:off x="6731406" y="2697911"/>
            <a:ext cx="3932379" cy="439810"/>
          </a:xfrm>
          <a:prstGeom prst="rect">
            <a:avLst/>
          </a:prstGeom>
          <a:noFill/>
          <a:ln>
            <a:noFill/>
          </a:ln>
        </p:spPr>
        <p:txBody>
          <a:bodyPr spcFirstLastPara="1" wrap="square" lIns="45725" tIns="45725" rIns="45725" bIns="45725" anchor="t" anchorCtr="0">
            <a:spAutoFit/>
          </a:bodyPr>
          <a:lstStyle/>
          <a:p>
            <a:pPr marL="0" marR="0" lvl="0" indent="0" algn="l" rtl="0">
              <a:lnSpc>
                <a:spcPct val="100000"/>
              </a:lnSpc>
              <a:spcBef>
                <a:spcPts val="0"/>
              </a:spcBef>
              <a:spcAft>
                <a:spcPts val="0"/>
              </a:spcAft>
              <a:buClr>
                <a:srgbClr val="FFFFFF"/>
              </a:buClr>
              <a:buSzPts val="2800"/>
              <a:buFont typeface="Calibri"/>
              <a:buNone/>
            </a:pPr>
            <a:r>
              <a:rPr lang="sl-SI" sz="2800" b="0" i="0" u="none" strike="noStrike" cap="none">
                <a:solidFill>
                  <a:srgbClr val="FFFFFF"/>
                </a:solidFill>
                <a:latin typeface="Calibri"/>
                <a:ea typeface="Calibri"/>
                <a:cs typeface="Calibri"/>
                <a:sym typeface="Calibri"/>
              </a:rPr>
              <a:t>Obzorje Evropa 2022-2025 </a:t>
            </a:r>
            <a:endParaRPr sz="700"/>
          </a:p>
        </p:txBody>
      </p:sp>
      <p:sp>
        <p:nvSpPr>
          <p:cNvPr id="513" name="Google Shape;513;g3b69a139642_2_101"/>
          <p:cNvSpPr txBox="1"/>
          <p:nvPr/>
        </p:nvSpPr>
        <p:spPr>
          <a:xfrm>
            <a:off x="6731406" y="5807969"/>
            <a:ext cx="3932379" cy="439810"/>
          </a:xfrm>
          <a:prstGeom prst="rect">
            <a:avLst/>
          </a:prstGeom>
          <a:noFill/>
          <a:ln>
            <a:noFill/>
          </a:ln>
        </p:spPr>
        <p:txBody>
          <a:bodyPr spcFirstLastPara="1" wrap="square" lIns="45725" tIns="45725" rIns="45725" bIns="45725" anchor="t" anchorCtr="0">
            <a:spAutoFit/>
          </a:bodyPr>
          <a:lstStyle/>
          <a:p>
            <a:pPr marL="0" marR="0" lvl="0" indent="0" algn="l" rtl="0">
              <a:lnSpc>
                <a:spcPct val="100000"/>
              </a:lnSpc>
              <a:spcBef>
                <a:spcPts val="0"/>
              </a:spcBef>
              <a:spcAft>
                <a:spcPts val="0"/>
              </a:spcAft>
              <a:buClr>
                <a:srgbClr val="FFFFFF"/>
              </a:buClr>
              <a:buSzPts val="2800"/>
              <a:buFont typeface="Calibri"/>
              <a:buNone/>
            </a:pPr>
            <a:r>
              <a:rPr lang="sl-SI" sz="2800" b="0" i="0" u="none" strike="noStrike" cap="none">
                <a:solidFill>
                  <a:srgbClr val="FFFFFF"/>
                </a:solidFill>
                <a:latin typeface="Calibri"/>
                <a:ea typeface="Calibri"/>
                <a:cs typeface="Calibri"/>
                <a:sym typeface="Calibri"/>
              </a:rPr>
              <a:t>Obzorje Evropa 2025-2027 </a:t>
            </a:r>
            <a:endParaRPr sz="70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306"/>
        <p:cNvGrpSpPr/>
        <p:nvPr/>
      </p:nvGrpSpPr>
      <p:grpSpPr>
        <a:xfrm>
          <a:off x="0" y="0"/>
          <a:ext cx="0" cy="0"/>
          <a:chOff x="0" y="0"/>
          <a:chExt cx="0" cy="0"/>
        </a:xfrm>
      </p:grpSpPr>
      <p:pic>
        <p:nvPicPr>
          <p:cNvPr id="1307" name="Google Shape;1307;p3"/>
          <p:cNvPicPr preferRelativeResize="0"/>
          <p:nvPr/>
        </p:nvPicPr>
        <p:blipFill rotWithShape="1">
          <a:blip r:embed="rId3">
            <a:alphaModFix/>
          </a:blip>
          <a:srcRect/>
          <a:stretch/>
        </p:blipFill>
        <p:spPr>
          <a:xfrm>
            <a:off x="416562" y="5247140"/>
            <a:ext cx="10009549" cy="1096854"/>
          </a:xfrm>
          <a:prstGeom prst="rect">
            <a:avLst/>
          </a:prstGeom>
          <a:noFill/>
          <a:ln>
            <a:noFill/>
          </a:ln>
        </p:spPr>
      </p:pic>
      <p:pic>
        <p:nvPicPr>
          <p:cNvPr id="1308" name="Google Shape;1308;p3" descr="Slika, ki vsebuje besede risanje&#10;&#10;Opis je samodejno ustvarjen"/>
          <p:cNvPicPr preferRelativeResize="0"/>
          <p:nvPr/>
        </p:nvPicPr>
        <p:blipFill rotWithShape="1">
          <a:blip r:embed="rId4">
            <a:alphaModFix/>
          </a:blip>
          <a:srcRect t="13223" r="22131"/>
          <a:stretch/>
        </p:blipFill>
        <p:spPr>
          <a:xfrm>
            <a:off x="5233087" y="0"/>
            <a:ext cx="6958914" cy="5184456"/>
          </a:xfrm>
          <a:prstGeom prst="rect">
            <a:avLst/>
          </a:prstGeom>
          <a:noFill/>
          <a:ln>
            <a:noFill/>
          </a:ln>
        </p:spPr>
      </p:pic>
      <p:pic>
        <p:nvPicPr>
          <p:cNvPr id="1309" name="Google Shape;1309;p3" descr="Slika, ki vsebuje besede besedilo, pisava, logotip, grafika&#10;&#10;Opis je samodejno ustvarjen"/>
          <p:cNvPicPr preferRelativeResize="0"/>
          <p:nvPr/>
        </p:nvPicPr>
        <p:blipFill rotWithShape="1">
          <a:blip r:embed="rId5">
            <a:alphaModFix/>
          </a:blip>
          <a:srcRect/>
          <a:stretch/>
        </p:blipFill>
        <p:spPr>
          <a:xfrm>
            <a:off x="516732" y="706065"/>
            <a:ext cx="2468880" cy="713232"/>
          </a:xfrm>
          <a:prstGeom prst="rect">
            <a:avLst/>
          </a:prstGeom>
          <a:noFill/>
          <a:ln>
            <a:noFill/>
          </a:ln>
        </p:spPr>
      </p:pic>
    </p:spTree>
  </p:cSld>
  <p:clrMapOvr>
    <a:masterClrMapping/>
  </p:clrMapOvr>
</p:sld>
</file>

<file path=ppt/theme/theme1.xml><?xml version="1.0" encoding="utf-8"?>
<a:theme xmlns:a="http://schemas.openxmlformats.org/drawingml/2006/main" name="Officeova tema">
  <a:themeElements>
    <a:clrScheme name="Pisarna">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7_MinimalistDark">
  <a:themeElements>
    <a:clrScheme name="37_MinimalistDark">
      <a:dk1>
        <a:srgbClr val="4B6079"/>
      </a:dk1>
      <a:lt1>
        <a:srgbClr val="FFFFFF"/>
      </a:lt1>
      <a:dk2>
        <a:srgbClr val="6F6F6F"/>
      </a:dk2>
      <a:lt2>
        <a:srgbClr val="D5D5D5"/>
      </a:lt2>
      <a:accent1>
        <a:srgbClr val="9BAABB"/>
      </a:accent1>
      <a:accent2>
        <a:srgbClr val="4CECD6"/>
      </a:accent2>
      <a:accent3>
        <a:srgbClr val="31FD29"/>
      </a:accent3>
      <a:accent4>
        <a:srgbClr val="FEFB00"/>
      </a:accent4>
      <a:accent5>
        <a:srgbClr val="F8ADB9"/>
      </a:accent5>
      <a:accent6>
        <a:srgbClr val="DE9DFE"/>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ova tema">
  <a:themeElements>
    <a:clrScheme name="Pisarna">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ova tema">
  <a:themeElements>
    <a:clrScheme name="Pisarna">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ova tema">
  <a:themeElements>
    <a:clrScheme name="Pisarna">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Officeova tema">
  <a:themeElements>
    <a:clrScheme name="Pisarna">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444</TotalTime>
  <Words>5990</Words>
  <Application>Microsoft Office PowerPoint</Application>
  <PresentationFormat>Widescreen</PresentationFormat>
  <Paragraphs>738</Paragraphs>
  <Slides>90</Slides>
  <Notes>90</Notes>
  <HiddenSlides>0</HiddenSlides>
  <MMClips>1</MMClips>
  <ScaleCrop>false</ScaleCrop>
  <HeadingPairs>
    <vt:vector size="4" baseType="variant">
      <vt:variant>
        <vt:lpstr>Theme</vt:lpstr>
      </vt:variant>
      <vt:variant>
        <vt:i4>6</vt:i4>
      </vt:variant>
      <vt:variant>
        <vt:lpstr>Slide Titles</vt:lpstr>
      </vt:variant>
      <vt:variant>
        <vt:i4>90</vt:i4>
      </vt:variant>
    </vt:vector>
  </HeadingPairs>
  <TitlesOfParts>
    <vt:vector size="96" baseType="lpstr">
      <vt:lpstr>Officeova tema</vt:lpstr>
      <vt:lpstr>37_MinimalistDark</vt:lpstr>
      <vt:lpstr>Officeova tema</vt:lpstr>
      <vt:lpstr>Officeova tema</vt:lpstr>
      <vt:lpstr>Officeova tema</vt:lpstr>
      <vt:lpstr>1_Officeova tema</vt:lpstr>
      <vt:lpstr>PowerPoint Presentation</vt:lpstr>
      <vt:lpstr>PowerPoint Presentation</vt:lpstr>
      <vt:lpstr>Dan 1</vt:lpstr>
      <vt:lpstr>Dan 2</vt:lpstr>
      <vt:lpstr>Dan 3</vt:lpstr>
      <vt:lpstr>Predstavitev udeležencev</vt:lpstr>
      <vt:lpstr>PowerPoint Presentation</vt:lpstr>
      <vt:lpstr>PowerPoint Presentation</vt:lpstr>
      <vt:lpstr>PowerPoint Presentation</vt:lpstr>
      <vt:lpstr>NRRP</vt:lpstr>
      <vt:lpstr>PowerPoint Presentation</vt:lpstr>
      <vt:lpstr>PowerPoint Presentation</vt:lpstr>
      <vt:lpstr>Primer projekta “Settlement of the eastern Alpine region in the Early Middle Ages” (2019-2022)</vt:lpstr>
      <vt:lpstr>Primer projekta “Settlement of the eastern Alpine region in the Early Middle Ages”</vt:lpstr>
      <vt:lpstr>PowerPoint Presentation</vt:lpstr>
      <vt:lpstr>PowerPoint Presentation</vt:lpstr>
      <vt:lpstr>‘…relacijska podatkovna zbirka z nestandardno strukturo, ki je toga in namenska’</vt:lpstr>
      <vt:lpstr>PowerPoint Presentation</vt:lpstr>
      <vt:lpstr>‘…relacijska podatkovna zbirka z nestandardno strukturo, ki je toga in namenska’</vt:lpstr>
      <vt:lpstr>PowerPoint Presentation</vt:lpstr>
      <vt:lpstr>‘…relacijska podatkovna zbirka z nestandardno strukturo, ki je toga in namenska’</vt:lpstr>
      <vt:lpstr>PowerPoint Presentation</vt:lpstr>
      <vt:lpstr>‘…relacijska podatkovna zbirka z nestandardno strukturo, ki je toga in namenska’</vt:lpstr>
      <vt:lpstr>Zaključek</vt:lpstr>
      <vt:lpstr>PowerPoint Presentation</vt:lpstr>
      <vt:lpstr>PowerPoint Presentation</vt:lpstr>
      <vt:lpstr>Jeziko(slo)vni podatki</vt:lpstr>
      <vt:lpstr>Repozitorij CLARIN.SI</vt:lpstr>
      <vt:lpstr>Trajna hramba jezikovnih podatkov</vt:lpstr>
      <vt:lpstr>Prednosti področnega repozitorija</vt:lpstr>
      <vt:lpstr>Priprava jezikovnih podatkov</vt:lpstr>
      <vt:lpstr>PowerPoint Presentation</vt:lpstr>
      <vt:lpstr>PowerPoint Presentation</vt:lpstr>
      <vt:lpstr>ARIS podoktorski projekt</vt:lpstr>
      <vt:lpstr>Zahteve financerja</vt:lpstr>
      <vt:lpstr>Kvalitativna raziskava </vt:lpstr>
      <vt:lpstr>Intervjuji – podatki skozi raziskavo</vt:lpstr>
      <vt:lpstr>Načrti za podatkovno objavo</vt:lpstr>
      <vt:lpstr>Mednarodni vidiki</vt:lpstr>
      <vt:lpstr>Kaj bi zdaj naredila drugače?</vt:lpstr>
      <vt:lpstr>PowerPoint Presentation</vt:lpstr>
      <vt:lpstr>PowerPoint Presentation</vt:lpstr>
      <vt:lpstr>PowerPoint Presentation</vt:lpstr>
      <vt:lpstr>DEAGENCY - The Roles of the Agency of the Dead in the Lives of Individuals in Contemporary Society (ERC № 101095729)  </vt:lpstr>
      <vt:lpstr>Ravnanje s podatki  </vt:lpstr>
      <vt:lpstr>Ravnanje s podatki </vt:lpstr>
      <vt:lpstr>Ravnanje s podatki</vt:lpstr>
      <vt:lpstr>Izzivi</vt:lpstr>
      <vt:lpstr>PowerPoint Presentation</vt:lpstr>
      <vt:lpstr>PowerPoint Presentation</vt:lpstr>
      <vt:lpstr>Predstavitev projekta</vt:lpstr>
      <vt:lpstr>Predstavitev projekta</vt:lpstr>
      <vt:lpstr>Proces digitizacije</vt:lpstr>
      <vt:lpstr>Licence?</vt:lpstr>
      <vt:lpstr>Osebna refleksija</vt:lpstr>
      <vt:lpstr>Osebna refleksija</vt:lpstr>
      <vt:lpstr>PowerPoint Presentation</vt:lpstr>
      <vt:lpstr>PowerPoint Presentation</vt:lpstr>
      <vt:lpstr>Dan 2</vt:lpstr>
      <vt:lpstr>PowerPoint Presentation</vt:lpstr>
      <vt:lpstr>Dan 3</vt:lpstr>
      <vt:lpstr>PowerPoint Presentation</vt:lpstr>
      <vt:lpstr>Vsebina </vt:lpstr>
      <vt:lpstr>Orodja za zaščito podatkov  </vt:lpstr>
      <vt:lpstr>Orodja za zaščito podatkov  </vt:lpstr>
      <vt:lpstr>Orodja za zaščito podatkov  </vt:lpstr>
      <vt:lpstr>Orodja za zaščito podatkov  </vt:lpstr>
      <vt:lpstr>Orodja za zaščito podatkov  </vt:lpstr>
      <vt:lpstr>Orodja za zaščito podatkov  </vt:lpstr>
      <vt:lpstr>VeraCrypt  </vt:lpstr>
      <vt:lpstr>VeraCrypt  </vt:lpstr>
      <vt:lpstr>VeraCrypt  </vt:lpstr>
      <vt:lpstr>Orodja za pripravo NRRP  </vt:lpstr>
      <vt:lpstr>Orodja za pripravo NRRP  </vt:lpstr>
      <vt:lpstr>Orodja za pripravo NRRP  </vt:lpstr>
      <vt:lpstr>DMP Online  </vt:lpstr>
      <vt:lpstr>DMP Online  </vt:lpstr>
      <vt:lpstr>DMP Online  </vt:lpstr>
      <vt:lpstr>DMP Online  </vt:lpstr>
      <vt:lpstr>DMP Online - primer  </vt:lpstr>
      <vt:lpstr>DMP Online - primer  </vt:lpstr>
      <vt:lpstr>NRRP Asistent</vt:lpstr>
      <vt:lpstr>NRRP Asistent</vt:lpstr>
      <vt:lpstr>NRRP Asistent – AAI prijava</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Duško Odić</cp:lastModifiedBy>
  <cp:revision>33</cp:revision>
  <dcterms:created xsi:type="dcterms:W3CDTF">2023-09-11T08:00:44Z</dcterms:created>
  <dcterms:modified xsi:type="dcterms:W3CDTF">2026-04-16T07:09:29Z</dcterms:modified>
</cp:coreProperties>
</file>