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0.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1.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3.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4.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6" r:id="rId3"/>
    <p:sldMasterId id="2147483690" r:id="rId4"/>
    <p:sldMasterId id="2147483704" r:id="rId5"/>
    <p:sldMasterId id="2147483718" r:id="rId6"/>
    <p:sldMasterId id="2147483751" r:id="rId7"/>
    <p:sldMasterId id="2147483770" r:id="rId8"/>
    <p:sldMasterId id="2147483776" r:id="rId9"/>
    <p:sldMasterId id="2147483782" r:id="rId10"/>
    <p:sldMasterId id="2147483801" r:id="rId11"/>
    <p:sldMasterId id="2147483815" r:id="rId12"/>
    <p:sldMasterId id="2147483829" r:id="rId13"/>
    <p:sldMasterId id="2147483848" r:id="rId14"/>
    <p:sldMasterId id="2147483867" r:id="rId15"/>
  </p:sldMasterIdLst>
  <p:notesMasterIdLst>
    <p:notesMasterId r:id="rId88"/>
  </p:notesMasterIdLst>
  <p:sldIdLst>
    <p:sldId id="256" r:id="rId16"/>
    <p:sldId id="260" r:id="rId17"/>
    <p:sldId id="261" r:id="rId18"/>
    <p:sldId id="262" r:id="rId19"/>
    <p:sldId id="306" r:id="rId20"/>
    <p:sldId id="307" r:id="rId21"/>
    <p:sldId id="308" r:id="rId22"/>
    <p:sldId id="309" r:id="rId23"/>
    <p:sldId id="310" r:id="rId24"/>
    <p:sldId id="311" r:id="rId25"/>
    <p:sldId id="312" r:id="rId26"/>
    <p:sldId id="313" r:id="rId27"/>
    <p:sldId id="314" r:id="rId28"/>
    <p:sldId id="315" r:id="rId29"/>
    <p:sldId id="316" r:id="rId30"/>
    <p:sldId id="265" r:id="rId31"/>
    <p:sldId id="266" r:id="rId32"/>
    <p:sldId id="267" r:id="rId33"/>
    <p:sldId id="268" r:id="rId34"/>
    <p:sldId id="269" r:id="rId35"/>
    <p:sldId id="270" r:id="rId36"/>
    <p:sldId id="271" r:id="rId37"/>
    <p:sldId id="287" r:id="rId38"/>
    <p:sldId id="272" r:id="rId39"/>
    <p:sldId id="273" r:id="rId40"/>
    <p:sldId id="274" r:id="rId41"/>
    <p:sldId id="275" r:id="rId42"/>
    <p:sldId id="276" r:id="rId43"/>
    <p:sldId id="277" r:id="rId44"/>
    <p:sldId id="278" r:id="rId45"/>
    <p:sldId id="279" r:id="rId46"/>
    <p:sldId id="280" r:id="rId47"/>
    <p:sldId id="281" r:id="rId48"/>
    <p:sldId id="282" r:id="rId49"/>
    <p:sldId id="283" r:id="rId50"/>
    <p:sldId id="284" r:id="rId51"/>
    <p:sldId id="285" r:id="rId52"/>
    <p:sldId id="290" r:id="rId53"/>
    <p:sldId id="291" r:id="rId54"/>
    <p:sldId id="292" r:id="rId55"/>
    <p:sldId id="293" r:id="rId56"/>
    <p:sldId id="294" r:id="rId57"/>
    <p:sldId id="295" r:id="rId58"/>
    <p:sldId id="296" r:id="rId59"/>
    <p:sldId id="297" r:id="rId60"/>
    <p:sldId id="298" r:id="rId61"/>
    <p:sldId id="301" r:id="rId62"/>
    <p:sldId id="302" r:id="rId63"/>
    <p:sldId id="299" r:id="rId64"/>
    <p:sldId id="300" r:id="rId65"/>
    <p:sldId id="288" r:id="rId66"/>
    <p:sldId id="289" r:id="rId67"/>
    <p:sldId id="317" r:id="rId68"/>
    <p:sldId id="318" r:id="rId69"/>
    <p:sldId id="319" r:id="rId70"/>
    <p:sldId id="320" r:id="rId71"/>
    <p:sldId id="331" r:id="rId72"/>
    <p:sldId id="332" r:id="rId73"/>
    <p:sldId id="322" r:id="rId74"/>
    <p:sldId id="323" r:id="rId75"/>
    <p:sldId id="324" r:id="rId76"/>
    <p:sldId id="325" r:id="rId77"/>
    <p:sldId id="326" r:id="rId78"/>
    <p:sldId id="327" r:id="rId79"/>
    <p:sldId id="328" r:id="rId80"/>
    <p:sldId id="334" r:id="rId81"/>
    <p:sldId id="333" r:id="rId82"/>
    <p:sldId id="335" r:id="rId83"/>
    <p:sldId id="329" r:id="rId84"/>
    <p:sldId id="330" r:id="rId85"/>
    <p:sldId id="336" r:id="rId86"/>
    <p:sldId id="257" r:id="rId87"/>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DD3805-3B5C-2E5B-3433-D5433B813847}" v="17" dt="2024-09-25T08:02:48.071"/>
    <p1510:client id="{635950D5-1D48-8989-6E0F-10E2411EFC1A}" v="2" dt="2024-09-25T10:34:33.8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643"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presProps" Target="presProps.xml"/><Relationship Id="rId16" Type="http://schemas.openxmlformats.org/officeDocument/2006/relationships/slide" Target="slides/slide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5.xml"/><Relationship Id="rId90" Type="http://schemas.openxmlformats.org/officeDocument/2006/relationships/viewProps" Target="viewProps.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F43CCF-BC76-4A48-9094-029F8813F6E3}"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53311C-1D17-4DF3-994D-B57EB3DB9173}" type="slidenum">
              <a:rPr lang="en-US" smtClean="0"/>
              <a:t>‹#›</a:t>
            </a:fld>
            <a:endParaRPr lang="en-US"/>
          </a:p>
        </p:txBody>
      </p:sp>
    </p:spTree>
    <p:extLst>
      <p:ext uri="{BB962C8B-B14F-4D97-AF65-F5344CB8AC3E}">
        <p14:creationId xmlns:p14="http://schemas.microsoft.com/office/powerpoint/2010/main" val="4258194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427557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84d0928da3_1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84d0928da3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0366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851a91026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851a91026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1663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Welcome to this session on pedagogy and learning design.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My name is Helen Clare from Jisc in the UK and I’ll be running this session with Linas Cepinskas from DANS in the Netherlands. We both work on the EOSC Synergy project where we are creating a train the trainer programme for online learning. This session is adapted from those materials. </a:t>
            </a:r>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a:pPr>
                <a:buSzPts val="1400"/>
              </a:pPr>
              <a:t>16</a:t>
            </a:fld>
            <a:endParaRPr/>
          </a:p>
        </p:txBody>
      </p:sp>
    </p:spTree>
    <p:extLst>
      <p:ext uri="{BB962C8B-B14F-4D97-AF65-F5344CB8AC3E}">
        <p14:creationId xmlns:p14="http://schemas.microsoft.com/office/powerpoint/2010/main" val="3655048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6733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a:p>
        </p:txBody>
      </p:sp>
      <p:sp>
        <p:nvSpPr>
          <p:cNvPr id="199" name="Google Shape;19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SzPts val="1200"/>
            </a:pPr>
            <a:fld id="{00000000-1234-1234-1234-123412341234}" type="slidenum">
              <a:rPr lang="en-GB">
                <a:latin typeface="Calibri"/>
                <a:ea typeface="Calibri"/>
                <a:cs typeface="Calibri"/>
                <a:sym typeface="Calibri"/>
              </a:rPr>
              <a:pPr>
                <a:buSzPts val="1200"/>
              </a:pPr>
              <a:t>18</a:t>
            </a:fld>
            <a:endParaRPr>
              <a:latin typeface="Calibri"/>
              <a:ea typeface="Calibri"/>
              <a:cs typeface="Calibri"/>
              <a:sym typeface="Calibri"/>
            </a:endParaRPr>
          </a:p>
        </p:txBody>
      </p:sp>
    </p:spTree>
    <p:extLst>
      <p:ext uri="{BB962C8B-B14F-4D97-AF65-F5344CB8AC3E}">
        <p14:creationId xmlns:p14="http://schemas.microsoft.com/office/powerpoint/2010/main" val="2772571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0" algn="l" rtl="0">
              <a:lnSpc>
                <a:spcPct val="100000"/>
              </a:lnSpc>
              <a:spcBef>
                <a:spcPts val="0"/>
              </a:spcBef>
              <a:spcAft>
                <a:spcPts val="0"/>
              </a:spcAft>
              <a:buSzPts val="1400"/>
              <a:buNone/>
            </a:pPr>
            <a:endParaRPr/>
          </a:p>
        </p:txBody>
      </p:sp>
      <p:sp>
        <p:nvSpPr>
          <p:cNvPr id="227" name="Google Shape;22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SzPts val="1200"/>
            </a:pPr>
            <a:fld id="{00000000-1234-1234-1234-123412341234}" type="slidenum">
              <a:rPr lang="en-GB">
                <a:latin typeface="Calibri"/>
                <a:ea typeface="Calibri"/>
                <a:cs typeface="Calibri"/>
                <a:sym typeface="Calibri"/>
              </a:rPr>
              <a:pPr>
                <a:buSzPts val="1200"/>
              </a:pPr>
              <a:t>19</a:t>
            </a:fld>
            <a:endParaRPr>
              <a:latin typeface="Calibri"/>
              <a:ea typeface="Calibri"/>
              <a:cs typeface="Calibri"/>
              <a:sym typeface="Calibri"/>
            </a:endParaRPr>
          </a:p>
        </p:txBody>
      </p:sp>
    </p:spTree>
    <p:extLst>
      <p:ext uri="{BB962C8B-B14F-4D97-AF65-F5344CB8AC3E}">
        <p14:creationId xmlns:p14="http://schemas.microsoft.com/office/powerpoint/2010/main" val="1310061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SzPts val="1200"/>
            </a:pPr>
            <a:fld id="{00000000-1234-1234-1234-123412341234}" type="slidenum">
              <a:rPr lang="en-GB">
                <a:latin typeface="Calibri"/>
                <a:ea typeface="Calibri"/>
                <a:cs typeface="Calibri"/>
                <a:sym typeface="Calibri"/>
              </a:rPr>
              <a:pPr>
                <a:buSzPts val="1200"/>
              </a:pPr>
              <a:t>20</a:t>
            </a:fld>
            <a:endParaRPr>
              <a:latin typeface="Calibri"/>
              <a:ea typeface="Calibri"/>
              <a:cs typeface="Calibri"/>
              <a:sym typeface="Calibri"/>
            </a:endParaRPr>
          </a:p>
        </p:txBody>
      </p:sp>
    </p:spTree>
    <p:extLst>
      <p:ext uri="{BB962C8B-B14F-4D97-AF65-F5344CB8AC3E}">
        <p14:creationId xmlns:p14="http://schemas.microsoft.com/office/powerpoint/2010/main" val="4225916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b="0" i="0">
              <a:solidFill>
                <a:srgbClr val="6E6F66"/>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solidFill>
                <a:srgbClr val="6E6F66"/>
              </a:solidFill>
              <a:latin typeface="Arial"/>
              <a:ea typeface="Arial"/>
              <a:cs typeface="Arial"/>
              <a:sym typeface="Arial"/>
            </a:endParaRPr>
          </a:p>
          <a:p>
            <a:pPr marL="457200" marR="0" lvl="0" indent="-228600" algn="l" rtl="0">
              <a:lnSpc>
                <a:spcPct val="100000"/>
              </a:lnSpc>
              <a:spcBef>
                <a:spcPts val="0"/>
              </a:spcBef>
              <a:spcAft>
                <a:spcPts val="0"/>
              </a:spcAft>
              <a:buSzPts val="1400"/>
              <a:buNone/>
            </a:pPr>
            <a:endParaRPr>
              <a:solidFill>
                <a:srgbClr val="6E6F66"/>
              </a:solidFill>
              <a:latin typeface="Arial"/>
              <a:ea typeface="Arial"/>
              <a:cs typeface="Arial"/>
              <a:sym typeface="Arial"/>
            </a:endParaRPr>
          </a:p>
        </p:txBody>
      </p:sp>
      <p:sp>
        <p:nvSpPr>
          <p:cNvPr id="326" name="Google Shape;32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SzPts val="1200"/>
            </a:pPr>
            <a:fld id="{00000000-1234-1234-1234-123412341234}" type="slidenum">
              <a:rPr lang="en-GB">
                <a:latin typeface="Calibri"/>
                <a:ea typeface="Calibri"/>
                <a:cs typeface="Calibri"/>
                <a:sym typeface="Calibri"/>
              </a:rPr>
              <a:pPr>
                <a:buSzPts val="1200"/>
              </a:pPr>
              <a:t>21</a:t>
            </a:fld>
            <a:endParaRPr>
              <a:latin typeface="Calibri"/>
              <a:ea typeface="Calibri"/>
              <a:cs typeface="Calibri"/>
              <a:sym typeface="Calibri"/>
            </a:endParaRPr>
          </a:p>
        </p:txBody>
      </p:sp>
    </p:spTree>
    <p:extLst>
      <p:ext uri="{BB962C8B-B14F-4D97-AF65-F5344CB8AC3E}">
        <p14:creationId xmlns:p14="http://schemas.microsoft.com/office/powerpoint/2010/main" val="3035421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4135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4434b4a2ae_1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4434b4a2ae_1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9911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84d0928da3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84d0928da3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7134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4436b326dd_13_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0" name="Google Shape;750;g4436b326dd_1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4391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endParaRPr/>
          </a:p>
        </p:txBody>
      </p:sp>
      <p:sp>
        <p:nvSpPr>
          <p:cNvPr id="358" name="Google Shape;35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SzPts val="1200"/>
            </a:pPr>
            <a:fld id="{00000000-1234-1234-1234-123412341234}" type="slidenum">
              <a:rPr lang="en-GB">
                <a:latin typeface="Calibri"/>
                <a:ea typeface="Calibri"/>
                <a:cs typeface="Calibri"/>
                <a:sym typeface="Calibri"/>
              </a:rPr>
              <a:pPr>
                <a:buSzPts val="1200"/>
              </a:pPr>
              <a:t>31</a:t>
            </a:fld>
            <a:endParaRPr>
              <a:latin typeface="Calibri"/>
              <a:ea typeface="Calibri"/>
              <a:cs typeface="Calibri"/>
              <a:sym typeface="Calibri"/>
            </a:endParaRPr>
          </a:p>
        </p:txBody>
      </p:sp>
    </p:spTree>
    <p:extLst>
      <p:ext uri="{BB962C8B-B14F-4D97-AF65-F5344CB8AC3E}">
        <p14:creationId xmlns:p14="http://schemas.microsoft.com/office/powerpoint/2010/main" val="264919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9" name="Google Shape;36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33648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4436b326dd_13_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4" name="Google Shape;844;g4436b326dd_13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3126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a:p>
        </p:txBody>
      </p:sp>
      <p:sp>
        <p:nvSpPr>
          <p:cNvPr id="269" name="Google Shape;26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SzPts val="1200"/>
            </a:pPr>
            <a:fld id="{00000000-1234-1234-1234-123412341234}" type="slidenum">
              <a:rPr lang="en-GB">
                <a:latin typeface="Calibri"/>
                <a:ea typeface="Calibri"/>
                <a:cs typeface="Calibri"/>
                <a:sym typeface="Calibri"/>
              </a:rPr>
              <a:pPr>
                <a:buSzPts val="1200"/>
              </a:pPr>
              <a:t>40</a:t>
            </a:fld>
            <a:endParaRPr>
              <a:latin typeface="Calibri"/>
              <a:ea typeface="Calibri"/>
              <a:cs typeface="Calibri"/>
              <a:sym typeface="Calibri"/>
            </a:endParaRPr>
          </a:p>
        </p:txBody>
      </p:sp>
    </p:spTree>
    <p:extLst>
      <p:ext uri="{BB962C8B-B14F-4D97-AF65-F5344CB8AC3E}">
        <p14:creationId xmlns:p14="http://schemas.microsoft.com/office/powerpoint/2010/main" val="865449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292" name="Google Shape;29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a:buSzPts val="1200"/>
            </a:pPr>
            <a:fld id="{00000000-1234-1234-1234-123412341234}" type="slidenum">
              <a:rPr lang="en-GB">
                <a:latin typeface="Calibri"/>
                <a:ea typeface="Calibri"/>
                <a:cs typeface="Calibri"/>
                <a:sym typeface="Calibri"/>
              </a:rPr>
              <a:pPr>
                <a:buSzPts val="1200"/>
              </a:pPr>
              <a:t>46</a:t>
            </a:fld>
            <a:endParaRPr>
              <a:latin typeface="Calibri"/>
              <a:ea typeface="Calibri"/>
              <a:cs typeface="Calibri"/>
              <a:sym typeface="Calibri"/>
            </a:endParaRPr>
          </a:p>
        </p:txBody>
      </p:sp>
    </p:spTree>
    <p:extLst>
      <p:ext uri="{BB962C8B-B14F-4D97-AF65-F5344CB8AC3E}">
        <p14:creationId xmlns:p14="http://schemas.microsoft.com/office/powerpoint/2010/main" val="2802604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4434b4a2ae_1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4434b4a2ae_1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3780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4434b4a2ae_1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4434b4a2ae_1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3576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684621-04B6-41F7-9097-3656C061A869}" type="slidenum">
              <a:rPr lang="ko-KR" altLang="en-US" smtClean="0"/>
              <a:t>54</a:t>
            </a:fld>
            <a:endParaRPr lang="ko-KR" altLang="en-US"/>
          </a:p>
        </p:txBody>
      </p:sp>
    </p:spTree>
    <p:extLst>
      <p:ext uri="{BB962C8B-B14F-4D97-AF65-F5344CB8AC3E}">
        <p14:creationId xmlns:p14="http://schemas.microsoft.com/office/powerpoint/2010/main" val="217698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84d0928da3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84d0928da3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7137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84d0928da3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84d0928da3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8729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84d0928da3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84d0928da3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6257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84d0928da3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84d0928da3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803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84d0928da3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84d0928da3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590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84d0928da3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84d0928da3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247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84d0928da3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84d0928da3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82744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6.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emf"/><Relationship Id="rId1" Type="http://schemas.openxmlformats.org/officeDocument/2006/relationships/slideMaster" Target="../slideMasters/slideMaster6.xml"/><Relationship Id="rId5" Type="http://schemas.openxmlformats.org/officeDocument/2006/relationships/image" Target="../media/image16.png"/><Relationship Id="rId4" Type="http://schemas.openxmlformats.org/officeDocument/2006/relationships/image" Target="../media/image13.svg"/></Relationships>
</file>

<file path=ppt/slideLayouts/_rels/slideLayout6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emf"/><Relationship Id="rId7"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Master" Target="../slideMasters/slideMaster6.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6.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Master" Target="../slideMasters/slideMaster6.xml"/><Relationship Id="rId5" Type="http://schemas.openxmlformats.org/officeDocument/2006/relationships/image" Target="../media/image20.png"/><Relationship Id="rId4" Type="http://schemas.microsoft.com/office/2007/relationships/hdphoto" Target="../media/hdphoto1.wdp"/></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6.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3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Master" Target="../slideMasters/slideMaster6.xml"/><Relationship Id="rId6" Type="http://schemas.openxmlformats.org/officeDocument/2006/relationships/image" Target="../media/image31.png"/><Relationship Id="rId5" Type="http://schemas.openxmlformats.org/officeDocument/2006/relationships/image" Target="../media/image20.png"/><Relationship Id="rId4" Type="http://schemas.microsoft.com/office/2007/relationships/hdphoto" Target="../media/hdphoto1.wdp"/></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emf"/><Relationship Id="rId1" Type="http://schemas.openxmlformats.org/officeDocument/2006/relationships/slideMaster" Target="../slideMasters/slideMaster6.xml"/><Relationship Id="rId4" Type="http://schemas.openxmlformats.org/officeDocument/2006/relationships/image" Target="../media/image33.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7.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jpeg"/><Relationship Id="rId1" Type="http://schemas.openxmlformats.org/officeDocument/2006/relationships/slideMaster" Target="../slideMasters/slideMaster6.xml"/><Relationship Id="rId5" Type="http://schemas.microsoft.com/office/2007/relationships/hdphoto" Target="../media/hdphoto1.wdp"/><Relationship Id="rId4" Type="http://schemas.openxmlformats.org/officeDocument/2006/relationships/image" Target="../media/image30.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png"/><Relationship Id="rId1" Type="http://schemas.openxmlformats.org/officeDocument/2006/relationships/slideMaster" Target="../slideMasters/slideMaster6.xml"/><Relationship Id="rId5" Type="http://schemas.microsoft.com/office/2007/relationships/hdphoto" Target="../media/hdphoto1.wdp"/><Relationship Id="rId4" Type="http://schemas.openxmlformats.org/officeDocument/2006/relationships/image" Target="../media/image30.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9.jpeg"/><Relationship Id="rId1" Type="http://schemas.openxmlformats.org/officeDocument/2006/relationships/slideMaster" Target="../slideMasters/slideMaster6.xml"/><Relationship Id="rId5" Type="http://schemas.microsoft.com/office/2007/relationships/hdphoto" Target="../media/hdphoto1.wdp"/><Relationship Id="rId4" Type="http://schemas.openxmlformats.org/officeDocument/2006/relationships/image" Target="../media/image30.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png"/><Relationship Id="rId1" Type="http://schemas.openxmlformats.org/officeDocument/2006/relationships/slideMaster" Target="../slideMasters/slideMaster6.xml"/><Relationship Id="rId5" Type="http://schemas.microsoft.com/office/2007/relationships/hdphoto" Target="../media/hdphoto1.wdp"/><Relationship Id="rId4" Type="http://schemas.openxmlformats.org/officeDocument/2006/relationships/image" Target="../media/image30.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png"/><Relationship Id="rId1" Type="http://schemas.openxmlformats.org/officeDocument/2006/relationships/slideMaster" Target="../slideMasters/slideMaster6.xml"/><Relationship Id="rId5" Type="http://schemas.microsoft.com/office/2007/relationships/hdphoto" Target="../media/hdphoto1.wdp"/><Relationship Id="rId4" Type="http://schemas.openxmlformats.org/officeDocument/2006/relationships/image" Target="../media/image30.pn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slovni diapoziti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3015DE-0B6A-4359-812D-714F1AA52190}"/>
              </a:ext>
            </a:extLst>
          </p:cNvPr>
          <p:cNvSpPr txBox="1">
            <a:spLocks noGrp="1"/>
          </p:cNvSpPr>
          <p:nvPr>
            <p:ph type="ctrTitle" hasCustomPrompt="1"/>
          </p:nvPr>
        </p:nvSpPr>
        <p:spPr>
          <a:xfrm>
            <a:off x="543818" y="339529"/>
            <a:ext cx="9144000" cy="2054931"/>
          </a:xfrm>
        </p:spPr>
        <p:txBody>
          <a:bodyPr anchor="b" anchorCtr="0"/>
          <a:lstStyle>
            <a:lvl1pPr algn="l">
              <a:lnSpc>
                <a:spcPct val="100000"/>
              </a:lnSpc>
              <a:defRPr sz="6600"/>
            </a:lvl1pPr>
          </a:lstStyle>
          <a:p>
            <a:pPr lvl="0"/>
            <a:r>
              <a:rPr lang="sl-SI"/>
              <a:t>Naslov predavanja</a:t>
            </a:r>
          </a:p>
        </p:txBody>
      </p:sp>
      <p:sp>
        <p:nvSpPr>
          <p:cNvPr id="3" name="Podnaslov 2">
            <a:extLst>
              <a:ext uri="{FF2B5EF4-FFF2-40B4-BE49-F238E27FC236}">
                <a16:creationId xmlns:a16="http://schemas.microsoft.com/office/drawing/2014/main" id="{A3FFA1B1-761E-455F-85C3-BD95F8B5C941}"/>
              </a:ext>
            </a:extLst>
          </p:cNvPr>
          <p:cNvSpPr txBox="1">
            <a:spLocks noGrp="1"/>
          </p:cNvSpPr>
          <p:nvPr>
            <p:ph type="subTitle" idx="1" hasCustomPrompt="1"/>
          </p:nvPr>
        </p:nvSpPr>
        <p:spPr>
          <a:xfrm>
            <a:off x="543818" y="2580909"/>
            <a:ext cx="6541137" cy="946880"/>
          </a:xfrm>
        </p:spPr>
        <p:txBody>
          <a:bodyPr anchor="t" anchorCtr="0">
            <a:normAutofit/>
          </a:bodyPr>
          <a:lstStyle>
            <a:lvl1pPr marL="0" indent="0" algn="l" defTabSz="914400" rtl="0" eaLnBrk="1" latinLnBrk="0" hangingPunct="1">
              <a:buNone/>
              <a:defRPr lang="sl-SI" sz="2800" b="0" kern="1200" dirty="0">
                <a:solidFill>
                  <a:schemeClr val="bg1"/>
                </a:solidFill>
                <a:latin typeface="+mn-lt"/>
                <a:ea typeface="+mn-ea"/>
                <a:cs typeface="+mn-cs"/>
              </a:defRPr>
            </a:lvl1pPr>
          </a:lstStyle>
          <a:p>
            <a:pPr lvl="0"/>
            <a:r>
              <a:rPr lang="sl-SI"/>
              <a:t>Podnaslov predavanja</a:t>
            </a:r>
          </a:p>
        </p:txBody>
      </p:sp>
      <p:pic>
        <p:nvPicPr>
          <p:cNvPr id="7" name="Picture 6" descr="A grey and black sign with a person in a circle&#10;&#10;Description automatically generated">
            <a:extLst>
              <a:ext uri="{FF2B5EF4-FFF2-40B4-BE49-F238E27FC236}">
                <a16:creationId xmlns:a16="http://schemas.microsoft.com/office/drawing/2014/main" id="{3A16BFCE-24A2-2E5B-74D7-23ED44FB3E29}"/>
              </a:ext>
            </a:extLst>
          </p:cNvPr>
          <p:cNvPicPr>
            <a:picLocks noChangeAspect="1"/>
          </p:cNvPicPr>
          <p:nvPr userDrawn="1"/>
        </p:nvPicPr>
        <p:blipFill>
          <a:blip r:embed="rId3"/>
          <a:stretch>
            <a:fillRect/>
          </a:stretch>
        </p:blipFill>
        <p:spPr>
          <a:xfrm>
            <a:off x="782811" y="5432430"/>
            <a:ext cx="1249752" cy="432400"/>
          </a:xfrm>
          <a:prstGeom prst="rect">
            <a:avLst/>
          </a:prstGeom>
        </p:spPr>
      </p:pic>
      <p:sp>
        <p:nvSpPr>
          <p:cNvPr id="14" name="Text Placeholder 13">
            <a:extLst>
              <a:ext uri="{FF2B5EF4-FFF2-40B4-BE49-F238E27FC236}">
                <a16:creationId xmlns:a16="http://schemas.microsoft.com/office/drawing/2014/main" id="{7D529B53-E4B7-DECD-B462-0CB8E3F12F66}"/>
              </a:ext>
            </a:extLst>
          </p:cNvPr>
          <p:cNvSpPr>
            <a:spLocks noGrp="1"/>
          </p:cNvSpPr>
          <p:nvPr>
            <p:ph type="body" sz="quarter" idx="10" hasCustomPrompt="1"/>
          </p:nvPr>
        </p:nvSpPr>
        <p:spPr>
          <a:xfrm>
            <a:off x="543818" y="3677441"/>
            <a:ext cx="6540500" cy="814388"/>
          </a:xfrm>
        </p:spPr>
        <p:txBody>
          <a:bodyPr>
            <a:normAutofit/>
          </a:bodyPr>
          <a:lstStyle>
            <a:lvl1pPr marL="0" indent="0">
              <a:buFont typeface="Arial" panose="020B0604020202020204" pitchFamily="34" charset="0"/>
              <a:buNone/>
              <a:defRPr lang="sl-SI" sz="2000" b="0" kern="1200" dirty="0">
                <a:solidFill>
                  <a:schemeClr val="bg1"/>
                </a:solidFill>
                <a:latin typeface="+mn-lt"/>
                <a:ea typeface="+mn-ea"/>
                <a:cs typeface="+mn-cs"/>
              </a:defRPr>
            </a:lvl1pPr>
          </a:lstStyle>
          <a:p>
            <a:pPr lvl="0"/>
            <a:r>
              <a:rPr lang="sl-SI"/>
              <a:t>Ciljna publika in datum</a:t>
            </a:r>
          </a:p>
        </p:txBody>
      </p:sp>
      <p:sp>
        <p:nvSpPr>
          <p:cNvPr id="16" name="Text Placeholder 15">
            <a:extLst>
              <a:ext uri="{FF2B5EF4-FFF2-40B4-BE49-F238E27FC236}">
                <a16:creationId xmlns:a16="http://schemas.microsoft.com/office/drawing/2014/main" id="{5E72EF10-3963-85CE-5D1B-6F762848E2B8}"/>
              </a:ext>
            </a:extLst>
          </p:cNvPr>
          <p:cNvSpPr>
            <a:spLocks noGrp="1"/>
          </p:cNvSpPr>
          <p:nvPr>
            <p:ph type="body" sz="quarter" idx="11" hasCustomPrompt="1"/>
          </p:nvPr>
        </p:nvSpPr>
        <p:spPr>
          <a:xfrm>
            <a:off x="544512" y="4641481"/>
            <a:ext cx="11251247" cy="790944"/>
          </a:xfrm>
        </p:spPr>
        <p:txBody>
          <a:bodyPr>
            <a:normAutofit/>
          </a:bodyPr>
          <a:lstStyle>
            <a:lvl1pPr marL="0" indent="0">
              <a:buNone/>
              <a:defRPr lang="sl-SI" sz="2000" b="0" kern="1200" dirty="0">
                <a:solidFill>
                  <a:schemeClr val="bg1"/>
                </a:solidFill>
                <a:latin typeface="+mn-lt"/>
                <a:ea typeface="+mn-ea"/>
                <a:cs typeface="+mn-cs"/>
              </a:defRPr>
            </a:lvl1pPr>
          </a:lstStyle>
          <a:p>
            <a:pPr lvl="0"/>
            <a:r>
              <a:rPr lang="sl-SI"/>
              <a:t>Avtor, ustanova</a:t>
            </a:r>
          </a:p>
        </p:txBody>
      </p:sp>
    </p:spTree>
    <p:extLst>
      <p:ext uri="{BB962C8B-B14F-4D97-AF65-F5344CB8AC3E}">
        <p14:creationId xmlns:p14="http://schemas.microsoft.com/office/powerpoint/2010/main" val="278831401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adnja prosojnica">
    <p:bg>
      <p:bgPr>
        <a:solidFill>
          <a:srgbClr val="FFFFFF"/>
        </a:solidFill>
        <a:effectLst/>
      </p:bgPr>
    </p:bg>
    <p:spTree>
      <p:nvGrpSpPr>
        <p:cNvPr id="1" name=""/>
        <p:cNvGrpSpPr/>
        <p:nvPr/>
      </p:nvGrpSpPr>
      <p:grpSpPr>
        <a:xfrm>
          <a:off x="0" y="0"/>
          <a:ext cx="0" cy="0"/>
          <a:chOff x="0" y="0"/>
          <a:chExt cx="0" cy="0"/>
        </a:xfrm>
      </p:grpSpPr>
      <p:pic>
        <p:nvPicPr>
          <p:cNvPr id="4" name="Slika 10" descr="Slika, ki vsebuje besede risanje&#10;&#10;Opis je samodejno ustvarjen">
            <a:extLst>
              <a:ext uri="{FF2B5EF4-FFF2-40B4-BE49-F238E27FC236}">
                <a16:creationId xmlns:a16="http://schemas.microsoft.com/office/drawing/2014/main" id="{204ACE0E-3059-CDA9-50A5-856EF51D3BF3}"/>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val="0"/>
              </a:ext>
            </a:extLst>
          </a:blip>
          <a:srcRect t="13223" r="22131"/>
          <a:stretch/>
        </p:blipFill>
        <p:spPr>
          <a:xfrm>
            <a:off x="5233087" y="0"/>
            <a:ext cx="6958914" cy="5184456"/>
          </a:xfrm>
          <a:prstGeom prst="rect">
            <a:avLst/>
          </a:prstGeom>
        </p:spPr>
      </p:pic>
      <p:pic>
        <p:nvPicPr>
          <p:cNvPr id="5" name="Slika 8">
            <a:extLst>
              <a:ext uri="{FF2B5EF4-FFF2-40B4-BE49-F238E27FC236}">
                <a16:creationId xmlns:a16="http://schemas.microsoft.com/office/drawing/2014/main" id="{513EDDCD-9F91-AAB2-F992-C44D2DF75715}"/>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p:blipFill>
        <p:spPr>
          <a:xfrm>
            <a:off x="416562" y="5238369"/>
            <a:ext cx="10009549" cy="1114396"/>
          </a:xfrm>
          <a:prstGeom prst="rect">
            <a:avLst/>
          </a:prstGeom>
        </p:spPr>
      </p:pic>
      <p:pic>
        <p:nvPicPr>
          <p:cNvPr id="6" name="Slika 12" descr="Slika, ki vsebuje besede besedilo, pisava, logotip, grafika&#10;&#10;Opis je samodejno ustvarjen">
            <a:extLst>
              <a:ext uri="{FF2B5EF4-FFF2-40B4-BE49-F238E27FC236}">
                <a16:creationId xmlns:a16="http://schemas.microsoft.com/office/drawing/2014/main" id="{3E681E80-B028-61CB-1B4C-1C5F931804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6732" y="706065"/>
            <a:ext cx="2468880" cy="713232"/>
          </a:xfrm>
          <a:prstGeom prst="rect">
            <a:avLst/>
          </a:prstGeom>
        </p:spPr>
      </p:pic>
      <p:sp>
        <p:nvSpPr>
          <p:cNvPr id="7" name="PoljeZBesedilom 6">
            <a:extLst>
              <a:ext uri="{FF2B5EF4-FFF2-40B4-BE49-F238E27FC236}">
                <a16:creationId xmlns:a16="http://schemas.microsoft.com/office/drawing/2014/main" id="{C973A8E9-ACF1-6902-26BE-51471E72CA3C}"/>
              </a:ext>
            </a:extLst>
          </p:cNvPr>
          <p:cNvSpPr txBox="1"/>
          <p:nvPr userDrawn="1"/>
        </p:nvSpPr>
        <p:spPr>
          <a:xfrm>
            <a:off x="395416" y="1637271"/>
            <a:ext cx="3861487" cy="738664"/>
          </a:xfrm>
          <a:prstGeom prst="rect">
            <a:avLst/>
          </a:prstGeom>
          <a:noFill/>
        </p:spPr>
        <p:txBody>
          <a:bodyPr wrap="square" rtlCol="0">
            <a:spAutoFit/>
          </a:bodyPr>
          <a:lstStyle/>
          <a:p>
            <a:r>
              <a:rPr lang="sl-SI" sz="1050" b="1">
                <a:solidFill>
                  <a:schemeClr val="tx2">
                    <a:lumMod val="75000"/>
                  </a:schemeClr>
                </a:solidFill>
              </a:rPr>
              <a:t>Centralna tehniška knjižnica Univerze v Ljubljani</a:t>
            </a:r>
            <a:endParaRPr lang="sl-SI" sz="1050">
              <a:solidFill>
                <a:schemeClr val="tx2">
                  <a:lumMod val="75000"/>
                </a:schemeClr>
              </a:solidFill>
            </a:endParaRPr>
          </a:p>
          <a:p>
            <a:r>
              <a:rPr lang="sl-SI" sz="1050" b="1" i="1">
                <a:solidFill>
                  <a:schemeClr val="tx2">
                    <a:lumMod val="75000"/>
                  </a:schemeClr>
                </a:solidFill>
              </a:rPr>
              <a:t>Central </a:t>
            </a:r>
            <a:r>
              <a:rPr lang="sl-SI" sz="1050" b="1" i="1" err="1">
                <a:solidFill>
                  <a:schemeClr val="tx2">
                    <a:lumMod val="75000"/>
                  </a:schemeClr>
                </a:solidFill>
              </a:rPr>
              <a:t>Technical</a:t>
            </a:r>
            <a:r>
              <a:rPr lang="sl-SI" sz="1050" b="1" i="1">
                <a:solidFill>
                  <a:schemeClr val="tx2">
                    <a:lumMod val="75000"/>
                  </a:schemeClr>
                </a:solidFill>
              </a:rPr>
              <a:t> </a:t>
            </a:r>
            <a:r>
              <a:rPr lang="sl-SI" sz="1050" b="1" i="1" err="1">
                <a:solidFill>
                  <a:schemeClr val="tx2">
                    <a:lumMod val="75000"/>
                  </a:schemeClr>
                </a:solidFill>
              </a:rPr>
              <a:t>Library</a:t>
            </a:r>
            <a:r>
              <a:rPr lang="sl-SI" sz="1050" b="1" i="1">
                <a:solidFill>
                  <a:schemeClr val="tx2">
                    <a:lumMod val="75000"/>
                  </a:schemeClr>
                </a:solidFill>
              </a:rPr>
              <a:t> at </a:t>
            </a:r>
            <a:r>
              <a:rPr lang="sl-SI" sz="1050" b="1" i="1" err="1">
                <a:solidFill>
                  <a:schemeClr val="tx2">
                    <a:lumMod val="75000"/>
                  </a:schemeClr>
                </a:solidFill>
              </a:rPr>
              <a:t>the</a:t>
            </a:r>
            <a:r>
              <a:rPr lang="sl-SI" sz="1050" b="1" i="1">
                <a:solidFill>
                  <a:schemeClr val="tx2">
                    <a:lumMod val="75000"/>
                  </a:schemeClr>
                </a:solidFill>
              </a:rPr>
              <a:t> </a:t>
            </a:r>
            <a:r>
              <a:rPr lang="sl-SI" sz="1050" b="1" i="1" err="1">
                <a:solidFill>
                  <a:schemeClr val="tx2">
                    <a:lumMod val="75000"/>
                  </a:schemeClr>
                </a:solidFill>
              </a:rPr>
              <a:t>University</a:t>
            </a:r>
            <a:r>
              <a:rPr lang="sl-SI" sz="1050" b="1" i="1">
                <a:solidFill>
                  <a:schemeClr val="tx2">
                    <a:lumMod val="75000"/>
                  </a:schemeClr>
                </a:solidFill>
              </a:rPr>
              <a:t> </a:t>
            </a:r>
            <a:r>
              <a:rPr lang="sl-SI" sz="1050" b="1" i="1" err="1">
                <a:solidFill>
                  <a:schemeClr val="tx2">
                    <a:lumMod val="75000"/>
                  </a:schemeClr>
                </a:solidFill>
              </a:rPr>
              <a:t>of</a:t>
            </a:r>
            <a:r>
              <a:rPr lang="sl-SI" sz="1050" b="1" i="1">
                <a:solidFill>
                  <a:schemeClr val="tx2">
                    <a:lumMod val="75000"/>
                  </a:schemeClr>
                </a:solidFill>
              </a:rPr>
              <a:t> Ljubljana</a:t>
            </a:r>
            <a:endParaRPr lang="sl-SI" sz="1050">
              <a:solidFill>
                <a:schemeClr val="tx2">
                  <a:lumMod val="75000"/>
                </a:schemeClr>
              </a:solidFill>
            </a:endParaRPr>
          </a:p>
          <a:p>
            <a:r>
              <a:rPr lang="sl-SI" sz="1050">
                <a:solidFill>
                  <a:schemeClr val="tx2">
                    <a:lumMod val="75000"/>
                  </a:schemeClr>
                </a:solidFill>
              </a:rPr>
              <a:t>Trg republike 3, SI-1000 Ljubljana</a:t>
            </a:r>
          </a:p>
          <a:p>
            <a:r>
              <a:rPr lang="sl-SI" sz="1050">
                <a:solidFill>
                  <a:schemeClr val="tx2">
                    <a:lumMod val="75000"/>
                  </a:schemeClr>
                </a:solidFill>
              </a:rPr>
              <a:t>Slovenija / </a:t>
            </a:r>
            <a:r>
              <a:rPr lang="sl-SI" sz="1050" i="1" err="1">
                <a:solidFill>
                  <a:schemeClr val="tx2">
                    <a:lumMod val="75000"/>
                  </a:schemeClr>
                </a:solidFill>
              </a:rPr>
              <a:t>Slovenia</a:t>
            </a:r>
            <a:endParaRPr lang="sl-SI" sz="1050">
              <a:solidFill>
                <a:schemeClr val="tx2">
                  <a:lumMod val="75000"/>
                </a:schemeClr>
              </a:solidFill>
            </a:endParaRPr>
          </a:p>
        </p:txBody>
      </p:sp>
      <p:sp>
        <p:nvSpPr>
          <p:cNvPr id="10" name="Text Placeholder 9">
            <a:extLst>
              <a:ext uri="{FF2B5EF4-FFF2-40B4-BE49-F238E27FC236}">
                <a16:creationId xmlns:a16="http://schemas.microsoft.com/office/drawing/2014/main" id="{EC38B56F-8294-E718-0111-7E3FB3EC41ED}"/>
              </a:ext>
            </a:extLst>
          </p:cNvPr>
          <p:cNvSpPr>
            <a:spLocks noGrp="1"/>
          </p:cNvSpPr>
          <p:nvPr>
            <p:ph type="body" sz="quarter" idx="10" hasCustomPrompt="1"/>
          </p:nvPr>
        </p:nvSpPr>
        <p:spPr>
          <a:xfrm>
            <a:off x="517525" y="3428999"/>
            <a:ext cx="3477420" cy="1809369"/>
          </a:xfrm>
        </p:spPr>
        <p:txBody>
          <a:bodyPr/>
          <a:lstStyle>
            <a:lvl1pPr marL="0" indent="0">
              <a:spcBef>
                <a:spcPts val="300"/>
              </a:spcBef>
              <a:buNone/>
              <a:defRPr lang="sl-SI" altLang="sl-SI" sz="1200" b="0" dirty="0" smtClean="0"/>
            </a:lvl1pPr>
          </a:lstStyle>
          <a:p>
            <a:pPr lvl="0"/>
            <a:r>
              <a:rPr lang="sl-SI"/>
              <a:t>Ime in priimek</a:t>
            </a:r>
          </a:p>
          <a:p>
            <a:pPr lvl="0"/>
            <a:r>
              <a:rPr lang="sl-SI"/>
              <a:t>Ime in priimek</a:t>
            </a:r>
          </a:p>
          <a:p>
            <a:pPr lvl="0"/>
            <a:r>
              <a:rPr lang="sl-SI"/>
              <a:t>Ime in priimek</a:t>
            </a:r>
          </a:p>
          <a:p>
            <a:pPr lvl="0"/>
            <a:r>
              <a:rPr lang="sl-SI"/>
              <a:t>Ime in priimek</a:t>
            </a:r>
          </a:p>
          <a:p>
            <a:pPr lvl="0"/>
            <a:endParaRPr lang="sl-SI"/>
          </a:p>
        </p:txBody>
      </p:sp>
      <p:sp>
        <p:nvSpPr>
          <p:cNvPr id="16" name="Text Placeholder 15">
            <a:extLst>
              <a:ext uri="{FF2B5EF4-FFF2-40B4-BE49-F238E27FC236}">
                <a16:creationId xmlns:a16="http://schemas.microsoft.com/office/drawing/2014/main" id="{F5EFE4D1-F783-3D56-980B-3249A06B3EB1}"/>
              </a:ext>
            </a:extLst>
          </p:cNvPr>
          <p:cNvSpPr>
            <a:spLocks noGrp="1"/>
          </p:cNvSpPr>
          <p:nvPr>
            <p:ph type="body" sz="quarter" idx="11" hasCustomPrompt="1"/>
          </p:nvPr>
        </p:nvSpPr>
        <p:spPr>
          <a:xfrm>
            <a:off x="516732" y="3105531"/>
            <a:ext cx="3478213" cy="296512"/>
          </a:xfrm>
        </p:spPr>
        <p:txBody>
          <a:bodyPr>
            <a:normAutofit/>
          </a:bodyPr>
          <a:lstStyle>
            <a:lvl1pPr marL="0" indent="0">
              <a:buNone/>
              <a:defRPr sz="1400"/>
            </a:lvl1pPr>
          </a:lstStyle>
          <a:p>
            <a:pPr lvl="0"/>
            <a:r>
              <a:rPr lang="sl-SI"/>
              <a:t>Zahvala:</a:t>
            </a:r>
          </a:p>
        </p:txBody>
      </p:sp>
    </p:spTree>
    <p:extLst>
      <p:ext uri="{BB962C8B-B14F-4D97-AF65-F5344CB8AC3E}">
        <p14:creationId xmlns:p14="http://schemas.microsoft.com/office/powerpoint/2010/main" val="39762770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3000" b="1" cap="all"/>
            </a:lvl1pPr>
          </a:lstStyle>
          <a:p>
            <a:r>
              <a:rPr lang="en-CA"/>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0123866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CA"/>
              <a:t>Click to edit Master title style</a:t>
            </a:r>
            <a:endParaRPr lang="en-US"/>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7313795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CA"/>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CA"/>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4853709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CA"/>
              <a:t>Click to edit Master title style</a:t>
            </a:r>
            <a:endParaRPr lang="en-US"/>
          </a:p>
        </p:txBody>
      </p:sp>
      <p:sp>
        <p:nvSpPr>
          <p:cNvPr id="3" name="Date Placeholder 2"/>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35751295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4" name="Slide Number Placeholder 3"/>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32540596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1500" b="1"/>
            </a:lvl1pPr>
          </a:lstStyle>
          <a:p>
            <a:r>
              <a:rPr lang="en-CA"/>
              <a:t>Click to edit Master title style</a:t>
            </a:r>
            <a:endParaRPr lang="en-US"/>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02" y="1435103"/>
            <a:ext cx="4011084"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CA"/>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1451264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1500" b="1"/>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CA"/>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6836989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CA"/>
              <a:t>Click to edit Master title style</a:t>
            </a:r>
            <a:endParaRPr lang="en-US"/>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1776234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994855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50033"/>
            <a:ext cx="10354733" cy="1150353"/>
          </a:xfrm>
          <a:prstGeom prst="rect">
            <a:avLst/>
          </a:prstGeom>
        </p:spPr>
        <p:txBody>
          <a:bodyPr>
            <a:normAutofit/>
          </a:bodyPr>
          <a:lstStyle>
            <a:lvl1pPr>
              <a:defRPr sz="3150">
                <a:latin typeface="Open Sans"/>
                <a:cs typeface="Open Sans"/>
              </a:defRPr>
            </a:lvl1pPr>
          </a:lstStyle>
          <a:p>
            <a:r>
              <a:rPr lang="en-US"/>
              <a:t>Click to edit Master title style</a:t>
            </a:r>
          </a:p>
        </p:txBody>
      </p:sp>
      <p:sp>
        <p:nvSpPr>
          <p:cNvPr id="3" name="Content Placeholder 2"/>
          <p:cNvSpPr>
            <a:spLocks noGrp="1"/>
          </p:cNvSpPr>
          <p:nvPr>
            <p:ph idx="1"/>
          </p:nvPr>
        </p:nvSpPr>
        <p:spPr>
          <a:xfrm>
            <a:off x="643468" y="2400388"/>
            <a:ext cx="10320867"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hasCustomPrompt="1"/>
          </p:nvPr>
        </p:nvSpPr>
        <p:spPr>
          <a:xfrm>
            <a:off x="609602" y="331942"/>
            <a:ext cx="4660900" cy="488017"/>
          </a:xfrm>
          <a:prstGeom prst="rect">
            <a:avLst/>
          </a:prstGeom>
        </p:spPr>
        <p:txBody>
          <a:bodyPr>
            <a:normAutofit/>
          </a:bodyPr>
          <a:lstStyle>
            <a:lvl1pPr marL="0" indent="0">
              <a:buNone/>
              <a:defRPr sz="1350" b="1">
                <a:solidFill>
                  <a:srgbClr val="595959"/>
                </a:solidFill>
                <a:latin typeface="Open Sans"/>
                <a:cs typeface="Open Sans"/>
              </a:defRPr>
            </a:lvl1pPr>
          </a:lstStyle>
          <a:p>
            <a:pPr lvl="0"/>
            <a:r>
              <a:rPr lang="en-US"/>
              <a:t>CLICK TO EDIT MASTER |</a:t>
            </a:r>
          </a:p>
        </p:txBody>
      </p:sp>
      <p:sp>
        <p:nvSpPr>
          <p:cNvPr id="10" name="Content Placeholder 2"/>
          <p:cNvSpPr>
            <a:spLocks noGrp="1"/>
          </p:cNvSpPr>
          <p:nvPr>
            <p:ph idx="14" hasCustomPrompt="1"/>
          </p:nvPr>
        </p:nvSpPr>
        <p:spPr>
          <a:xfrm>
            <a:off x="4466167" y="331942"/>
            <a:ext cx="2984500"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a:t>CLICK TO EDIT</a:t>
            </a:r>
          </a:p>
        </p:txBody>
      </p:sp>
    </p:spTree>
    <p:extLst>
      <p:ext uri="{BB962C8B-B14F-4D97-AF65-F5344CB8AC3E}">
        <p14:creationId xmlns:p14="http://schemas.microsoft.com/office/powerpoint/2010/main" val="4164288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4686450-8FDB-4C58-A6C2-FE19DA0D5B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BD1BB774-C9DD-477C-8C53-849B6ABD5750}"/>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2867223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2" y="1041995"/>
            <a:ext cx="4011084" cy="404988"/>
          </a:xfrm>
          <a:prstGeom prst="rect">
            <a:avLst/>
          </a:prstGeom>
        </p:spPr>
        <p:txBody>
          <a:bodyPr anchor="b"/>
          <a:lstStyle>
            <a:lvl1pPr algn="l">
              <a:defRPr sz="1500" b="1"/>
            </a:lvl1pPr>
          </a:lstStyle>
          <a:p>
            <a:r>
              <a:rPr lang="en-US" err="1"/>
              <a:t>Lorem</a:t>
            </a:r>
            <a:r>
              <a:rPr lang="en-US"/>
              <a:t> </a:t>
            </a:r>
            <a:r>
              <a:rPr lang="en-US" err="1"/>
              <a:t>ipsum</a:t>
            </a:r>
            <a:endParaRPr lang="en-US"/>
          </a:p>
        </p:txBody>
      </p:sp>
      <p:sp>
        <p:nvSpPr>
          <p:cNvPr id="8" name="Content Placeholder 2"/>
          <p:cNvSpPr>
            <a:spLocks noGrp="1"/>
          </p:cNvSpPr>
          <p:nvPr>
            <p:ph idx="1"/>
          </p:nvPr>
        </p:nvSpPr>
        <p:spPr>
          <a:xfrm>
            <a:off x="4766736" y="1041998"/>
            <a:ext cx="6049433" cy="3657005"/>
          </a:xfrm>
          <a:prstGeom prst="rect">
            <a:avLst/>
          </a:prstGeo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2" hasCustomPrompt="1"/>
          </p:nvPr>
        </p:nvSpPr>
        <p:spPr>
          <a:xfrm>
            <a:off x="609602" y="1531654"/>
            <a:ext cx="4011084" cy="3167349"/>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err="1"/>
              <a:t>Lorem</a:t>
            </a:r>
            <a:r>
              <a:rPr lang="en-US"/>
              <a:t> </a:t>
            </a:r>
            <a:r>
              <a:rPr lang="en-US" err="1"/>
              <a:t>ipsum</a:t>
            </a:r>
            <a:endParaRPr lang="en-US"/>
          </a:p>
        </p:txBody>
      </p:sp>
      <p:sp>
        <p:nvSpPr>
          <p:cNvPr id="6" name="Content Placeholder 2"/>
          <p:cNvSpPr>
            <a:spLocks noGrp="1"/>
          </p:cNvSpPr>
          <p:nvPr>
            <p:ph idx="13" hasCustomPrompt="1"/>
          </p:nvPr>
        </p:nvSpPr>
        <p:spPr>
          <a:xfrm>
            <a:off x="609602" y="316785"/>
            <a:ext cx="4660900"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a:t>CLICK TO EDIT MASTER  |</a:t>
            </a:r>
          </a:p>
        </p:txBody>
      </p:sp>
      <p:sp>
        <p:nvSpPr>
          <p:cNvPr id="10" name="Content Placeholder 2"/>
          <p:cNvSpPr>
            <a:spLocks noGrp="1"/>
          </p:cNvSpPr>
          <p:nvPr>
            <p:ph idx="14" hasCustomPrompt="1"/>
          </p:nvPr>
        </p:nvSpPr>
        <p:spPr>
          <a:xfrm>
            <a:off x="4554710" y="344187"/>
            <a:ext cx="2984500"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a:t>CLICK TO EDIT</a:t>
            </a:r>
          </a:p>
        </p:txBody>
      </p:sp>
    </p:spTree>
    <p:extLst>
      <p:ext uri="{BB962C8B-B14F-4D97-AF65-F5344CB8AC3E}">
        <p14:creationId xmlns:p14="http://schemas.microsoft.com/office/powerpoint/2010/main" val="22871934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Aangepaste indeling">
  <p:cSld name="Aangepaste indeling">
    <p:bg>
      <p:bgPr>
        <a:solidFill>
          <a:srgbClr val="3C3C3C"/>
        </a:solidFill>
        <a:effectLst/>
      </p:bgPr>
    </p:bg>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2677007" y="1928573"/>
            <a:ext cx="7296727" cy="2872028"/>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65" name="Google Shape;65;p16"/>
          <p:cNvCxnSpPr/>
          <p:nvPr/>
        </p:nvCxnSpPr>
        <p:spPr>
          <a:xfrm>
            <a:off x="2387600" y="2497667"/>
            <a:ext cx="0" cy="1710267"/>
          </a:xfrm>
          <a:prstGeom prst="straightConnector1">
            <a:avLst/>
          </a:prstGeom>
          <a:noFill/>
          <a:ln w="25400" cap="flat" cmpd="sng">
            <a:solidFill>
              <a:schemeClr val="lt1"/>
            </a:solidFill>
            <a:prstDash val="solid"/>
            <a:round/>
            <a:headEnd type="none" w="sm" len="sm"/>
            <a:tailEnd type="none" w="sm" len="sm"/>
          </a:ln>
        </p:spPr>
      </p:cxnSp>
      <p:sp>
        <p:nvSpPr>
          <p:cNvPr id="66" name="Google Shape;66;p16"/>
          <p:cNvSpPr txBox="1">
            <a:spLocks noGrp="1"/>
          </p:cNvSpPr>
          <p:nvPr>
            <p:ph type="body" idx="1"/>
          </p:nvPr>
        </p:nvSpPr>
        <p:spPr>
          <a:xfrm>
            <a:off x="389467" y="1928285"/>
            <a:ext cx="1811867" cy="2872316"/>
          </a:xfrm>
          <a:prstGeom prst="rect">
            <a:avLst/>
          </a:prstGeom>
          <a:noFill/>
          <a:ln>
            <a:noFill/>
          </a:ln>
        </p:spPr>
        <p:txBody>
          <a:bodyPr spcFirstLastPara="1" wrap="square" lIns="91425" tIns="45700" rIns="91425" bIns="45700" anchor="ctr" anchorCtr="0"/>
          <a:lstStyle>
            <a:lvl1pPr marL="609585" lvl="0" indent="-304792" algn="l">
              <a:spcBef>
                <a:spcPts val="1067"/>
              </a:spcBef>
              <a:spcAft>
                <a:spcPts val="0"/>
              </a:spcAft>
              <a:buSzPts val="1400"/>
              <a:buNone/>
              <a:defRPr sz="5333">
                <a:solidFill>
                  <a:srgbClr val="FFFFFF"/>
                </a:solidFill>
              </a:defRPr>
            </a:lvl1pPr>
            <a:lvl2pPr marL="1219170" lvl="1" indent="-643451" algn="l">
              <a:spcBef>
                <a:spcPts val="1067"/>
              </a:spcBef>
              <a:spcAft>
                <a:spcPts val="0"/>
              </a:spcAft>
              <a:buClr>
                <a:srgbClr val="FFFFFF"/>
              </a:buClr>
              <a:buSzPts val="4000"/>
              <a:buChar char="–"/>
              <a:defRPr sz="5333">
                <a:solidFill>
                  <a:srgbClr val="FFFFFF"/>
                </a:solidFill>
              </a:defRPr>
            </a:lvl2pPr>
            <a:lvl3pPr marL="1828754" lvl="2" indent="-711182" algn="l">
              <a:spcBef>
                <a:spcPts val="1280"/>
              </a:spcBef>
              <a:spcAft>
                <a:spcPts val="0"/>
              </a:spcAft>
              <a:buClr>
                <a:srgbClr val="FFFFFF"/>
              </a:buClr>
              <a:buSzPts val="4800"/>
              <a:buChar char="•"/>
              <a:defRPr sz="6400">
                <a:solidFill>
                  <a:srgbClr val="FFFFFF"/>
                </a:solidFill>
              </a:defRPr>
            </a:lvl3pPr>
            <a:lvl4pPr marL="2438339" lvl="3" indent="-643451" algn="l">
              <a:spcBef>
                <a:spcPts val="1067"/>
              </a:spcBef>
              <a:spcAft>
                <a:spcPts val="0"/>
              </a:spcAft>
              <a:buClr>
                <a:srgbClr val="FFFFFF"/>
              </a:buClr>
              <a:buSzPts val="4000"/>
              <a:buChar char="–"/>
              <a:defRPr sz="5333">
                <a:solidFill>
                  <a:srgbClr val="FFFFFF"/>
                </a:solidFill>
              </a:defRPr>
            </a:lvl4pPr>
            <a:lvl5pPr marL="3047924" lvl="4" indent="-643451" algn="l">
              <a:spcBef>
                <a:spcPts val="1067"/>
              </a:spcBef>
              <a:spcAft>
                <a:spcPts val="0"/>
              </a:spcAft>
              <a:buClr>
                <a:srgbClr val="FFFFFF"/>
              </a:buClr>
              <a:buSzPts val="4000"/>
              <a:buChar char="»"/>
              <a:defRPr sz="5333">
                <a:solidFill>
                  <a:srgbClr val="FFFFFF"/>
                </a:solidFill>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161994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2_Titel en object">
  <p:cSld name="2_Titel en object">
    <p:spTree>
      <p:nvGrpSpPr>
        <p:cNvPr id="1" name="Shape 72"/>
        <p:cNvGrpSpPr/>
        <p:nvPr/>
      </p:nvGrpSpPr>
      <p:grpSpPr>
        <a:xfrm>
          <a:off x="0" y="0"/>
          <a:ext cx="0" cy="0"/>
          <a:chOff x="0" y="0"/>
          <a:chExt cx="0" cy="0"/>
        </a:xfrm>
      </p:grpSpPr>
      <p:cxnSp>
        <p:nvCxnSpPr>
          <p:cNvPr id="73" name="Google Shape;73;p18"/>
          <p:cNvCxnSpPr/>
          <p:nvPr/>
        </p:nvCxnSpPr>
        <p:spPr>
          <a:xfrm>
            <a:off x="215901" y="1559984"/>
            <a:ext cx="11163300" cy="0"/>
          </a:xfrm>
          <a:prstGeom prst="straightConnector1">
            <a:avLst/>
          </a:prstGeom>
          <a:noFill/>
          <a:ln w="19050" cap="flat" cmpd="sng">
            <a:solidFill>
              <a:srgbClr val="ED7C00"/>
            </a:solidFill>
            <a:prstDash val="solid"/>
            <a:round/>
            <a:headEnd type="none" w="sm" len="sm"/>
            <a:tailEnd type="none" w="sm" len="sm"/>
          </a:ln>
        </p:spPr>
      </p:cxnSp>
      <p:pic>
        <p:nvPicPr>
          <p:cNvPr id="74" name="Google Shape;74;p18" descr="FOSTER-hires.png"/>
          <p:cNvPicPr preferRelativeResize="0"/>
          <p:nvPr/>
        </p:nvPicPr>
        <p:blipFill rotWithShape="1">
          <a:blip r:embed="rId2">
            <a:alphaModFix/>
          </a:blip>
          <a:srcRect/>
          <a:stretch/>
        </p:blipFill>
        <p:spPr>
          <a:xfrm>
            <a:off x="215900" y="241300"/>
            <a:ext cx="2370667" cy="1263651"/>
          </a:xfrm>
          <a:prstGeom prst="rect">
            <a:avLst/>
          </a:prstGeom>
          <a:noFill/>
          <a:ln>
            <a:noFill/>
          </a:ln>
        </p:spPr>
      </p:pic>
      <p:pic>
        <p:nvPicPr>
          <p:cNvPr id="75" name="Google Shape;75;p18" descr="download.png"/>
          <p:cNvPicPr preferRelativeResize="0"/>
          <p:nvPr/>
        </p:nvPicPr>
        <p:blipFill rotWithShape="1">
          <a:blip r:embed="rId3">
            <a:alphaModFix/>
          </a:blip>
          <a:srcRect/>
          <a:stretch/>
        </p:blipFill>
        <p:spPr>
          <a:xfrm>
            <a:off x="10788651" y="6369051"/>
            <a:ext cx="1403349" cy="488949"/>
          </a:xfrm>
          <a:prstGeom prst="rect">
            <a:avLst/>
          </a:prstGeom>
          <a:noFill/>
          <a:ln>
            <a:noFill/>
          </a:ln>
        </p:spPr>
      </p:pic>
      <p:sp>
        <p:nvSpPr>
          <p:cNvPr id="76" name="Google Shape;76;p18"/>
          <p:cNvSpPr txBox="1">
            <a:spLocks noGrp="1"/>
          </p:cNvSpPr>
          <p:nvPr>
            <p:ph type="subTitle" idx="1"/>
          </p:nvPr>
        </p:nvSpPr>
        <p:spPr>
          <a:xfrm>
            <a:off x="2844800" y="431800"/>
            <a:ext cx="8534401" cy="1072853"/>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544E4C"/>
              </a:buClr>
              <a:buSzPts val="2400"/>
              <a:buNone/>
              <a:defRPr>
                <a:solidFill>
                  <a:srgbClr val="544E4C"/>
                </a:solidFill>
                <a:latin typeface="Trebuchet MS"/>
                <a:ea typeface="Trebuchet MS"/>
                <a:cs typeface="Trebuchet MS"/>
                <a:sym typeface="Trebuchet MS"/>
              </a:defRPr>
            </a:lvl1pPr>
            <a:lvl2pPr lvl="1" algn="ctr">
              <a:spcBef>
                <a:spcPts val="640"/>
              </a:spcBef>
              <a:spcAft>
                <a:spcPts val="0"/>
              </a:spcAft>
              <a:buClr>
                <a:srgbClr val="979797"/>
              </a:buClr>
              <a:buSzPts val="2400"/>
              <a:buNone/>
              <a:defRPr>
                <a:solidFill>
                  <a:srgbClr val="979797"/>
                </a:solidFill>
              </a:defRPr>
            </a:lvl2pPr>
            <a:lvl3pPr lvl="2" algn="ctr">
              <a:spcBef>
                <a:spcPts val="640"/>
              </a:spcBef>
              <a:spcAft>
                <a:spcPts val="0"/>
              </a:spcAft>
              <a:buClr>
                <a:srgbClr val="979797"/>
              </a:buClr>
              <a:buSzPts val="2400"/>
              <a:buNone/>
              <a:defRPr>
                <a:solidFill>
                  <a:srgbClr val="979797"/>
                </a:solidFill>
              </a:defRPr>
            </a:lvl3pPr>
            <a:lvl4pPr lvl="3" algn="ctr">
              <a:spcBef>
                <a:spcPts val="533"/>
              </a:spcBef>
              <a:spcAft>
                <a:spcPts val="0"/>
              </a:spcAft>
              <a:buClr>
                <a:srgbClr val="979797"/>
              </a:buClr>
              <a:buSzPts val="2000"/>
              <a:buNone/>
              <a:defRPr>
                <a:solidFill>
                  <a:srgbClr val="979797"/>
                </a:solidFill>
              </a:defRPr>
            </a:lvl4pPr>
            <a:lvl5pPr lvl="4" algn="ctr">
              <a:spcBef>
                <a:spcPts val="533"/>
              </a:spcBef>
              <a:spcAft>
                <a:spcPts val="0"/>
              </a:spcAft>
              <a:buClr>
                <a:srgbClr val="979797"/>
              </a:buClr>
              <a:buSzPts val="2000"/>
              <a:buNone/>
              <a:defRPr>
                <a:solidFill>
                  <a:srgbClr val="979797"/>
                </a:solidFill>
              </a:defRPr>
            </a:lvl5pPr>
            <a:lvl6pPr lvl="5" algn="ctr">
              <a:spcBef>
                <a:spcPts val="533"/>
              </a:spcBef>
              <a:spcAft>
                <a:spcPts val="0"/>
              </a:spcAft>
              <a:buClr>
                <a:srgbClr val="979797"/>
              </a:buClr>
              <a:buSzPts val="2000"/>
              <a:buNone/>
              <a:defRPr>
                <a:solidFill>
                  <a:srgbClr val="979797"/>
                </a:solidFill>
              </a:defRPr>
            </a:lvl6pPr>
            <a:lvl7pPr lvl="6" algn="ctr">
              <a:spcBef>
                <a:spcPts val="533"/>
              </a:spcBef>
              <a:spcAft>
                <a:spcPts val="0"/>
              </a:spcAft>
              <a:buClr>
                <a:srgbClr val="979797"/>
              </a:buClr>
              <a:buSzPts val="2000"/>
              <a:buNone/>
              <a:defRPr>
                <a:solidFill>
                  <a:srgbClr val="979797"/>
                </a:solidFill>
              </a:defRPr>
            </a:lvl7pPr>
            <a:lvl8pPr lvl="7" algn="ctr">
              <a:spcBef>
                <a:spcPts val="533"/>
              </a:spcBef>
              <a:spcAft>
                <a:spcPts val="0"/>
              </a:spcAft>
              <a:buClr>
                <a:srgbClr val="979797"/>
              </a:buClr>
              <a:buSzPts val="2000"/>
              <a:buNone/>
              <a:defRPr>
                <a:solidFill>
                  <a:srgbClr val="979797"/>
                </a:solidFill>
              </a:defRPr>
            </a:lvl8pPr>
            <a:lvl9pPr lvl="8" algn="ctr">
              <a:spcBef>
                <a:spcPts val="533"/>
              </a:spcBef>
              <a:spcAft>
                <a:spcPts val="0"/>
              </a:spcAft>
              <a:buClr>
                <a:srgbClr val="979797"/>
              </a:buClr>
              <a:buSzPts val="2000"/>
              <a:buNone/>
              <a:defRPr>
                <a:solidFill>
                  <a:srgbClr val="979797"/>
                </a:solidFill>
              </a:defRPr>
            </a:lvl9pPr>
          </a:lstStyle>
          <a:p>
            <a:endParaRPr/>
          </a:p>
        </p:txBody>
      </p:sp>
      <p:sp>
        <p:nvSpPr>
          <p:cNvPr id="77" name="Google Shape;77;p18"/>
          <p:cNvSpPr txBox="1">
            <a:spLocks noGrp="1"/>
          </p:cNvSpPr>
          <p:nvPr>
            <p:ph type="body" idx="2"/>
          </p:nvPr>
        </p:nvSpPr>
        <p:spPr>
          <a:xfrm>
            <a:off x="609600" y="1938867"/>
            <a:ext cx="10972800" cy="4417484"/>
          </a:xfrm>
          <a:prstGeom prst="rect">
            <a:avLst/>
          </a:prstGeom>
          <a:noFill/>
          <a:ln>
            <a:noFill/>
          </a:ln>
        </p:spPr>
        <p:txBody>
          <a:bodyPr spcFirstLastPara="1" wrap="square" lIns="91425" tIns="45700" rIns="91425" bIns="45700" anchor="t" anchorCtr="0"/>
          <a:lstStyle>
            <a:lvl1pPr marL="609585" lvl="0" indent="-304792" algn="l">
              <a:spcBef>
                <a:spcPts val="640"/>
              </a:spcBef>
              <a:spcAft>
                <a:spcPts val="0"/>
              </a:spcAft>
              <a:buSzPts val="1400"/>
              <a:buNone/>
              <a:defRPr>
                <a:solidFill>
                  <a:srgbClr val="808080"/>
                </a:solidFill>
              </a:defRPr>
            </a:lvl1pPr>
            <a:lvl2pPr marL="1219170" lvl="1" indent="-507987" algn="l">
              <a:spcBef>
                <a:spcPts val="640"/>
              </a:spcBef>
              <a:spcAft>
                <a:spcPts val="0"/>
              </a:spcAft>
              <a:buClr>
                <a:srgbClr val="808080"/>
              </a:buClr>
              <a:buSzPts val="2400"/>
              <a:buChar char="–"/>
              <a:defRPr>
                <a:solidFill>
                  <a:srgbClr val="808080"/>
                </a:solidFill>
              </a:defRPr>
            </a:lvl2pPr>
            <a:lvl3pPr marL="1828754" lvl="2" indent="-507987" algn="l">
              <a:spcBef>
                <a:spcPts val="640"/>
              </a:spcBef>
              <a:spcAft>
                <a:spcPts val="0"/>
              </a:spcAft>
              <a:buClr>
                <a:srgbClr val="808080"/>
              </a:buClr>
              <a:buSzPts val="2400"/>
              <a:buChar char="•"/>
              <a:defRPr>
                <a:solidFill>
                  <a:srgbClr val="808080"/>
                </a:solidFill>
              </a:defRPr>
            </a:lvl3pPr>
            <a:lvl4pPr marL="2438339" lvl="3" indent="-474121" algn="l">
              <a:spcBef>
                <a:spcPts val="533"/>
              </a:spcBef>
              <a:spcAft>
                <a:spcPts val="0"/>
              </a:spcAft>
              <a:buClr>
                <a:srgbClr val="808080"/>
              </a:buClr>
              <a:buSzPts val="2000"/>
              <a:buChar char="–"/>
              <a:defRPr>
                <a:solidFill>
                  <a:srgbClr val="808080"/>
                </a:solidFill>
              </a:defRPr>
            </a:lvl4pPr>
            <a:lvl5pPr marL="3047924" lvl="4" indent="-474121" algn="l">
              <a:spcBef>
                <a:spcPts val="533"/>
              </a:spcBef>
              <a:spcAft>
                <a:spcPts val="0"/>
              </a:spcAft>
              <a:buClr>
                <a:srgbClr val="808080"/>
              </a:buClr>
              <a:buSzPts val="2000"/>
              <a:buChar char="»"/>
              <a:defRPr>
                <a:solidFill>
                  <a:srgbClr val="808080"/>
                </a:solidFill>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235565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Vergleich" type="twoTxTwoObj">
  <p:cSld name="Vergleich">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a:off x="609600" y="453544"/>
            <a:ext cx="10972800" cy="13208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9"/>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lstStyle>
            <a:lvl1pPr marL="609585" lvl="0" indent="-304792" algn="l">
              <a:spcBef>
                <a:spcPts val="480"/>
              </a:spcBef>
              <a:spcAft>
                <a:spcPts val="0"/>
              </a:spcAft>
              <a:buClr>
                <a:srgbClr val="808080"/>
              </a:buClr>
              <a:buSzPts val="1800"/>
              <a:buNone/>
              <a:defRPr sz="2400" b="1"/>
            </a:lvl1pPr>
            <a:lvl2pPr marL="1219170" lvl="1" indent="-304792" algn="l">
              <a:spcBef>
                <a:spcPts val="400"/>
              </a:spcBef>
              <a:spcAft>
                <a:spcPts val="0"/>
              </a:spcAft>
              <a:buClr>
                <a:srgbClr val="808080"/>
              </a:buClr>
              <a:buSzPts val="1500"/>
              <a:buNone/>
              <a:defRPr sz="2000" b="1"/>
            </a:lvl2pPr>
            <a:lvl3pPr marL="1828754" lvl="2" indent="-304792" algn="l">
              <a:spcBef>
                <a:spcPts val="360"/>
              </a:spcBef>
              <a:spcAft>
                <a:spcPts val="0"/>
              </a:spcAft>
              <a:buClr>
                <a:srgbClr val="808080"/>
              </a:buClr>
              <a:buSzPts val="1350"/>
              <a:buNone/>
              <a:defRPr sz="1800" b="1"/>
            </a:lvl3pPr>
            <a:lvl4pPr marL="2438339" lvl="3" indent="-304792" algn="l">
              <a:spcBef>
                <a:spcPts val="320"/>
              </a:spcBef>
              <a:spcAft>
                <a:spcPts val="0"/>
              </a:spcAft>
              <a:buClr>
                <a:srgbClr val="808080"/>
              </a:buClr>
              <a:buSzPts val="1200"/>
              <a:buNone/>
              <a:defRPr sz="1600" b="1"/>
            </a:lvl4pPr>
            <a:lvl5pPr marL="3047924" lvl="4" indent="-304792" algn="l">
              <a:spcBef>
                <a:spcPts val="320"/>
              </a:spcBef>
              <a:spcAft>
                <a:spcPts val="0"/>
              </a:spcAft>
              <a:buClr>
                <a:srgbClr val="808080"/>
              </a:buClr>
              <a:buSzPts val="1200"/>
              <a:buNone/>
              <a:defRPr sz="1600" b="1"/>
            </a:lvl5pPr>
            <a:lvl6pPr marL="3657509" lvl="5" indent="-304792" algn="l">
              <a:spcBef>
                <a:spcPts val="320"/>
              </a:spcBef>
              <a:spcAft>
                <a:spcPts val="0"/>
              </a:spcAft>
              <a:buClr>
                <a:schemeClr val="dk1"/>
              </a:buClr>
              <a:buSzPts val="1200"/>
              <a:buNone/>
              <a:defRPr sz="1600" b="1"/>
            </a:lvl6pPr>
            <a:lvl7pPr marL="4267093" lvl="6" indent="-304792" algn="l">
              <a:spcBef>
                <a:spcPts val="320"/>
              </a:spcBef>
              <a:spcAft>
                <a:spcPts val="0"/>
              </a:spcAft>
              <a:buClr>
                <a:schemeClr val="dk1"/>
              </a:buClr>
              <a:buSzPts val="1200"/>
              <a:buNone/>
              <a:defRPr sz="1600" b="1"/>
            </a:lvl7pPr>
            <a:lvl8pPr marL="4876678" lvl="7" indent="-304792" algn="l">
              <a:spcBef>
                <a:spcPts val="320"/>
              </a:spcBef>
              <a:spcAft>
                <a:spcPts val="0"/>
              </a:spcAft>
              <a:buClr>
                <a:schemeClr val="dk1"/>
              </a:buClr>
              <a:buSzPts val="1200"/>
              <a:buNone/>
              <a:defRPr sz="1600" b="1"/>
            </a:lvl8pPr>
            <a:lvl9pPr marL="5486263" lvl="8" indent="-304792" algn="l">
              <a:spcBef>
                <a:spcPts val="320"/>
              </a:spcBef>
              <a:spcAft>
                <a:spcPts val="0"/>
              </a:spcAft>
              <a:buClr>
                <a:schemeClr val="dk1"/>
              </a:buClr>
              <a:buSzPts val="1200"/>
              <a:buNone/>
              <a:defRPr sz="1600" b="1"/>
            </a:lvl9pPr>
          </a:lstStyle>
          <a:p>
            <a:endParaRPr/>
          </a:p>
        </p:txBody>
      </p:sp>
      <p:sp>
        <p:nvSpPr>
          <p:cNvPr id="81" name="Google Shape;81;p19"/>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lstStyle>
            <a:lvl1pPr marL="609585" lvl="0" indent="-304792" algn="l">
              <a:spcBef>
                <a:spcPts val="480"/>
              </a:spcBef>
              <a:spcAft>
                <a:spcPts val="0"/>
              </a:spcAft>
              <a:buSzPts val="1400"/>
              <a:buNone/>
              <a:defRPr sz="2400"/>
            </a:lvl1pPr>
            <a:lvl2pPr marL="1219170" lvl="1" indent="-431789" algn="l">
              <a:spcBef>
                <a:spcPts val="400"/>
              </a:spcBef>
              <a:spcAft>
                <a:spcPts val="0"/>
              </a:spcAft>
              <a:buClr>
                <a:srgbClr val="808080"/>
              </a:buClr>
              <a:buSzPts val="1500"/>
              <a:buChar char="–"/>
              <a:defRPr sz="2000"/>
            </a:lvl2pPr>
            <a:lvl3pPr marL="1828754" lvl="2" indent="-419090" algn="l">
              <a:spcBef>
                <a:spcPts val="360"/>
              </a:spcBef>
              <a:spcAft>
                <a:spcPts val="0"/>
              </a:spcAft>
              <a:buClr>
                <a:srgbClr val="808080"/>
              </a:buClr>
              <a:buSzPts val="1350"/>
              <a:buChar char="•"/>
              <a:defRPr sz="1800"/>
            </a:lvl3pPr>
            <a:lvl4pPr marL="2438339" lvl="3" indent="-406390" algn="l">
              <a:spcBef>
                <a:spcPts val="320"/>
              </a:spcBef>
              <a:spcAft>
                <a:spcPts val="0"/>
              </a:spcAft>
              <a:buClr>
                <a:srgbClr val="808080"/>
              </a:buClr>
              <a:buSzPts val="1200"/>
              <a:buChar char="–"/>
              <a:defRPr sz="1600"/>
            </a:lvl4pPr>
            <a:lvl5pPr marL="3047924" lvl="4" indent="-406390" algn="l">
              <a:spcBef>
                <a:spcPts val="320"/>
              </a:spcBef>
              <a:spcAft>
                <a:spcPts val="0"/>
              </a:spcAft>
              <a:buClr>
                <a:srgbClr val="808080"/>
              </a:buClr>
              <a:buSzPts val="1200"/>
              <a:buChar char="»"/>
              <a:defRPr sz="1600"/>
            </a:lvl5pPr>
            <a:lvl6pPr marL="3657509" lvl="5" indent="-406390" algn="l">
              <a:spcBef>
                <a:spcPts val="320"/>
              </a:spcBef>
              <a:spcAft>
                <a:spcPts val="0"/>
              </a:spcAft>
              <a:buClr>
                <a:schemeClr val="dk1"/>
              </a:buClr>
              <a:buSzPts val="1200"/>
              <a:buChar char="•"/>
              <a:defRPr sz="1600"/>
            </a:lvl6pPr>
            <a:lvl7pPr marL="4267093" lvl="6" indent="-406390" algn="l">
              <a:spcBef>
                <a:spcPts val="320"/>
              </a:spcBef>
              <a:spcAft>
                <a:spcPts val="0"/>
              </a:spcAft>
              <a:buClr>
                <a:schemeClr val="dk1"/>
              </a:buClr>
              <a:buSzPts val="1200"/>
              <a:buChar char="•"/>
              <a:defRPr sz="1600"/>
            </a:lvl7pPr>
            <a:lvl8pPr marL="4876678" lvl="7" indent="-406390" algn="l">
              <a:spcBef>
                <a:spcPts val="320"/>
              </a:spcBef>
              <a:spcAft>
                <a:spcPts val="0"/>
              </a:spcAft>
              <a:buClr>
                <a:schemeClr val="dk1"/>
              </a:buClr>
              <a:buSzPts val="1200"/>
              <a:buChar char="•"/>
              <a:defRPr sz="1600"/>
            </a:lvl8pPr>
            <a:lvl9pPr marL="5486263" lvl="8" indent="-406390" algn="l">
              <a:spcBef>
                <a:spcPts val="320"/>
              </a:spcBef>
              <a:spcAft>
                <a:spcPts val="0"/>
              </a:spcAft>
              <a:buClr>
                <a:schemeClr val="dk1"/>
              </a:buClr>
              <a:buSzPts val="1200"/>
              <a:buChar char="•"/>
              <a:defRPr sz="1600"/>
            </a:lvl9pPr>
          </a:lstStyle>
          <a:p>
            <a:endParaRPr/>
          </a:p>
        </p:txBody>
      </p:sp>
      <p:sp>
        <p:nvSpPr>
          <p:cNvPr id="82" name="Google Shape;82;p19"/>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lstStyle>
            <a:lvl1pPr marL="609585" lvl="0" indent="-304792" algn="l">
              <a:spcBef>
                <a:spcPts val="480"/>
              </a:spcBef>
              <a:spcAft>
                <a:spcPts val="0"/>
              </a:spcAft>
              <a:buClr>
                <a:srgbClr val="808080"/>
              </a:buClr>
              <a:buSzPts val="1800"/>
              <a:buNone/>
              <a:defRPr sz="2400" b="1"/>
            </a:lvl1pPr>
            <a:lvl2pPr marL="1219170" lvl="1" indent="-304792" algn="l">
              <a:spcBef>
                <a:spcPts val="400"/>
              </a:spcBef>
              <a:spcAft>
                <a:spcPts val="0"/>
              </a:spcAft>
              <a:buClr>
                <a:srgbClr val="808080"/>
              </a:buClr>
              <a:buSzPts val="1500"/>
              <a:buNone/>
              <a:defRPr sz="2000" b="1"/>
            </a:lvl2pPr>
            <a:lvl3pPr marL="1828754" lvl="2" indent="-304792" algn="l">
              <a:spcBef>
                <a:spcPts val="360"/>
              </a:spcBef>
              <a:spcAft>
                <a:spcPts val="0"/>
              </a:spcAft>
              <a:buClr>
                <a:srgbClr val="808080"/>
              </a:buClr>
              <a:buSzPts val="1350"/>
              <a:buNone/>
              <a:defRPr sz="1800" b="1"/>
            </a:lvl3pPr>
            <a:lvl4pPr marL="2438339" lvl="3" indent="-304792" algn="l">
              <a:spcBef>
                <a:spcPts val="320"/>
              </a:spcBef>
              <a:spcAft>
                <a:spcPts val="0"/>
              </a:spcAft>
              <a:buClr>
                <a:srgbClr val="808080"/>
              </a:buClr>
              <a:buSzPts val="1200"/>
              <a:buNone/>
              <a:defRPr sz="1600" b="1"/>
            </a:lvl4pPr>
            <a:lvl5pPr marL="3047924" lvl="4" indent="-304792" algn="l">
              <a:spcBef>
                <a:spcPts val="320"/>
              </a:spcBef>
              <a:spcAft>
                <a:spcPts val="0"/>
              </a:spcAft>
              <a:buClr>
                <a:srgbClr val="808080"/>
              </a:buClr>
              <a:buSzPts val="1200"/>
              <a:buNone/>
              <a:defRPr sz="1600" b="1"/>
            </a:lvl5pPr>
            <a:lvl6pPr marL="3657509" lvl="5" indent="-304792" algn="l">
              <a:spcBef>
                <a:spcPts val="320"/>
              </a:spcBef>
              <a:spcAft>
                <a:spcPts val="0"/>
              </a:spcAft>
              <a:buClr>
                <a:schemeClr val="dk1"/>
              </a:buClr>
              <a:buSzPts val="1200"/>
              <a:buNone/>
              <a:defRPr sz="1600" b="1"/>
            </a:lvl6pPr>
            <a:lvl7pPr marL="4267093" lvl="6" indent="-304792" algn="l">
              <a:spcBef>
                <a:spcPts val="320"/>
              </a:spcBef>
              <a:spcAft>
                <a:spcPts val="0"/>
              </a:spcAft>
              <a:buClr>
                <a:schemeClr val="dk1"/>
              </a:buClr>
              <a:buSzPts val="1200"/>
              <a:buNone/>
              <a:defRPr sz="1600" b="1"/>
            </a:lvl7pPr>
            <a:lvl8pPr marL="4876678" lvl="7" indent="-304792" algn="l">
              <a:spcBef>
                <a:spcPts val="320"/>
              </a:spcBef>
              <a:spcAft>
                <a:spcPts val="0"/>
              </a:spcAft>
              <a:buClr>
                <a:schemeClr val="dk1"/>
              </a:buClr>
              <a:buSzPts val="1200"/>
              <a:buNone/>
              <a:defRPr sz="1600" b="1"/>
            </a:lvl8pPr>
            <a:lvl9pPr marL="5486263" lvl="8" indent="-304792" algn="l">
              <a:spcBef>
                <a:spcPts val="320"/>
              </a:spcBef>
              <a:spcAft>
                <a:spcPts val="0"/>
              </a:spcAft>
              <a:buClr>
                <a:schemeClr val="dk1"/>
              </a:buClr>
              <a:buSzPts val="1200"/>
              <a:buNone/>
              <a:defRPr sz="1600" b="1"/>
            </a:lvl9pPr>
          </a:lstStyle>
          <a:p>
            <a:endParaRPr/>
          </a:p>
        </p:txBody>
      </p:sp>
      <p:sp>
        <p:nvSpPr>
          <p:cNvPr id="83" name="Google Shape;83;p19"/>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lstStyle>
            <a:lvl1pPr marL="609585" lvl="0" indent="-304792" algn="l">
              <a:spcBef>
                <a:spcPts val="480"/>
              </a:spcBef>
              <a:spcAft>
                <a:spcPts val="0"/>
              </a:spcAft>
              <a:buSzPts val="1400"/>
              <a:buNone/>
              <a:defRPr sz="2400"/>
            </a:lvl1pPr>
            <a:lvl2pPr marL="1219170" lvl="1" indent="-431789" algn="l">
              <a:spcBef>
                <a:spcPts val="400"/>
              </a:spcBef>
              <a:spcAft>
                <a:spcPts val="0"/>
              </a:spcAft>
              <a:buClr>
                <a:srgbClr val="808080"/>
              </a:buClr>
              <a:buSzPts val="1500"/>
              <a:buChar char="–"/>
              <a:defRPr sz="2000"/>
            </a:lvl2pPr>
            <a:lvl3pPr marL="1828754" lvl="2" indent="-419090" algn="l">
              <a:spcBef>
                <a:spcPts val="360"/>
              </a:spcBef>
              <a:spcAft>
                <a:spcPts val="0"/>
              </a:spcAft>
              <a:buClr>
                <a:srgbClr val="808080"/>
              </a:buClr>
              <a:buSzPts val="1350"/>
              <a:buChar char="•"/>
              <a:defRPr sz="1800"/>
            </a:lvl3pPr>
            <a:lvl4pPr marL="2438339" lvl="3" indent="-406390" algn="l">
              <a:spcBef>
                <a:spcPts val="320"/>
              </a:spcBef>
              <a:spcAft>
                <a:spcPts val="0"/>
              </a:spcAft>
              <a:buClr>
                <a:srgbClr val="808080"/>
              </a:buClr>
              <a:buSzPts val="1200"/>
              <a:buChar char="–"/>
              <a:defRPr sz="1600"/>
            </a:lvl4pPr>
            <a:lvl5pPr marL="3047924" lvl="4" indent="-406390" algn="l">
              <a:spcBef>
                <a:spcPts val="320"/>
              </a:spcBef>
              <a:spcAft>
                <a:spcPts val="0"/>
              </a:spcAft>
              <a:buClr>
                <a:srgbClr val="808080"/>
              </a:buClr>
              <a:buSzPts val="1200"/>
              <a:buChar char="»"/>
              <a:defRPr sz="1600"/>
            </a:lvl5pPr>
            <a:lvl6pPr marL="3657509" lvl="5" indent="-406390" algn="l">
              <a:spcBef>
                <a:spcPts val="320"/>
              </a:spcBef>
              <a:spcAft>
                <a:spcPts val="0"/>
              </a:spcAft>
              <a:buClr>
                <a:schemeClr val="dk1"/>
              </a:buClr>
              <a:buSzPts val="1200"/>
              <a:buChar char="•"/>
              <a:defRPr sz="1600"/>
            </a:lvl6pPr>
            <a:lvl7pPr marL="4267093" lvl="6" indent="-406390" algn="l">
              <a:spcBef>
                <a:spcPts val="320"/>
              </a:spcBef>
              <a:spcAft>
                <a:spcPts val="0"/>
              </a:spcAft>
              <a:buClr>
                <a:schemeClr val="dk1"/>
              </a:buClr>
              <a:buSzPts val="1200"/>
              <a:buChar char="•"/>
              <a:defRPr sz="1600"/>
            </a:lvl7pPr>
            <a:lvl8pPr marL="4876678" lvl="7" indent="-406390" algn="l">
              <a:spcBef>
                <a:spcPts val="320"/>
              </a:spcBef>
              <a:spcAft>
                <a:spcPts val="0"/>
              </a:spcAft>
              <a:buClr>
                <a:schemeClr val="dk1"/>
              </a:buClr>
              <a:buSzPts val="1200"/>
              <a:buChar char="•"/>
              <a:defRPr sz="1600"/>
            </a:lvl8pPr>
            <a:lvl9pPr marL="5486263" lvl="8" indent="-406390" algn="l">
              <a:spcBef>
                <a:spcPts val="320"/>
              </a:spcBef>
              <a:spcAft>
                <a:spcPts val="0"/>
              </a:spcAft>
              <a:buClr>
                <a:schemeClr val="dk1"/>
              </a:buClr>
              <a:buSzPts val="1200"/>
              <a:buChar char="•"/>
              <a:defRPr sz="1600"/>
            </a:lvl9pPr>
          </a:lstStyle>
          <a:p>
            <a:endParaRPr/>
          </a:p>
        </p:txBody>
      </p:sp>
      <p:sp>
        <p:nvSpPr>
          <p:cNvPr id="84" name="Google Shape;84;p19"/>
          <p:cNvSpPr txBox="1">
            <a:spLocks noGrp="1"/>
          </p:cNvSpPr>
          <p:nvPr>
            <p:ph type="ftr" idx="11"/>
          </p:nvPr>
        </p:nvSpPr>
        <p:spPr>
          <a:xfrm>
            <a:off x="0" y="0"/>
            <a:ext cx="4000000" cy="4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a:buClr>
                <a:srgbClr val="000000"/>
              </a:buClr>
              <a:buFont typeface="Arial"/>
              <a:buNone/>
            </a:pPr>
            <a:endParaRPr kern="0">
              <a:solidFill>
                <a:srgbClr val="545454"/>
              </a:solidFill>
            </a:endParaRPr>
          </a:p>
        </p:txBody>
      </p:sp>
      <p:pic>
        <p:nvPicPr>
          <p:cNvPr id="85" name="Google Shape;85;p19" descr="FOSTER-hires.png"/>
          <p:cNvPicPr preferRelativeResize="0"/>
          <p:nvPr/>
        </p:nvPicPr>
        <p:blipFill rotWithShape="1">
          <a:blip r:embed="rId2">
            <a:alphaModFix/>
          </a:blip>
          <a:srcRect/>
          <a:stretch/>
        </p:blipFill>
        <p:spPr>
          <a:xfrm>
            <a:off x="143341" y="198932"/>
            <a:ext cx="1317907" cy="652801"/>
          </a:xfrm>
          <a:prstGeom prst="rect">
            <a:avLst/>
          </a:prstGeom>
          <a:noFill/>
          <a:ln>
            <a:noFill/>
          </a:ln>
        </p:spPr>
      </p:pic>
    </p:spTree>
    <p:extLst>
      <p:ext uri="{BB962C8B-B14F-4D97-AF65-F5344CB8AC3E}">
        <p14:creationId xmlns:p14="http://schemas.microsoft.com/office/powerpoint/2010/main" val="18630258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Zwei Inhalte" type="twoObj">
  <p:cSld name="Zwei Inhalte">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a:off x="609600" y="453544"/>
            <a:ext cx="10972800" cy="13208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0"/>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lstStyle>
            <a:lvl1pPr marL="609585" lvl="0" indent="-304792" algn="l">
              <a:spcBef>
                <a:spcPts val="560"/>
              </a:spcBef>
              <a:spcAft>
                <a:spcPts val="0"/>
              </a:spcAft>
              <a:buSzPts val="1400"/>
              <a:buNone/>
              <a:defRPr sz="2800"/>
            </a:lvl1pPr>
            <a:lvl2pPr marL="1219170" lvl="1" indent="-457189" algn="l">
              <a:spcBef>
                <a:spcPts val="480"/>
              </a:spcBef>
              <a:spcAft>
                <a:spcPts val="0"/>
              </a:spcAft>
              <a:buClr>
                <a:srgbClr val="808080"/>
              </a:buClr>
              <a:buSzPts val="1800"/>
              <a:buChar char="–"/>
              <a:defRPr sz="2400"/>
            </a:lvl2pPr>
            <a:lvl3pPr marL="1828754" lvl="2" indent="-431789" algn="l">
              <a:spcBef>
                <a:spcPts val="400"/>
              </a:spcBef>
              <a:spcAft>
                <a:spcPts val="0"/>
              </a:spcAft>
              <a:buClr>
                <a:srgbClr val="808080"/>
              </a:buClr>
              <a:buSzPts val="1500"/>
              <a:buChar char="•"/>
              <a:defRPr sz="2000"/>
            </a:lvl3pPr>
            <a:lvl4pPr marL="2438339" lvl="3" indent="-419090" algn="l">
              <a:spcBef>
                <a:spcPts val="360"/>
              </a:spcBef>
              <a:spcAft>
                <a:spcPts val="0"/>
              </a:spcAft>
              <a:buClr>
                <a:srgbClr val="808080"/>
              </a:buClr>
              <a:buSzPts val="1350"/>
              <a:buChar char="–"/>
              <a:defRPr sz="1800"/>
            </a:lvl4pPr>
            <a:lvl5pPr marL="3047924" lvl="4" indent="-419090" algn="l">
              <a:spcBef>
                <a:spcPts val="360"/>
              </a:spcBef>
              <a:spcAft>
                <a:spcPts val="0"/>
              </a:spcAft>
              <a:buClr>
                <a:srgbClr val="808080"/>
              </a:buClr>
              <a:buSzPts val="1350"/>
              <a:buChar char="»"/>
              <a:defRPr sz="1800"/>
            </a:lvl5pPr>
            <a:lvl6pPr marL="3657509" lvl="5" indent="-419090" algn="l">
              <a:spcBef>
                <a:spcPts val="360"/>
              </a:spcBef>
              <a:spcAft>
                <a:spcPts val="0"/>
              </a:spcAft>
              <a:buClr>
                <a:schemeClr val="dk1"/>
              </a:buClr>
              <a:buSzPts val="1350"/>
              <a:buChar char="•"/>
              <a:defRPr sz="1800"/>
            </a:lvl6pPr>
            <a:lvl7pPr marL="4267093" lvl="6" indent="-419090" algn="l">
              <a:spcBef>
                <a:spcPts val="360"/>
              </a:spcBef>
              <a:spcAft>
                <a:spcPts val="0"/>
              </a:spcAft>
              <a:buClr>
                <a:schemeClr val="dk1"/>
              </a:buClr>
              <a:buSzPts val="1350"/>
              <a:buChar char="•"/>
              <a:defRPr sz="1800"/>
            </a:lvl7pPr>
            <a:lvl8pPr marL="4876678" lvl="7" indent="-419090" algn="l">
              <a:spcBef>
                <a:spcPts val="360"/>
              </a:spcBef>
              <a:spcAft>
                <a:spcPts val="0"/>
              </a:spcAft>
              <a:buClr>
                <a:schemeClr val="dk1"/>
              </a:buClr>
              <a:buSzPts val="1350"/>
              <a:buChar char="•"/>
              <a:defRPr sz="1800"/>
            </a:lvl8pPr>
            <a:lvl9pPr marL="5486263" lvl="8" indent="-419090" algn="l">
              <a:spcBef>
                <a:spcPts val="360"/>
              </a:spcBef>
              <a:spcAft>
                <a:spcPts val="0"/>
              </a:spcAft>
              <a:buClr>
                <a:schemeClr val="dk1"/>
              </a:buClr>
              <a:buSzPts val="1350"/>
              <a:buChar char="•"/>
              <a:defRPr sz="1800"/>
            </a:lvl9pPr>
          </a:lstStyle>
          <a:p>
            <a:endParaRPr/>
          </a:p>
        </p:txBody>
      </p:sp>
      <p:sp>
        <p:nvSpPr>
          <p:cNvPr id="89" name="Google Shape;89;p20"/>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lstStyle>
            <a:lvl1pPr marL="609585" lvl="0" indent="-304792" algn="l">
              <a:spcBef>
                <a:spcPts val="560"/>
              </a:spcBef>
              <a:spcAft>
                <a:spcPts val="0"/>
              </a:spcAft>
              <a:buSzPts val="1400"/>
              <a:buNone/>
              <a:defRPr sz="2800"/>
            </a:lvl1pPr>
            <a:lvl2pPr marL="1219170" lvl="1" indent="-457189" algn="l">
              <a:spcBef>
                <a:spcPts val="480"/>
              </a:spcBef>
              <a:spcAft>
                <a:spcPts val="0"/>
              </a:spcAft>
              <a:buClr>
                <a:srgbClr val="808080"/>
              </a:buClr>
              <a:buSzPts val="1800"/>
              <a:buChar char="–"/>
              <a:defRPr sz="2400"/>
            </a:lvl2pPr>
            <a:lvl3pPr marL="1828754" lvl="2" indent="-431789" algn="l">
              <a:spcBef>
                <a:spcPts val="400"/>
              </a:spcBef>
              <a:spcAft>
                <a:spcPts val="0"/>
              </a:spcAft>
              <a:buClr>
                <a:srgbClr val="808080"/>
              </a:buClr>
              <a:buSzPts val="1500"/>
              <a:buChar char="•"/>
              <a:defRPr sz="2000"/>
            </a:lvl3pPr>
            <a:lvl4pPr marL="2438339" lvl="3" indent="-419090" algn="l">
              <a:spcBef>
                <a:spcPts val="360"/>
              </a:spcBef>
              <a:spcAft>
                <a:spcPts val="0"/>
              </a:spcAft>
              <a:buClr>
                <a:srgbClr val="808080"/>
              </a:buClr>
              <a:buSzPts val="1350"/>
              <a:buChar char="–"/>
              <a:defRPr sz="1800"/>
            </a:lvl4pPr>
            <a:lvl5pPr marL="3047924" lvl="4" indent="-419090" algn="l">
              <a:spcBef>
                <a:spcPts val="360"/>
              </a:spcBef>
              <a:spcAft>
                <a:spcPts val="0"/>
              </a:spcAft>
              <a:buClr>
                <a:srgbClr val="808080"/>
              </a:buClr>
              <a:buSzPts val="1350"/>
              <a:buChar char="»"/>
              <a:defRPr sz="1800"/>
            </a:lvl5pPr>
            <a:lvl6pPr marL="3657509" lvl="5" indent="-419090" algn="l">
              <a:spcBef>
                <a:spcPts val="360"/>
              </a:spcBef>
              <a:spcAft>
                <a:spcPts val="0"/>
              </a:spcAft>
              <a:buClr>
                <a:schemeClr val="dk1"/>
              </a:buClr>
              <a:buSzPts val="1350"/>
              <a:buChar char="•"/>
              <a:defRPr sz="1800"/>
            </a:lvl6pPr>
            <a:lvl7pPr marL="4267093" lvl="6" indent="-419090" algn="l">
              <a:spcBef>
                <a:spcPts val="360"/>
              </a:spcBef>
              <a:spcAft>
                <a:spcPts val="0"/>
              </a:spcAft>
              <a:buClr>
                <a:schemeClr val="dk1"/>
              </a:buClr>
              <a:buSzPts val="1350"/>
              <a:buChar char="•"/>
              <a:defRPr sz="1800"/>
            </a:lvl7pPr>
            <a:lvl8pPr marL="4876678" lvl="7" indent="-419090" algn="l">
              <a:spcBef>
                <a:spcPts val="360"/>
              </a:spcBef>
              <a:spcAft>
                <a:spcPts val="0"/>
              </a:spcAft>
              <a:buClr>
                <a:schemeClr val="dk1"/>
              </a:buClr>
              <a:buSzPts val="1350"/>
              <a:buChar char="•"/>
              <a:defRPr sz="1800"/>
            </a:lvl8pPr>
            <a:lvl9pPr marL="5486263" lvl="8" indent="-419090" algn="l">
              <a:spcBef>
                <a:spcPts val="360"/>
              </a:spcBef>
              <a:spcAft>
                <a:spcPts val="0"/>
              </a:spcAft>
              <a:buClr>
                <a:schemeClr val="dk1"/>
              </a:buClr>
              <a:buSzPts val="1350"/>
              <a:buChar char="•"/>
              <a:defRPr sz="1800"/>
            </a:lvl9pPr>
          </a:lstStyle>
          <a:p>
            <a:endParaRPr/>
          </a:p>
        </p:txBody>
      </p:sp>
      <p:sp>
        <p:nvSpPr>
          <p:cNvPr id="90" name="Google Shape;90;p20"/>
          <p:cNvSpPr txBox="1">
            <a:spLocks noGrp="1"/>
          </p:cNvSpPr>
          <p:nvPr>
            <p:ph type="ftr" idx="11"/>
          </p:nvPr>
        </p:nvSpPr>
        <p:spPr>
          <a:xfrm>
            <a:off x="0" y="0"/>
            <a:ext cx="4000000" cy="4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a:buClr>
                <a:srgbClr val="000000"/>
              </a:buClr>
              <a:buFont typeface="Arial"/>
              <a:buNone/>
            </a:pPr>
            <a:endParaRPr kern="0">
              <a:solidFill>
                <a:srgbClr val="545454"/>
              </a:solidFill>
            </a:endParaRPr>
          </a:p>
        </p:txBody>
      </p:sp>
      <p:sp>
        <p:nvSpPr>
          <p:cNvPr id="91" name="Google Shape;91;p20"/>
          <p:cNvSpPr txBox="1">
            <a:spLocks noGrp="1"/>
          </p:cNvSpPr>
          <p:nvPr>
            <p:ph type="sldNum" idx="12"/>
          </p:nvPr>
        </p:nvSpPr>
        <p:spPr>
          <a:xfrm>
            <a:off x="0" y="0"/>
            <a:ext cx="4000000" cy="4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24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24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24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2400" b="0" i="0" u="none" strike="noStrike" cap="none">
                <a:solidFill>
                  <a:schemeClr val="dk1"/>
                </a:solidFill>
                <a:latin typeface="Arial"/>
                <a:ea typeface="Arial"/>
                <a:cs typeface="Arial"/>
                <a:sym typeface="Arial"/>
              </a:defRPr>
            </a:lvl9pPr>
          </a:lstStyle>
          <a:p>
            <a:pPr>
              <a:buClr>
                <a:srgbClr val="000000"/>
              </a:buClr>
              <a:buFont typeface="Arial"/>
              <a:buNone/>
            </a:pPr>
            <a:fld id="{00000000-1234-1234-1234-123412341234}" type="slidenum">
              <a:rPr lang="en" kern="0">
                <a:solidFill>
                  <a:srgbClr val="545454"/>
                </a:solidFill>
              </a:rPr>
              <a:pPr>
                <a:buClr>
                  <a:srgbClr val="000000"/>
                </a:buClr>
                <a:buFont typeface="Arial"/>
                <a:buNone/>
              </a:pPr>
              <a:t>‹#›</a:t>
            </a:fld>
            <a:endParaRPr kern="0">
              <a:solidFill>
                <a:srgbClr val="545454"/>
              </a:solidFill>
            </a:endParaRPr>
          </a:p>
        </p:txBody>
      </p:sp>
      <p:pic>
        <p:nvPicPr>
          <p:cNvPr id="92" name="Google Shape;92;p20" descr="FOSTER-hires.png"/>
          <p:cNvPicPr preferRelativeResize="0"/>
          <p:nvPr/>
        </p:nvPicPr>
        <p:blipFill rotWithShape="1">
          <a:blip r:embed="rId2">
            <a:alphaModFix/>
          </a:blip>
          <a:srcRect/>
          <a:stretch/>
        </p:blipFill>
        <p:spPr>
          <a:xfrm>
            <a:off x="143340" y="118243"/>
            <a:ext cx="1308943" cy="652801"/>
          </a:xfrm>
          <a:prstGeom prst="rect">
            <a:avLst/>
          </a:prstGeom>
          <a:noFill/>
          <a:ln>
            <a:noFill/>
          </a:ln>
        </p:spPr>
      </p:pic>
    </p:spTree>
    <p:extLst>
      <p:ext uri="{BB962C8B-B14F-4D97-AF65-F5344CB8AC3E}">
        <p14:creationId xmlns:p14="http://schemas.microsoft.com/office/powerpoint/2010/main" val="39559157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93"/>
        <p:cNvGrpSpPr/>
        <p:nvPr/>
      </p:nvGrpSpPr>
      <p:grpSpPr>
        <a:xfrm>
          <a:off x="0" y="0"/>
          <a:ext cx="0" cy="0"/>
          <a:chOff x="0" y="0"/>
          <a:chExt cx="0" cy="0"/>
        </a:xfrm>
      </p:grpSpPr>
      <p:sp>
        <p:nvSpPr>
          <p:cNvPr id="94" name="Google Shape;94;p21"/>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a:buClr>
                <a:srgbClr val="000000"/>
              </a:buClr>
              <a:buFont typeface="Arial"/>
              <a:buNone/>
            </a:pPr>
            <a:endParaRPr kern="0">
              <a:solidFill>
                <a:srgbClr val="545454"/>
              </a:solidFill>
            </a:endParaRPr>
          </a:p>
        </p:txBody>
      </p:sp>
      <p:sp>
        <p:nvSpPr>
          <p:cNvPr id="95" name="Google Shape;95;p21"/>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a:buClr>
                <a:srgbClr val="000000"/>
              </a:buClr>
              <a:buFont typeface="Arial"/>
              <a:buNone/>
            </a:pPr>
            <a:endParaRPr kern="0">
              <a:solidFill>
                <a:srgbClr val="545454"/>
              </a:solidFill>
            </a:endParaRPr>
          </a:p>
        </p:txBody>
      </p:sp>
      <p:sp>
        <p:nvSpPr>
          <p:cNvPr id="96" name="Google Shape;96;p21"/>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24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24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24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2400" b="0" i="0" u="none" strike="noStrike" cap="none">
                <a:solidFill>
                  <a:schemeClr val="dk1"/>
                </a:solidFill>
                <a:latin typeface="Arial"/>
                <a:ea typeface="Arial"/>
                <a:cs typeface="Arial"/>
                <a:sym typeface="Arial"/>
              </a:defRPr>
            </a:lvl9pPr>
          </a:lstStyle>
          <a:p>
            <a:pPr>
              <a:buClr>
                <a:srgbClr val="000000"/>
              </a:buClr>
              <a:buFont typeface="Arial"/>
              <a:buNone/>
            </a:pPr>
            <a:fld id="{00000000-1234-1234-1234-123412341234}" type="slidenum">
              <a:rPr lang="en" kern="0">
                <a:solidFill>
                  <a:srgbClr val="545454"/>
                </a:solidFill>
              </a:rPr>
              <a:pPr>
                <a:buClr>
                  <a:srgbClr val="000000"/>
                </a:buClr>
                <a:buFont typeface="Arial"/>
                <a:buNone/>
              </a:pPr>
              <a:t>‹#›</a:t>
            </a:fld>
            <a:endParaRPr kern="0">
              <a:solidFill>
                <a:srgbClr val="545454"/>
              </a:solidFill>
            </a:endParaRPr>
          </a:p>
        </p:txBody>
      </p:sp>
    </p:spTree>
    <p:extLst>
      <p:ext uri="{BB962C8B-B14F-4D97-AF65-F5344CB8AC3E}">
        <p14:creationId xmlns:p14="http://schemas.microsoft.com/office/powerpoint/2010/main" val="30415717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Aangepaste indeling">
  <p:cSld name="Aangepaste indeling">
    <p:bg>
      <p:bgPr>
        <a:solidFill>
          <a:srgbClr val="3C3C3C"/>
        </a:solidFill>
        <a:effectLst/>
      </p:bgPr>
    </p:bg>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2677007" y="1928573"/>
            <a:ext cx="7296727" cy="2872028"/>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65" name="Google Shape;65;p16"/>
          <p:cNvCxnSpPr/>
          <p:nvPr/>
        </p:nvCxnSpPr>
        <p:spPr>
          <a:xfrm>
            <a:off x="2387600" y="2497667"/>
            <a:ext cx="0" cy="1710267"/>
          </a:xfrm>
          <a:prstGeom prst="straightConnector1">
            <a:avLst/>
          </a:prstGeom>
          <a:noFill/>
          <a:ln w="25400" cap="flat" cmpd="sng">
            <a:solidFill>
              <a:schemeClr val="lt1"/>
            </a:solidFill>
            <a:prstDash val="solid"/>
            <a:round/>
            <a:headEnd type="none" w="sm" len="sm"/>
            <a:tailEnd type="none" w="sm" len="sm"/>
          </a:ln>
        </p:spPr>
      </p:cxnSp>
      <p:sp>
        <p:nvSpPr>
          <p:cNvPr id="66" name="Google Shape;66;p16"/>
          <p:cNvSpPr txBox="1">
            <a:spLocks noGrp="1"/>
          </p:cNvSpPr>
          <p:nvPr>
            <p:ph type="body" idx="1"/>
          </p:nvPr>
        </p:nvSpPr>
        <p:spPr>
          <a:xfrm>
            <a:off x="389467" y="1928285"/>
            <a:ext cx="1811867" cy="2872316"/>
          </a:xfrm>
          <a:prstGeom prst="rect">
            <a:avLst/>
          </a:prstGeom>
          <a:noFill/>
          <a:ln>
            <a:noFill/>
          </a:ln>
        </p:spPr>
        <p:txBody>
          <a:bodyPr spcFirstLastPara="1" wrap="square" lIns="91425" tIns="45700" rIns="91425" bIns="45700" anchor="ctr" anchorCtr="0"/>
          <a:lstStyle>
            <a:lvl1pPr marL="609585" lvl="0" indent="-304792" algn="l">
              <a:spcBef>
                <a:spcPts val="1067"/>
              </a:spcBef>
              <a:spcAft>
                <a:spcPts val="0"/>
              </a:spcAft>
              <a:buSzPts val="1400"/>
              <a:buNone/>
              <a:defRPr sz="5333">
                <a:solidFill>
                  <a:srgbClr val="FFFFFF"/>
                </a:solidFill>
              </a:defRPr>
            </a:lvl1pPr>
            <a:lvl2pPr marL="1219170" lvl="1" indent="-643451" algn="l">
              <a:spcBef>
                <a:spcPts val="1067"/>
              </a:spcBef>
              <a:spcAft>
                <a:spcPts val="0"/>
              </a:spcAft>
              <a:buClr>
                <a:srgbClr val="FFFFFF"/>
              </a:buClr>
              <a:buSzPts val="4000"/>
              <a:buChar char="–"/>
              <a:defRPr sz="5333">
                <a:solidFill>
                  <a:srgbClr val="FFFFFF"/>
                </a:solidFill>
              </a:defRPr>
            </a:lvl2pPr>
            <a:lvl3pPr marL="1828754" lvl="2" indent="-711182" algn="l">
              <a:spcBef>
                <a:spcPts val="1280"/>
              </a:spcBef>
              <a:spcAft>
                <a:spcPts val="0"/>
              </a:spcAft>
              <a:buClr>
                <a:srgbClr val="FFFFFF"/>
              </a:buClr>
              <a:buSzPts val="4800"/>
              <a:buChar char="•"/>
              <a:defRPr sz="6400">
                <a:solidFill>
                  <a:srgbClr val="FFFFFF"/>
                </a:solidFill>
              </a:defRPr>
            </a:lvl3pPr>
            <a:lvl4pPr marL="2438339" lvl="3" indent="-643451" algn="l">
              <a:spcBef>
                <a:spcPts val="1067"/>
              </a:spcBef>
              <a:spcAft>
                <a:spcPts val="0"/>
              </a:spcAft>
              <a:buClr>
                <a:srgbClr val="FFFFFF"/>
              </a:buClr>
              <a:buSzPts val="4000"/>
              <a:buChar char="–"/>
              <a:defRPr sz="5333">
                <a:solidFill>
                  <a:srgbClr val="FFFFFF"/>
                </a:solidFill>
              </a:defRPr>
            </a:lvl4pPr>
            <a:lvl5pPr marL="3047924" lvl="4" indent="-643451" algn="l">
              <a:spcBef>
                <a:spcPts val="1067"/>
              </a:spcBef>
              <a:spcAft>
                <a:spcPts val="0"/>
              </a:spcAft>
              <a:buClr>
                <a:srgbClr val="FFFFFF"/>
              </a:buClr>
              <a:buSzPts val="4000"/>
              <a:buChar char="»"/>
              <a:defRPr sz="5333">
                <a:solidFill>
                  <a:srgbClr val="FFFFFF"/>
                </a:solidFill>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416776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2_Titel en object">
  <p:cSld name="2_Titel en object">
    <p:spTree>
      <p:nvGrpSpPr>
        <p:cNvPr id="1" name="Shape 72"/>
        <p:cNvGrpSpPr/>
        <p:nvPr/>
      </p:nvGrpSpPr>
      <p:grpSpPr>
        <a:xfrm>
          <a:off x="0" y="0"/>
          <a:ext cx="0" cy="0"/>
          <a:chOff x="0" y="0"/>
          <a:chExt cx="0" cy="0"/>
        </a:xfrm>
      </p:grpSpPr>
      <p:cxnSp>
        <p:nvCxnSpPr>
          <p:cNvPr id="73" name="Google Shape;73;p18"/>
          <p:cNvCxnSpPr/>
          <p:nvPr/>
        </p:nvCxnSpPr>
        <p:spPr>
          <a:xfrm>
            <a:off x="215901" y="1559984"/>
            <a:ext cx="11163300" cy="0"/>
          </a:xfrm>
          <a:prstGeom prst="straightConnector1">
            <a:avLst/>
          </a:prstGeom>
          <a:noFill/>
          <a:ln w="19050" cap="flat" cmpd="sng">
            <a:solidFill>
              <a:srgbClr val="ED7C00"/>
            </a:solidFill>
            <a:prstDash val="solid"/>
            <a:round/>
            <a:headEnd type="none" w="sm" len="sm"/>
            <a:tailEnd type="none" w="sm" len="sm"/>
          </a:ln>
        </p:spPr>
      </p:cxnSp>
      <p:pic>
        <p:nvPicPr>
          <p:cNvPr id="74" name="Google Shape;74;p18" descr="FOSTER-hires.png"/>
          <p:cNvPicPr preferRelativeResize="0"/>
          <p:nvPr/>
        </p:nvPicPr>
        <p:blipFill rotWithShape="1">
          <a:blip r:embed="rId2">
            <a:alphaModFix/>
          </a:blip>
          <a:srcRect/>
          <a:stretch/>
        </p:blipFill>
        <p:spPr>
          <a:xfrm>
            <a:off x="215900" y="241300"/>
            <a:ext cx="2370667" cy="1263651"/>
          </a:xfrm>
          <a:prstGeom prst="rect">
            <a:avLst/>
          </a:prstGeom>
          <a:noFill/>
          <a:ln>
            <a:noFill/>
          </a:ln>
        </p:spPr>
      </p:pic>
      <p:pic>
        <p:nvPicPr>
          <p:cNvPr id="75" name="Google Shape;75;p18" descr="download.png"/>
          <p:cNvPicPr preferRelativeResize="0"/>
          <p:nvPr/>
        </p:nvPicPr>
        <p:blipFill rotWithShape="1">
          <a:blip r:embed="rId3">
            <a:alphaModFix/>
          </a:blip>
          <a:srcRect/>
          <a:stretch/>
        </p:blipFill>
        <p:spPr>
          <a:xfrm>
            <a:off x="10788651" y="6369051"/>
            <a:ext cx="1403349" cy="488949"/>
          </a:xfrm>
          <a:prstGeom prst="rect">
            <a:avLst/>
          </a:prstGeom>
          <a:noFill/>
          <a:ln>
            <a:noFill/>
          </a:ln>
        </p:spPr>
      </p:pic>
      <p:sp>
        <p:nvSpPr>
          <p:cNvPr id="76" name="Google Shape;76;p18"/>
          <p:cNvSpPr txBox="1">
            <a:spLocks noGrp="1"/>
          </p:cNvSpPr>
          <p:nvPr>
            <p:ph type="subTitle" idx="1"/>
          </p:nvPr>
        </p:nvSpPr>
        <p:spPr>
          <a:xfrm>
            <a:off x="2844800" y="431800"/>
            <a:ext cx="8534401" cy="1072853"/>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544E4C"/>
              </a:buClr>
              <a:buSzPts val="2400"/>
              <a:buNone/>
              <a:defRPr>
                <a:solidFill>
                  <a:srgbClr val="544E4C"/>
                </a:solidFill>
                <a:latin typeface="Trebuchet MS"/>
                <a:ea typeface="Trebuchet MS"/>
                <a:cs typeface="Trebuchet MS"/>
                <a:sym typeface="Trebuchet MS"/>
              </a:defRPr>
            </a:lvl1pPr>
            <a:lvl2pPr lvl="1" algn="ctr">
              <a:spcBef>
                <a:spcPts val="640"/>
              </a:spcBef>
              <a:spcAft>
                <a:spcPts val="0"/>
              </a:spcAft>
              <a:buClr>
                <a:srgbClr val="979797"/>
              </a:buClr>
              <a:buSzPts val="2400"/>
              <a:buNone/>
              <a:defRPr>
                <a:solidFill>
                  <a:srgbClr val="979797"/>
                </a:solidFill>
              </a:defRPr>
            </a:lvl2pPr>
            <a:lvl3pPr lvl="2" algn="ctr">
              <a:spcBef>
                <a:spcPts val="640"/>
              </a:spcBef>
              <a:spcAft>
                <a:spcPts val="0"/>
              </a:spcAft>
              <a:buClr>
                <a:srgbClr val="979797"/>
              </a:buClr>
              <a:buSzPts val="2400"/>
              <a:buNone/>
              <a:defRPr>
                <a:solidFill>
                  <a:srgbClr val="979797"/>
                </a:solidFill>
              </a:defRPr>
            </a:lvl3pPr>
            <a:lvl4pPr lvl="3" algn="ctr">
              <a:spcBef>
                <a:spcPts val="533"/>
              </a:spcBef>
              <a:spcAft>
                <a:spcPts val="0"/>
              </a:spcAft>
              <a:buClr>
                <a:srgbClr val="979797"/>
              </a:buClr>
              <a:buSzPts val="2000"/>
              <a:buNone/>
              <a:defRPr>
                <a:solidFill>
                  <a:srgbClr val="979797"/>
                </a:solidFill>
              </a:defRPr>
            </a:lvl4pPr>
            <a:lvl5pPr lvl="4" algn="ctr">
              <a:spcBef>
                <a:spcPts val="533"/>
              </a:spcBef>
              <a:spcAft>
                <a:spcPts val="0"/>
              </a:spcAft>
              <a:buClr>
                <a:srgbClr val="979797"/>
              </a:buClr>
              <a:buSzPts val="2000"/>
              <a:buNone/>
              <a:defRPr>
                <a:solidFill>
                  <a:srgbClr val="979797"/>
                </a:solidFill>
              </a:defRPr>
            </a:lvl5pPr>
            <a:lvl6pPr lvl="5" algn="ctr">
              <a:spcBef>
                <a:spcPts val="533"/>
              </a:spcBef>
              <a:spcAft>
                <a:spcPts val="0"/>
              </a:spcAft>
              <a:buClr>
                <a:srgbClr val="979797"/>
              </a:buClr>
              <a:buSzPts val="2000"/>
              <a:buNone/>
              <a:defRPr>
                <a:solidFill>
                  <a:srgbClr val="979797"/>
                </a:solidFill>
              </a:defRPr>
            </a:lvl6pPr>
            <a:lvl7pPr lvl="6" algn="ctr">
              <a:spcBef>
                <a:spcPts val="533"/>
              </a:spcBef>
              <a:spcAft>
                <a:spcPts val="0"/>
              </a:spcAft>
              <a:buClr>
                <a:srgbClr val="979797"/>
              </a:buClr>
              <a:buSzPts val="2000"/>
              <a:buNone/>
              <a:defRPr>
                <a:solidFill>
                  <a:srgbClr val="979797"/>
                </a:solidFill>
              </a:defRPr>
            </a:lvl7pPr>
            <a:lvl8pPr lvl="7" algn="ctr">
              <a:spcBef>
                <a:spcPts val="533"/>
              </a:spcBef>
              <a:spcAft>
                <a:spcPts val="0"/>
              </a:spcAft>
              <a:buClr>
                <a:srgbClr val="979797"/>
              </a:buClr>
              <a:buSzPts val="2000"/>
              <a:buNone/>
              <a:defRPr>
                <a:solidFill>
                  <a:srgbClr val="979797"/>
                </a:solidFill>
              </a:defRPr>
            </a:lvl8pPr>
            <a:lvl9pPr lvl="8" algn="ctr">
              <a:spcBef>
                <a:spcPts val="533"/>
              </a:spcBef>
              <a:spcAft>
                <a:spcPts val="0"/>
              </a:spcAft>
              <a:buClr>
                <a:srgbClr val="979797"/>
              </a:buClr>
              <a:buSzPts val="2000"/>
              <a:buNone/>
              <a:defRPr>
                <a:solidFill>
                  <a:srgbClr val="979797"/>
                </a:solidFill>
              </a:defRPr>
            </a:lvl9pPr>
          </a:lstStyle>
          <a:p>
            <a:endParaRPr/>
          </a:p>
        </p:txBody>
      </p:sp>
      <p:sp>
        <p:nvSpPr>
          <p:cNvPr id="77" name="Google Shape;77;p18"/>
          <p:cNvSpPr txBox="1">
            <a:spLocks noGrp="1"/>
          </p:cNvSpPr>
          <p:nvPr>
            <p:ph type="body" idx="2"/>
          </p:nvPr>
        </p:nvSpPr>
        <p:spPr>
          <a:xfrm>
            <a:off x="609600" y="1938867"/>
            <a:ext cx="10972800" cy="4417484"/>
          </a:xfrm>
          <a:prstGeom prst="rect">
            <a:avLst/>
          </a:prstGeom>
          <a:noFill/>
          <a:ln>
            <a:noFill/>
          </a:ln>
        </p:spPr>
        <p:txBody>
          <a:bodyPr spcFirstLastPara="1" wrap="square" lIns="91425" tIns="45700" rIns="91425" bIns="45700" anchor="t" anchorCtr="0"/>
          <a:lstStyle>
            <a:lvl1pPr marL="609585" lvl="0" indent="-304792" algn="l">
              <a:spcBef>
                <a:spcPts val="640"/>
              </a:spcBef>
              <a:spcAft>
                <a:spcPts val="0"/>
              </a:spcAft>
              <a:buSzPts val="1400"/>
              <a:buNone/>
              <a:defRPr>
                <a:solidFill>
                  <a:srgbClr val="808080"/>
                </a:solidFill>
              </a:defRPr>
            </a:lvl1pPr>
            <a:lvl2pPr marL="1219170" lvl="1" indent="-507987" algn="l">
              <a:spcBef>
                <a:spcPts val="640"/>
              </a:spcBef>
              <a:spcAft>
                <a:spcPts val="0"/>
              </a:spcAft>
              <a:buClr>
                <a:srgbClr val="808080"/>
              </a:buClr>
              <a:buSzPts val="2400"/>
              <a:buChar char="–"/>
              <a:defRPr>
                <a:solidFill>
                  <a:srgbClr val="808080"/>
                </a:solidFill>
              </a:defRPr>
            </a:lvl2pPr>
            <a:lvl3pPr marL="1828754" lvl="2" indent="-507987" algn="l">
              <a:spcBef>
                <a:spcPts val="640"/>
              </a:spcBef>
              <a:spcAft>
                <a:spcPts val="0"/>
              </a:spcAft>
              <a:buClr>
                <a:srgbClr val="808080"/>
              </a:buClr>
              <a:buSzPts val="2400"/>
              <a:buChar char="•"/>
              <a:defRPr>
                <a:solidFill>
                  <a:srgbClr val="808080"/>
                </a:solidFill>
              </a:defRPr>
            </a:lvl3pPr>
            <a:lvl4pPr marL="2438339" lvl="3" indent="-474121" algn="l">
              <a:spcBef>
                <a:spcPts val="533"/>
              </a:spcBef>
              <a:spcAft>
                <a:spcPts val="0"/>
              </a:spcAft>
              <a:buClr>
                <a:srgbClr val="808080"/>
              </a:buClr>
              <a:buSzPts val="2000"/>
              <a:buChar char="–"/>
              <a:defRPr>
                <a:solidFill>
                  <a:srgbClr val="808080"/>
                </a:solidFill>
              </a:defRPr>
            </a:lvl4pPr>
            <a:lvl5pPr marL="3047924" lvl="4" indent="-474121" algn="l">
              <a:spcBef>
                <a:spcPts val="533"/>
              </a:spcBef>
              <a:spcAft>
                <a:spcPts val="0"/>
              </a:spcAft>
              <a:buClr>
                <a:srgbClr val="808080"/>
              </a:buClr>
              <a:buSzPts val="2000"/>
              <a:buChar char="»"/>
              <a:defRPr>
                <a:solidFill>
                  <a:srgbClr val="808080"/>
                </a:solidFill>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745925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Vergleich" type="twoTxTwoObj">
  <p:cSld name="Vergleich">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a:off x="609600" y="453544"/>
            <a:ext cx="10972800" cy="13208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9"/>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lstStyle>
            <a:lvl1pPr marL="609585" lvl="0" indent="-304792" algn="l">
              <a:spcBef>
                <a:spcPts val="480"/>
              </a:spcBef>
              <a:spcAft>
                <a:spcPts val="0"/>
              </a:spcAft>
              <a:buClr>
                <a:srgbClr val="808080"/>
              </a:buClr>
              <a:buSzPts val="1800"/>
              <a:buNone/>
              <a:defRPr sz="2400" b="1"/>
            </a:lvl1pPr>
            <a:lvl2pPr marL="1219170" lvl="1" indent="-304792" algn="l">
              <a:spcBef>
                <a:spcPts val="400"/>
              </a:spcBef>
              <a:spcAft>
                <a:spcPts val="0"/>
              </a:spcAft>
              <a:buClr>
                <a:srgbClr val="808080"/>
              </a:buClr>
              <a:buSzPts val="1500"/>
              <a:buNone/>
              <a:defRPr sz="2000" b="1"/>
            </a:lvl2pPr>
            <a:lvl3pPr marL="1828754" lvl="2" indent="-304792" algn="l">
              <a:spcBef>
                <a:spcPts val="360"/>
              </a:spcBef>
              <a:spcAft>
                <a:spcPts val="0"/>
              </a:spcAft>
              <a:buClr>
                <a:srgbClr val="808080"/>
              </a:buClr>
              <a:buSzPts val="1350"/>
              <a:buNone/>
              <a:defRPr sz="1800" b="1"/>
            </a:lvl3pPr>
            <a:lvl4pPr marL="2438339" lvl="3" indent="-304792" algn="l">
              <a:spcBef>
                <a:spcPts val="320"/>
              </a:spcBef>
              <a:spcAft>
                <a:spcPts val="0"/>
              </a:spcAft>
              <a:buClr>
                <a:srgbClr val="808080"/>
              </a:buClr>
              <a:buSzPts val="1200"/>
              <a:buNone/>
              <a:defRPr sz="1600" b="1"/>
            </a:lvl4pPr>
            <a:lvl5pPr marL="3047924" lvl="4" indent="-304792" algn="l">
              <a:spcBef>
                <a:spcPts val="320"/>
              </a:spcBef>
              <a:spcAft>
                <a:spcPts val="0"/>
              </a:spcAft>
              <a:buClr>
                <a:srgbClr val="808080"/>
              </a:buClr>
              <a:buSzPts val="1200"/>
              <a:buNone/>
              <a:defRPr sz="1600" b="1"/>
            </a:lvl5pPr>
            <a:lvl6pPr marL="3657509" lvl="5" indent="-304792" algn="l">
              <a:spcBef>
                <a:spcPts val="320"/>
              </a:spcBef>
              <a:spcAft>
                <a:spcPts val="0"/>
              </a:spcAft>
              <a:buClr>
                <a:schemeClr val="dk1"/>
              </a:buClr>
              <a:buSzPts val="1200"/>
              <a:buNone/>
              <a:defRPr sz="1600" b="1"/>
            </a:lvl6pPr>
            <a:lvl7pPr marL="4267093" lvl="6" indent="-304792" algn="l">
              <a:spcBef>
                <a:spcPts val="320"/>
              </a:spcBef>
              <a:spcAft>
                <a:spcPts val="0"/>
              </a:spcAft>
              <a:buClr>
                <a:schemeClr val="dk1"/>
              </a:buClr>
              <a:buSzPts val="1200"/>
              <a:buNone/>
              <a:defRPr sz="1600" b="1"/>
            </a:lvl7pPr>
            <a:lvl8pPr marL="4876678" lvl="7" indent="-304792" algn="l">
              <a:spcBef>
                <a:spcPts val="320"/>
              </a:spcBef>
              <a:spcAft>
                <a:spcPts val="0"/>
              </a:spcAft>
              <a:buClr>
                <a:schemeClr val="dk1"/>
              </a:buClr>
              <a:buSzPts val="1200"/>
              <a:buNone/>
              <a:defRPr sz="1600" b="1"/>
            </a:lvl8pPr>
            <a:lvl9pPr marL="5486263" lvl="8" indent="-304792" algn="l">
              <a:spcBef>
                <a:spcPts val="320"/>
              </a:spcBef>
              <a:spcAft>
                <a:spcPts val="0"/>
              </a:spcAft>
              <a:buClr>
                <a:schemeClr val="dk1"/>
              </a:buClr>
              <a:buSzPts val="1200"/>
              <a:buNone/>
              <a:defRPr sz="1600" b="1"/>
            </a:lvl9pPr>
          </a:lstStyle>
          <a:p>
            <a:endParaRPr/>
          </a:p>
        </p:txBody>
      </p:sp>
      <p:sp>
        <p:nvSpPr>
          <p:cNvPr id="81" name="Google Shape;81;p19"/>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lstStyle>
            <a:lvl1pPr marL="609585" lvl="0" indent="-304792" algn="l">
              <a:spcBef>
                <a:spcPts val="480"/>
              </a:spcBef>
              <a:spcAft>
                <a:spcPts val="0"/>
              </a:spcAft>
              <a:buSzPts val="1400"/>
              <a:buNone/>
              <a:defRPr sz="2400"/>
            </a:lvl1pPr>
            <a:lvl2pPr marL="1219170" lvl="1" indent="-431789" algn="l">
              <a:spcBef>
                <a:spcPts val="400"/>
              </a:spcBef>
              <a:spcAft>
                <a:spcPts val="0"/>
              </a:spcAft>
              <a:buClr>
                <a:srgbClr val="808080"/>
              </a:buClr>
              <a:buSzPts val="1500"/>
              <a:buChar char="–"/>
              <a:defRPr sz="2000"/>
            </a:lvl2pPr>
            <a:lvl3pPr marL="1828754" lvl="2" indent="-419090" algn="l">
              <a:spcBef>
                <a:spcPts val="360"/>
              </a:spcBef>
              <a:spcAft>
                <a:spcPts val="0"/>
              </a:spcAft>
              <a:buClr>
                <a:srgbClr val="808080"/>
              </a:buClr>
              <a:buSzPts val="1350"/>
              <a:buChar char="•"/>
              <a:defRPr sz="1800"/>
            </a:lvl3pPr>
            <a:lvl4pPr marL="2438339" lvl="3" indent="-406390" algn="l">
              <a:spcBef>
                <a:spcPts val="320"/>
              </a:spcBef>
              <a:spcAft>
                <a:spcPts val="0"/>
              </a:spcAft>
              <a:buClr>
                <a:srgbClr val="808080"/>
              </a:buClr>
              <a:buSzPts val="1200"/>
              <a:buChar char="–"/>
              <a:defRPr sz="1600"/>
            </a:lvl4pPr>
            <a:lvl5pPr marL="3047924" lvl="4" indent="-406390" algn="l">
              <a:spcBef>
                <a:spcPts val="320"/>
              </a:spcBef>
              <a:spcAft>
                <a:spcPts val="0"/>
              </a:spcAft>
              <a:buClr>
                <a:srgbClr val="808080"/>
              </a:buClr>
              <a:buSzPts val="1200"/>
              <a:buChar char="»"/>
              <a:defRPr sz="1600"/>
            </a:lvl5pPr>
            <a:lvl6pPr marL="3657509" lvl="5" indent="-406390" algn="l">
              <a:spcBef>
                <a:spcPts val="320"/>
              </a:spcBef>
              <a:spcAft>
                <a:spcPts val="0"/>
              </a:spcAft>
              <a:buClr>
                <a:schemeClr val="dk1"/>
              </a:buClr>
              <a:buSzPts val="1200"/>
              <a:buChar char="•"/>
              <a:defRPr sz="1600"/>
            </a:lvl6pPr>
            <a:lvl7pPr marL="4267093" lvl="6" indent="-406390" algn="l">
              <a:spcBef>
                <a:spcPts val="320"/>
              </a:spcBef>
              <a:spcAft>
                <a:spcPts val="0"/>
              </a:spcAft>
              <a:buClr>
                <a:schemeClr val="dk1"/>
              </a:buClr>
              <a:buSzPts val="1200"/>
              <a:buChar char="•"/>
              <a:defRPr sz="1600"/>
            </a:lvl7pPr>
            <a:lvl8pPr marL="4876678" lvl="7" indent="-406390" algn="l">
              <a:spcBef>
                <a:spcPts val="320"/>
              </a:spcBef>
              <a:spcAft>
                <a:spcPts val="0"/>
              </a:spcAft>
              <a:buClr>
                <a:schemeClr val="dk1"/>
              </a:buClr>
              <a:buSzPts val="1200"/>
              <a:buChar char="•"/>
              <a:defRPr sz="1600"/>
            </a:lvl8pPr>
            <a:lvl9pPr marL="5486263" lvl="8" indent="-406390" algn="l">
              <a:spcBef>
                <a:spcPts val="320"/>
              </a:spcBef>
              <a:spcAft>
                <a:spcPts val="0"/>
              </a:spcAft>
              <a:buClr>
                <a:schemeClr val="dk1"/>
              </a:buClr>
              <a:buSzPts val="1200"/>
              <a:buChar char="•"/>
              <a:defRPr sz="1600"/>
            </a:lvl9pPr>
          </a:lstStyle>
          <a:p>
            <a:endParaRPr/>
          </a:p>
        </p:txBody>
      </p:sp>
      <p:sp>
        <p:nvSpPr>
          <p:cNvPr id="82" name="Google Shape;82;p19"/>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lstStyle>
            <a:lvl1pPr marL="609585" lvl="0" indent="-304792" algn="l">
              <a:spcBef>
                <a:spcPts val="480"/>
              </a:spcBef>
              <a:spcAft>
                <a:spcPts val="0"/>
              </a:spcAft>
              <a:buClr>
                <a:srgbClr val="808080"/>
              </a:buClr>
              <a:buSzPts val="1800"/>
              <a:buNone/>
              <a:defRPr sz="2400" b="1"/>
            </a:lvl1pPr>
            <a:lvl2pPr marL="1219170" lvl="1" indent="-304792" algn="l">
              <a:spcBef>
                <a:spcPts val="400"/>
              </a:spcBef>
              <a:spcAft>
                <a:spcPts val="0"/>
              </a:spcAft>
              <a:buClr>
                <a:srgbClr val="808080"/>
              </a:buClr>
              <a:buSzPts val="1500"/>
              <a:buNone/>
              <a:defRPr sz="2000" b="1"/>
            </a:lvl2pPr>
            <a:lvl3pPr marL="1828754" lvl="2" indent="-304792" algn="l">
              <a:spcBef>
                <a:spcPts val="360"/>
              </a:spcBef>
              <a:spcAft>
                <a:spcPts val="0"/>
              </a:spcAft>
              <a:buClr>
                <a:srgbClr val="808080"/>
              </a:buClr>
              <a:buSzPts val="1350"/>
              <a:buNone/>
              <a:defRPr sz="1800" b="1"/>
            </a:lvl3pPr>
            <a:lvl4pPr marL="2438339" lvl="3" indent="-304792" algn="l">
              <a:spcBef>
                <a:spcPts val="320"/>
              </a:spcBef>
              <a:spcAft>
                <a:spcPts val="0"/>
              </a:spcAft>
              <a:buClr>
                <a:srgbClr val="808080"/>
              </a:buClr>
              <a:buSzPts val="1200"/>
              <a:buNone/>
              <a:defRPr sz="1600" b="1"/>
            </a:lvl4pPr>
            <a:lvl5pPr marL="3047924" lvl="4" indent="-304792" algn="l">
              <a:spcBef>
                <a:spcPts val="320"/>
              </a:spcBef>
              <a:spcAft>
                <a:spcPts val="0"/>
              </a:spcAft>
              <a:buClr>
                <a:srgbClr val="808080"/>
              </a:buClr>
              <a:buSzPts val="1200"/>
              <a:buNone/>
              <a:defRPr sz="1600" b="1"/>
            </a:lvl5pPr>
            <a:lvl6pPr marL="3657509" lvl="5" indent="-304792" algn="l">
              <a:spcBef>
                <a:spcPts val="320"/>
              </a:spcBef>
              <a:spcAft>
                <a:spcPts val="0"/>
              </a:spcAft>
              <a:buClr>
                <a:schemeClr val="dk1"/>
              </a:buClr>
              <a:buSzPts val="1200"/>
              <a:buNone/>
              <a:defRPr sz="1600" b="1"/>
            </a:lvl6pPr>
            <a:lvl7pPr marL="4267093" lvl="6" indent="-304792" algn="l">
              <a:spcBef>
                <a:spcPts val="320"/>
              </a:spcBef>
              <a:spcAft>
                <a:spcPts val="0"/>
              </a:spcAft>
              <a:buClr>
                <a:schemeClr val="dk1"/>
              </a:buClr>
              <a:buSzPts val="1200"/>
              <a:buNone/>
              <a:defRPr sz="1600" b="1"/>
            </a:lvl7pPr>
            <a:lvl8pPr marL="4876678" lvl="7" indent="-304792" algn="l">
              <a:spcBef>
                <a:spcPts val="320"/>
              </a:spcBef>
              <a:spcAft>
                <a:spcPts val="0"/>
              </a:spcAft>
              <a:buClr>
                <a:schemeClr val="dk1"/>
              </a:buClr>
              <a:buSzPts val="1200"/>
              <a:buNone/>
              <a:defRPr sz="1600" b="1"/>
            </a:lvl8pPr>
            <a:lvl9pPr marL="5486263" lvl="8" indent="-304792" algn="l">
              <a:spcBef>
                <a:spcPts val="320"/>
              </a:spcBef>
              <a:spcAft>
                <a:spcPts val="0"/>
              </a:spcAft>
              <a:buClr>
                <a:schemeClr val="dk1"/>
              </a:buClr>
              <a:buSzPts val="1200"/>
              <a:buNone/>
              <a:defRPr sz="1600" b="1"/>
            </a:lvl9pPr>
          </a:lstStyle>
          <a:p>
            <a:endParaRPr/>
          </a:p>
        </p:txBody>
      </p:sp>
      <p:sp>
        <p:nvSpPr>
          <p:cNvPr id="83" name="Google Shape;83;p19"/>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lstStyle>
            <a:lvl1pPr marL="609585" lvl="0" indent="-304792" algn="l">
              <a:spcBef>
                <a:spcPts val="480"/>
              </a:spcBef>
              <a:spcAft>
                <a:spcPts val="0"/>
              </a:spcAft>
              <a:buSzPts val="1400"/>
              <a:buNone/>
              <a:defRPr sz="2400"/>
            </a:lvl1pPr>
            <a:lvl2pPr marL="1219170" lvl="1" indent="-431789" algn="l">
              <a:spcBef>
                <a:spcPts val="400"/>
              </a:spcBef>
              <a:spcAft>
                <a:spcPts val="0"/>
              </a:spcAft>
              <a:buClr>
                <a:srgbClr val="808080"/>
              </a:buClr>
              <a:buSzPts val="1500"/>
              <a:buChar char="–"/>
              <a:defRPr sz="2000"/>
            </a:lvl2pPr>
            <a:lvl3pPr marL="1828754" lvl="2" indent="-419090" algn="l">
              <a:spcBef>
                <a:spcPts val="360"/>
              </a:spcBef>
              <a:spcAft>
                <a:spcPts val="0"/>
              </a:spcAft>
              <a:buClr>
                <a:srgbClr val="808080"/>
              </a:buClr>
              <a:buSzPts val="1350"/>
              <a:buChar char="•"/>
              <a:defRPr sz="1800"/>
            </a:lvl3pPr>
            <a:lvl4pPr marL="2438339" lvl="3" indent="-406390" algn="l">
              <a:spcBef>
                <a:spcPts val="320"/>
              </a:spcBef>
              <a:spcAft>
                <a:spcPts val="0"/>
              </a:spcAft>
              <a:buClr>
                <a:srgbClr val="808080"/>
              </a:buClr>
              <a:buSzPts val="1200"/>
              <a:buChar char="–"/>
              <a:defRPr sz="1600"/>
            </a:lvl4pPr>
            <a:lvl5pPr marL="3047924" lvl="4" indent="-406390" algn="l">
              <a:spcBef>
                <a:spcPts val="320"/>
              </a:spcBef>
              <a:spcAft>
                <a:spcPts val="0"/>
              </a:spcAft>
              <a:buClr>
                <a:srgbClr val="808080"/>
              </a:buClr>
              <a:buSzPts val="1200"/>
              <a:buChar char="»"/>
              <a:defRPr sz="1600"/>
            </a:lvl5pPr>
            <a:lvl6pPr marL="3657509" lvl="5" indent="-406390" algn="l">
              <a:spcBef>
                <a:spcPts val="320"/>
              </a:spcBef>
              <a:spcAft>
                <a:spcPts val="0"/>
              </a:spcAft>
              <a:buClr>
                <a:schemeClr val="dk1"/>
              </a:buClr>
              <a:buSzPts val="1200"/>
              <a:buChar char="•"/>
              <a:defRPr sz="1600"/>
            </a:lvl6pPr>
            <a:lvl7pPr marL="4267093" lvl="6" indent="-406390" algn="l">
              <a:spcBef>
                <a:spcPts val="320"/>
              </a:spcBef>
              <a:spcAft>
                <a:spcPts val="0"/>
              </a:spcAft>
              <a:buClr>
                <a:schemeClr val="dk1"/>
              </a:buClr>
              <a:buSzPts val="1200"/>
              <a:buChar char="•"/>
              <a:defRPr sz="1600"/>
            </a:lvl7pPr>
            <a:lvl8pPr marL="4876678" lvl="7" indent="-406390" algn="l">
              <a:spcBef>
                <a:spcPts val="320"/>
              </a:spcBef>
              <a:spcAft>
                <a:spcPts val="0"/>
              </a:spcAft>
              <a:buClr>
                <a:schemeClr val="dk1"/>
              </a:buClr>
              <a:buSzPts val="1200"/>
              <a:buChar char="•"/>
              <a:defRPr sz="1600"/>
            </a:lvl8pPr>
            <a:lvl9pPr marL="5486263" lvl="8" indent="-406390" algn="l">
              <a:spcBef>
                <a:spcPts val="320"/>
              </a:spcBef>
              <a:spcAft>
                <a:spcPts val="0"/>
              </a:spcAft>
              <a:buClr>
                <a:schemeClr val="dk1"/>
              </a:buClr>
              <a:buSzPts val="1200"/>
              <a:buChar char="•"/>
              <a:defRPr sz="1600"/>
            </a:lvl9pPr>
          </a:lstStyle>
          <a:p>
            <a:endParaRPr/>
          </a:p>
        </p:txBody>
      </p:sp>
      <p:sp>
        <p:nvSpPr>
          <p:cNvPr id="84" name="Google Shape;84;p19"/>
          <p:cNvSpPr txBox="1">
            <a:spLocks noGrp="1"/>
          </p:cNvSpPr>
          <p:nvPr>
            <p:ph type="ftr" idx="11"/>
          </p:nvPr>
        </p:nvSpPr>
        <p:spPr>
          <a:xfrm>
            <a:off x="0" y="0"/>
            <a:ext cx="4000000" cy="4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a:buClr>
                <a:srgbClr val="000000"/>
              </a:buClr>
              <a:buFont typeface="Arial"/>
              <a:buNone/>
            </a:pPr>
            <a:endParaRPr kern="0">
              <a:solidFill>
                <a:srgbClr val="545454"/>
              </a:solidFill>
            </a:endParaRPr>
          </a:p>
        </p:txBody>
      </p:sp>
      <p:pic>
        <p:nvPicPr>
          <p:cNvPr id="85" name="Google Shape;85;p19" descr="FOSTER-hires.png"/>
          <p:cNvPicPr preferRelativeResize="0"/>
          <p:nvPr/>
        </p:nvPicPr>
        <p:blipFill rotWithShape="1">
          <a:blip r:embed="rId2">
            <a:alphaModFix/>
          </a:blip>
          <a:srcRect/>
          <a:stretch/>
        </p:blipFill>
        <p:spPr>
          <a:xfrm>
            <a:off x="143341" y="198932"/>
            <a:ext cx="1317907" cy="652801"/>
          </a:xfrm>
          <a:prstGeom prst="rect">
            <a:avLst/>
          </a:prstGeom>
          <a:noFill/>
          <a:ln>
            <a:noFill/>
          </a:ln>
        </p:spPr>
      </p:pic>
    </p:spTree>
    <p:extLst>
      <p:ext uri="{BB962C8B-B14F-4D97-AF65-F5344CB8AC3E}">
        <p14:creationId xmlns:p14="http://schemas.microsoft.com/office/powerpoint/2010/main" val="38947010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Zwei Inhalte" type="twoObj">
  <p:cSld name="Zwei Inhalte">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a:off x="609600" y="453544"/>
            <a:ext cx="10972800" cy="13208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0"/>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lstStyle>
            <a:lvl1pPr marL="609585" lvl="0" indent="-304792" algn="l">
              <a:spcBef>
                <a:spcPts val="560"/>
              </a:spcBef>
              <a:spcAft>
                <a:spcPts val="0"/>
              </a:spcAft>
              <a:buSzPts val="1400"/>
              <a:buNone/>
              <a:defRPr sz="2800"/>
            </a:lvl1pPr>
            <a:lvl2pPr marL="1219170" lvl="1" indent="-457189" algn="l">
              <a:spcBef>
                <a:spcPts val="480"/>
              </a:spcBef>
              <a:spcAft>
                <a:spcPts val="0"/>
              </a:spcAft>
              <a:buClr>
                <a:srgbClr val="808080"/>
              </a:buClr>
              <a:buSzPts val="1800"/>
              <a:buChar char="–"/>
              <a:defRPr sz="2400"/>
            </a:lvl2pPr>
            <a:lvl3pPr marL="1828754" lvl="2" indent="-431789" algn="l">
              <a:spcBef>
                <a:spcPts val="400"/>
              </a:spcBef>
              <a:spcAft>
                <a:spcPts val="0"/>
              </a:spcAft>
              <a:buClr>
                <a:srgbClr val="808080"/>
              </a:buClr>
              <a:buSzPts val="1500"/>
              <a:buChar char="•"/>
              <a:defRPr sz="2000"/>
            </a:lvl3pPr>
            <a:lvl4pPr marL="2438339" lvl="3" indent="-419090" algn="l">
              <a:spcBef>
                <a:spcPts val="360"/>
              </a:spcBef>
              <a:spcAft>
                <a:spcPts val="0"/>
              </a:spcAft>
              <a:buClr>
                <a:srgbClr val="808080"/>
              </a:buClr>
              <a:buSzPts val="1350"/>
              <a:buChar char="–"/>
              <a:defRPr sz="1800"/>
            </a:lvl4pPr>
            <a:lvl5pPr marL="3047924" lvl="4" indent="-419090" algn="l">
              <a:spcBef>
                <a:spcPts val="360"/>
              </a:spcBef>
              <a:spcAft>
                <a:spcPts val="0"/>
              </a:spcAft>
              <a:buClr>
                <a:srgbClr val="808080"/>
              </a:buClr>
              <a:buSzPts val="1350"/>
              <a:buChar char="»"/>
              <a:defRPr sz="1800"/>
            </a:lvl5pPr>
            <a:lvl6pPr marL="3657509" lvl="5" indent="-419090" algn="l">
              <a:spcBef>
                <a:spcPts val="360"/>
              </a:spcBef>
              <a:spcAft>
                <a:spcPts val="0"/>
              </a:spcAft>
              <a:buClr>
                <a:schemeClr val="dk1"/>
              </a:buClr>
              <a:buSzPts val="1350"/>
              <a:buChar char="•"/>
              <a:defRPr sz="1800"/>
            </a:lvl6pPr>
            <a:lvl7pPr marL="4267093" lvl="6" indent="-419090" algn="l">
              <a:spcBef>
                <a:spcPts val="360"/>
              </a:spcBef>
              <a:spcAft>
                <a:spcPts val="0"/>
              </a:spcAft>
              <a:buClr>
                <a:schemeClr val="dk1"/>
              </a:buClr>
              <a:buSzPts val="1350"/>
              <a:buChar char="•"/>
              <a:defRPr sz="1800"/>
            </a:lvl7pPr>
            <a:lvl8pPr marL="4876678" lvl="7" indent="-419090" algn="l">
              <a:spcBef>
                <a:spcPts val="360"/>
              </a:spcBef>
              <a:spcAft>
                <a:spcPts val="0"/>
              </a:spcAft>
              <a:buClr>
                <a:schemeClr val="dk1"/>
              </a:buClr>
              <a:buSzPts val="1350"/>
              <a:buChar char="•"/>
              <a:defRPr sz="1800"/>
            </a:lvl8pPr>
            <a:lvl9pPr marL="5486263" lvl="8" indent="-419090" algn="l">
              <a:spcBef>
                <a:spcPts val="360"/>
              </a:spcBef>
              <a:spcAft>
                <a:spcPts val="0"/>
              </a:spcAft>
              <a:buClr>
                <a:schemeClr val="dk1"/>
              </a:buClr>
              <a:buSzPts val="1350"/>
              <a:buChar char="•"/>
              <a:defRPr sz="1800"/>
            </a:lvl9pPr>
          </a:lstStyle>
          <a:p>
            <a:endParaRPr/>
          </a:p>
        </p:txBody>
      </p:sp>
      <p:sp>
        <p:nvSpPr>
          <p:cNvPr id="89" name="Google Shape;89;p20"/>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lstStyle>
            <a:lvl1pPr marL="609585" lvl="0" indent="-304792" algn="l">
              <a:spcBef>
                <a:spcPts val="560"/>
              </a:spcBef>
              <a:spcAft>
                <a:spcPts val="0"/>
              </a:spcAft>
              <a:buSzPts val="1400"/>
              <a:buNone/>
              <a:defRPr sz="2800"/>
            </a:lvl1pPr>
            <a:lvl2pPr marL="1219170" lvl="1" indent="-457189" algn="l">
              <a:spcBef>
                <a:spcPts val="480"/>
              </a:spcBef>
              <a:spcAft>
                <a:spcPts val="0"/>
              </a:spcAft>
              <a:buClr>
                <a:srgbClr val="808080"/>
              </a:buClr>
              <a:buSzPts val="1800"/>
              <a:buChar char="–"/>
              <a:defRPr sz="2400"/>
            </a:lvl2pPr>
            <a:lvl3pPr marL="1828754" lvl="2" indent="-431789" algn="l">
              <a:spcBef>
                <a:spcPts val="400"/>
              </a:spcBef>
              <a:spcAft>
                <a:spcPts val="0"/>
              </a:spcAft>
              <a:buClr>
                <a:srgbClr val="808080"/>
              </a:buClr>
              <a:buSzPts val="1500"/>
              <a:buChar char="•"/>
              <a:defRPr sz="2000"/>
            </a:lvl3pPr>
            <a:lvl4pPr marL="2438339" lvl="3" indent="-419090" algn="l">
              <a:spcBef>
                <a:spcPts val="360"/>
              </a:spcBef>
              <a:spcAft>
                <a:spcPts val="0"/>
              </a:spcAft>
              <a:buClr>
                <a:srgbClr val="808080"/>
              </a:buClr>
              <a:buSzPts val="1350"/>
              <a:buChar char="–"/>
              <a:defRPr sz="1800"/>
            </a:lvl4pPr>
            <a:lvl5pPr marL="3047924" lvl="4" indent="-419090" algn="l">
              <a:spcBef>
                <a:spcPts val="360"/>
              </a:spcBef>
              <a:spcAft>
                <a:spcPts val="0"/>
              </a:spcAft>
              <a:buClr>
                <a:srgbClr val="808080"/>
              </a:buClr>
              <a:buSzPts val="1350"/>
              <a:buChar char="»"/>
              <a:defRPr sz="1800"/>
            </a:lvl5pPr>
            <a:lvl6pPr marL="3657509" lvl="5" indent="-419090" algn="l">
              <a:spcBef>
                <a:spcPts val="360"/>
              </a:spcBef>
              <a:spcAft>
                <a:spcPts val="0"/>
              </a:spcAft>
              <a:buClr>
                <a:schemeClr val="dk1"/>
              </a:buClr>
              <a:buSzPts val="1350"/>
              <a:buChar char="•"/>
              <a:defRPr sz="1800"/>
            </a:lvl6pPr>
            <a:lvl7pPr marL="4267093" lvl="6" indent="-419090" algn="l">
              <a:spcBef>
                <a:spcPts val="360"/>
              </a:spcBef>
              <a:spcAft>
                <a:spcPts val="0"/>
              </a:spcAft>
              <a:buClr>
                <a:schemeClr val="dk1"/>
              </a:buClr>
              <a:buSzPts val="1350"/>
              <a:buChar char="•"/>
              <a:defRPr sz="1800"/>
            </a:lvl7pPr>
            <a:lvl8pPr marL="4876678" lvl="7" indent="-419090" algn="l">
              <a:spcBef>
                <a:spcPts val="360"/>
              </a:spcBef>
              <a:spcAft>
                <a:spcPts val="0"/>
              </a:spcAft>
              <a:buClr>
                <a:schemeClr val="dk1"/>
              </a:buClr>
              <a:buSzPts val="1350"/>
              <a:buChar char="•"/>
              <a:defRPr sz="1800"/>
            </a:lvl8pPr>
            <a:lvl9pPr marL="5486263" lvl="8" indent="-419090" algn="l">
              <a:spcBef>
                <a:spcPts val="360"/>
              </a:spcBef>
              <a:spcAft>
                <a:spcPts val="0"/>
              </a:spcAft>
              <a:buClr>
                <a:schemeClr val="dk1"/>
              </a:buClr>
              <a:buSzPts val="1350"/>
              <a:buChar char="•"/>
              <a:defRPr sz="1800"/>
            </a:lvl9pPr>
          </a:lstStyle>
          <a:p>
            <a:endParaRPr/>
          </a:p>
        </p:txBody>
      </p:sp>
      <p:sp>
        <p:nvSpPr>
          <p:cNvPr id="90" name="Google Shape;90;p20"/>
          <p:cNvSpPr txBox="1">
            <a:spLocks noGrp="1"/>
          </p:cNvSpPr>
          <p:nvPr>
            <p:ph type="ftr" idx="11"/>
          </p:nvPr>
        </p:nvSpPr>
        <p:spPr>
          <a:xfrm>
            <a:off x="0" y="0"/>
            <a:ext cx="4000000" cy="4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a:buClr>
                <a:srgbClr val="000000"/>
              </a:buClr>
              <a:buFont typeface="Arial"/>
              <a:buNone/>
            </a:pPr>
            <a:endParaRPr kern="0">
              <a:solidFill>
                <a:srgbClr val="545454"/>
              </a:solidFill>
            </a:endParaRPr>
          </a:p>
        </p:txBody>
      </p:sp>
      <p:sp>
        <p:nvSpPr>
          <p:cNvPr id="91" name="Google Shape;91;p20"/>
          <p:cNvSpPr txBox="1">
            <a:spLocks noGrp="1"/>
          </p:cNvSpPr>
          <p:nvPr>
            <p:ph type="sldNum" idx="12"/>
          </p:nvPr>
        </p:nvSpPr>
        <p:spPr>
          <a:xfrm>
            <a:off x="0" y="0"/>
            <a:ext cx="4000000" cy="4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24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24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24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2400" b="0" i="0" u="none" strike="noStrike" cap="none">
                <a:solidFill>
                  <a:schemeClr val="dk1"/>
                </a:solidFill>
                <a:latin typeface="Arial"/>
                <a:ea typeface="Arial"/>
                <a:cs typeface="Arial"/>
                <a:sym typeface="Arial"/>
              </a:defRPr>
            </a:lvl9pPr>
          </a:lstStyle>
          <a:p>
            <a:pPr>
              <a:buClr>
                <a:srgbClr val="000000"/>
              </a:buClr>
              <a:buFont typeface="Arial"/>
              <a:buNone/>
            </a:pPr>
            <a:fld id="{00000000-1234-1234-1234-123412341234}" type="slidenum">
              <a:rPr lang="en" kern="0">
                <a:solidFill>
                  <a:srgbClr val="545454"/>
                </a:solidFill>
              </a:rPr>
              <a:pPr>
                <a:buClr>
                  <a:srgbClr val="000000"/>
                </a:buClr>
                <a:buFont typeface="Arial"/>
                <a:buNone/>
              </a:pPr>
              <a:t>‹#›</a:t>
            </a:fld>
            <a:endParaRPr kern="0">
              <a:solidFill>
                <a:srgbClr val="545454"/>
              </a:solidFill>
            </a:endParaRPr>
          </a:p>
        </p:txBody>
      </p:sp>
      <p:pic>
        <p:nvPicPr>
          <p:cNvPr id="92" name="Google Shape;92;p20" descr="FOSTER-hires.png"/>
          <p:cNvPicPr preferRelativeResize="0"/>
          <p:nvPr/>
        </p:nvPicPr>
        <p:blipFill rotWithShape="1">
          <a:blip r:embed="rId2">
            <a:alphaModFix/>
          </a:blip>
          <a:srcRect/>
          <a:stretch/>
        </p:blipFill>
        <p:spPr>
          <a:xfrm>
            <a:off x="143340" y="118243"/>
            <a:ext cx="1308943" cy="652801"/>
          </a:xfrm>
          <a:prstGeom prst="rect">
            <a:avLst/>
          </a:prstGeom>
          <a:noFill/>
          <a:ln>
            <a:noFill/>
          </a:ln>
        </p:spPr>
      </p:pic>
    </p:spTree>
    <p:extLst>
      <p:ext uri="{BB962C8B-B14F-4D97-AF65-F5344CB8AC3E}">
        <p14:creationId xmlns:p14="http://schemas.microsoft.com/office/powerpoint/2010/main" val="3475522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E3755000-2520-4BA9-8D93-D3E354E43D94}"/>
              </a:ext>
            </a:extLst>
          </p:cNvPr>
          <p:cNvSpPr txBox="1">
            <a:spLocks noGrp="1"/>
          </p:cNvSpPr>
          <p:nvPr>
            <p:ph type="title" orient="vert"/>
          </p:nvPr>
        </p:nvSpPr>
        <p:spPr>
          <a:xfrm>
            <a:off x="8724898" y="1112520"/>
            <a:ext cx="2628899" cy="5620702"/>
          </a:xfrm>
        </p:spPr>
        <p:txBody>
          <a:bodyPr vert="eaVert"/>
          <a:lstStyle>
            <a:lvl1pPr>
              <a:defRPr/>
            </a:lvl1pPr>
          </a:lstStyle>
          <a:p>
            <a:pPr lvl="0"/>
            <a:r>
              <a:rPr lang="sl-SI"/>
              <a:t>Kliknite, če želite urediti slog naslova matrice</a:t>
            </a:r>
          </a:p>
        </p:txBody>
      </p:sp>
      <p:sp>
        <p:nvSpPr>
          <p:cNvPr id="3" name="Označba mesta navpičnega besedila 2">
            <a:extLst>
              <a:ext uri="{FF2B5EF4-FFF2-40B4-BE49-F238E27FC236}">
                <a16:creationId xmlns:a16="http://schemas.microsoft.com/office/drawing/2014/main" id="{098FF454-37FA-46C2-9824-D845E464EE33}"/>
              </a:ext>
            </a:extLst>
          </p:cNvPr>
          <p:cNvSpPr txBox="1">
            <a:spLocks noGrp="1"/>
          </p:cNvSpPr>
          <p:nvPr>
            <p:ph type="body" orient="vert" idx="1"/>
          </p:nvPr>
        </p:nvSpPr>
        <p:spPr>
          <a:xfrm>
            <a:off x="838203" y="1112520"/>
            <a:ext cx="7734296" cy="5620071"/>
          </a:xfrm>
        </p:spPr>
        <p:txBody>
          <a:bodyPr vert="eaVert"/>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3417325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93"/>
        <p:cNvGrpSpPr/>
        <p:nvPr/>
      </p:nvGrpSpPr>
      <p:grpSpPr>
        <a:xfrm>
          <a:off x="0" y="0"/>
          <a:ext cx="0" cy="0"/>
          <a:chOff x="0" y="0"/>
          <a:chExt cx="0" cy="0"/>
        </a:xfrm>
      </p:grpSpPr>
      <p:sp>
        <p:nvSpPr>
          <p:cNvPr id="94" name="Google Shape;94;p21"/>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a:buClr>
                <a:srgbClr val="000000"/>
              </a:buClr>
              <a:buFont typeface="Arial"/>
              <a:buNone/>
            </a:pPr>
            <a:endParaRPr kern="0">
              <a:solidFill>
                <a:srgbClr val="545454"/>
              </a:solidFill>
            </a:endParaRPr>
          </a:p>
        </p:txBody>
      </p:sp>
      <p:sp>
        <p:nvSpPr>
          <p:cNvPr id="95" name="Google Shape;95;p21"/>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pPr>
              <a:buClr>
                <a:srgbClr val="000000"/>
              </a:buClr>
              <a:buFont typeface="Arial"/>
              <a:buNone/>
            </a:pPr>
            <a:endParaRPr kern="0">
              <a:solidFill>
                <a:srgbClr val="545454"/>
              </a:solidFill>
            </a:endParaRPr>
          </a:p>
        </p:txBody>
      </p:sp>
      <p:sp>
        <p:nvSpPr>
          <p:cNvPr id="96" name="Google Shape;96;p21"/>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24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24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24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24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24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24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24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2400" b="0" i="0" u="none" strike="noStrike" cap="none">
                <a:solidFill>
                  <a:schemeClr val="dk1"/>
                </a:solidFill>
                <a:latin typeface="Arial"/>
                <a:ea typeface="Arial"/>
                <a:cs typeface="Arial"/>
                <a:sym typeface="Arial"/>
              </a:defRPr>
            </a:lvl9pPr>
          </a:lstStyle>
          <a:p>
            <a:pPr>
              <a:buClr>
                <a:srgbClr val="000000"/>
              </a:buClr>
              <a:buFont typeface="Arial"/>
              <a:buNone/>
            </a:pPr>
            <a:fld id="{00000000-1234-1234-1234-123412341234}" type="slidenum">
              <a:rPr lang="en" kern="0">
                <a:solidFill>
                  <a:srgbClr val="545454"/>
                </a:solidFill>
              </a:rPr>
              <a:pPr>
                <a:buClr>
                  <a:srgbClr val="000000"/>
                </a:buClr>
                <a:buFont typeface="Arial"/>
                <a:buNone/>
              </a:pPr>
              <a:t>‹#›</a:t>
            </a:fld>
            <a:endParaRPr kern="0">
              <a:solidFill>
                <a:srgbClr val="545454"/>
              </a:solidFill>
            </a:endParaRPr>
          </a:p>
        </p:txBody>
      </p:sp>
    </p:spTree>
    <p:extLst>
      <p:ext uri="{BB962C8B-B14F-4D97-AF65-F5344CB8AC3E}">
        <p14:creationId xmlns:p14="http://schemas.microsoft.com/office/powerpoint/2010/main" val="13515280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Box 8"/>
          <p:cNvSpPr txBox="1"/>
          <p:nvPr userDrawn="1"/>
        </p:nvSpPr>
        <p:spPr>
          <a:xfrm>
            <a:off x="1185333" y="1143001"/>
            <a:ext cx="9652000" cy="1338828"/>
          </a:xfrm>
          <a:prstGeom prst="rect">
            <a:avLst/>
          </a:prstGeom>
          <a:noFill/>
        </p:spPr>
        <p:txBody>
          <a:bodyPr wrap="square" rtlCol="0">
            <a:spAutoFit/>
          </a:bodyPr>
          <a:lstStyle/>
          <a:p>
            <a:pPr algn="ctr" defTabSz="342900">
              <a:defRPr/>
            </a:pPr>
            <a:r>
              <a:rPr lang="en-US" sz="4050">
                <a:solidFill>
                  <a:srgbClr val="FFFFFF"/>
                </a:solidFill>
                <a:latin typeface="Open Sans"/>
                <a:cs typeface="Open Sans"/>
              </a:rPr>
              <a:t>“Quote here. Quote here. Quote here. Quote here. Quote here. Quote here.” </a:t>
            </a:r>
            <a:endParaRPr lang="en-US" sz="1350">
              <a:solidFill>
                <a:srgbClr val="FFFFFF"/>
              </a:solidFill>
            </a:endParaRPr>
          </a:p>
        </p:txBody>
      </p:sp>
      <p:sp>
        <p:nvSpPr>
          <p:cNvPr id="10" name="TextBox 9"/>
          <p:cNvSpPr txBox="1"/>
          <p:nvPr userDrawn="1"/>
        </p:nvSpPr>
        <p:spPr>
          <a:xfrm>
            <a:off x="5080002" y="4801542"/>
            <a:ext cx="6201833" cy="369332"/>
          </a:xfrm>
          <a:prstGeom prst="rect">
            <a:avLst/>
          </a:prstGeom>
          <a:noFill/>
        </p:spPr>
        <p:txBody>
          <a:bodyPr wrap="square" rtlCol="0">
            <a:spAutoFit/>
          </a:bodyPr>
          <a:lstStyle/>
          <a:p>
            <a:pPr defTabSz="342900"/>
            <a:r>
              <a:rPr lang="en-US" sz="1800" b="1">
                <a:solidFill>
                  <a:srgbClr val="FFFFFF"/>
                </a:solidFill>
                <a:latin typeface="Open Sans"/>
                <a:cs typeface="Open Sans"/>
              </a:rPr>
              <a:t>- AUTHOR NAME HERE</a:t>
            </a:r>
          </a:p>
        </p:txBody>
      </p:sp>
    </p:spTree>
    <p:extLst>
      <p:ext uri="{BB962C8B-B14F-4D97-AF65-F5344CB8AC3E}">
        <p14:creationId xmlns:p14="http://schemas.microsoft.com/office/powerpoint/2010/main" val="42934370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IFL_LOGO_BG_WHITE.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2169" y="5422268"/>
            <a:ext cx="6777867" cy="1435735"/>
          </a:xfrm>
          <a:prstGeom prst="rect">
            <a:avLst/>
          </a:prstGeom>
        </p:spPr>
      </p:pic>
    </p:spTree>
    <p:extLst>
      <p:ext uri="{BB962C8B-B14F-4D97-AF65-F5344CB8AC3E}">
        <p14:creationId xmlns:p14="http://schemas.microsoft.com/office/powerpoint/2010/main" val="40204330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3000" b="1" cap="all"/>
            </a:lvl1pPr>
          </a:lstStyle>
          <a:p>
            <a:r>
              <a:rPr lang="en-CA"/>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7530348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CA"/>
              <a:t>Click to edit Master title style</a:t>
            </a:r>
            <a:endParaRPr lang="en-US"/>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13553171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CA"/>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CA"/>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14157504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CA"/>
              <a:t>Click to edit Master title style</a:t>
            </a:r>
            <a:endParaRPr lang="en-US"/>
          </a:p>
        </p:txBody>
      </p:sp>
      <p:sp>
        <p:nvSpPr>
          <p:cNvPr id="3" name="Date Placeholder 2"/>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12488571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4" name="Slide Number Placeholder 3"/>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7257600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1500" b="1"/>
            </a:lvl1pPr>
          </a:lstStyle>
          <a:p>
            <a:r>
              <a:rPr lang="en-CA"/>
              <a:t>Click to edit Master title style</a:t>
            </a:r>
            <a:endParaRPr lang="en-US"/>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02" y="1435103"/>
            <a:ext cx="4011084"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CA"/>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7131389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1500" b="1"/>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CA"/>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3718368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521"/>
            <a:ext cx="2844480" cy="364679"/>
          </a:xfrm>
          <a:prstGeom prst="rect">
            <a:avLst/>
          </a:prstGeom>
        </p:spPr>
        <p:txBody>
          <a:bodyPr/>
          <a:lstStyle/>
          <a:p>
            <a:fld id="{AD9637AF-00E8-4E8E-80FD-A4D872D66332}" type="datetime1">
              <a:rPr lang="en-US" smtClean="0"/>
              <a:pPr/>
              <a:t>2/5/2025</a:t>
            </a:fld>
            <a:endParaRPr/>
          </a:p>
        </p:txBody>
      </p:sp>
      <p:sp>
        <p:nvSpPr>
          <p:cNvPr id="3" name="Footer Placeholder 2"/>
          <p:cNvSpPr>
            <a:spLocks noGrp="1"/>
          </p:cNvSpPr>
          <p:nvPr>
            <p:ph type="ftr" sz="quarter" idx="11"/>
          </p:nvPr>
        </p:nvSpPr>
        <p:spPr>
          <a:xfrm>
            <a:off x="4165439" y="6356521"/>
            <a:ext cx="3860160" cy="364679"/>
          </a:xfrm>
          <a:prstGeom prst="rect">
            <a:avLst/>
          </a:prstGeom>
        </p:spPr>
        <p:txBody>
          <a:bodyPr/>
          <a:lstStyle/>
          <a:p>
            <a:endParaRPr>
              <a:solidFill>
                <a:prstClr val="black"/>
              </a:solidFill>
            </a:endParaRPr>
          </a:p>
        </p:txBody>
      </p:sp>
      <p:sp>
        <p:nvSpPr>
          <p:cNvPr id="4" name="Slide Number Placeholder 3"/>
          <p:cNvSpPr>
            <a:spLocks noGrp="1"/>
          </p:cNvSpPr>
          <p:nvPr>
            <p:ph type="sldNum" sz="quarter" idx="12"/>
          </p:nvPr>
        </p:nvSpPr>
        <p:spPr>
          <a:xfrm>
            <a:off x="8737440" y="6356521"/>
            <a:ext cx="2844480" cy="364679"/>
          </a:xfrm>
          <a:prstGeom prst="rect">
            <a:avLst/>
          </a:prstGeom>
        </p:spPr>
        <p:txBody>
          <a:bodyPr/>
          <a:lstStyle/>
          <a:p>
            <a:fld id="{5390297E-1C0F-438B-A46A-E8D0D62269B4}" type="slidenum">
              <a:rPr/>
              <a:pPr/>
              <a:t>‹#›</a:t>
            </a:fld>
            <a:endParaRPr/>
          </a:p>
        </p:txBody>
      </p:sp>
    </p:spTree>
    <p:extLst>
      <p:ext uri="{BB962C8B-B14F-4D97-AF65-F5344CB8AC3E}">
        <p14:creationId xmlns:p14="http://schemas.microsoft.com/office/powerpoint/2010/main" val="3322964237"/>
      </p:ext>
    </p:extLst>
  </p:cSld>
  <p:clrMapOvr>
    <a:masterClrMapping/>
  </p:clrMapOvr>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CA"/>
              <a:t>Click to edit Master title style</a:t>
            </a:r>
            <a:endParaRPr lang="en-US"/>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33981256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1871702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50033"/>
            <a:ext cx="10354733" cy="1150353"/>
          </a:xfrm>
          <a:prstGeom prst="rect">
            <a:avLst/>
          </a:prstGeom>
        </p:spPr>
        <p:txBody>
          <a:bodyPr>
            <a:normAutofit/>
          </a:bodyPr>
          <a:lstStyle>
            <a:lvl1pPr>
              <a:defRPr sz="3150">
                <a:latin typeface="Open Sans"/>
                <a:cs typeface="Open Sans"/>
              </a:defRPr>
            </a:lvl1pPr>
          </a:lstStyle>
          <a:p>
            <a:r>
              <a:rPr lang="en-US"/>
              <a:t>Click to edit Master title style</a:t>
            </a:r>
          </a:p>
        </p:txBody>
      </p:sp>
      <p:sp>
        <p:nvSpPr>
          <p:cNvPr id="3" name="Content Placeholder 2"/>
          <p:cNvSpPr>
            <a:spLocks noGrp="1"/>
          </p:cNvSpPr>
          <p:nvPr>
            <p:ph idx="1"/>
          </p:nvPr>
        </p:nvSpPr>
        <p:spPr>
          <a:xfrm>
            <a:off x="643468" y="2400388"/>
            <a:ext cx="10320867"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hasCustomPrompt="1"/>
          </p:nvPr>
        </p:nvSpPr>
        <p:spPr>
          <a:xfrm>
            <a:off x="609602" y="331942"/>
            <a:ext cx="4660900" cy="488017"/>
          </a:xfrm>
          <a:prstGeom prst="rect">
            <a:avLst/>
          </a:prstGeom>
        </p:spPr>
        <p:txBody>
          <a:bodyPr>
            <a:normAutofit/>
          </a:bodyPr>
          <a:lstStyle>
            <a:lvl1pPr marL="0" indent="0">
              <a:buNone/>
              <a:defRPr sz="1350" b="1">
                <a:solidFill>
                  <a:srgbClr val="595959"/>
                </a:solidFill>
                <a:latin typeface="Open Sans"/>
                <a:cs typeface="Open Sans"/>
              </a:defRPr>
            </a:lvl1pPr>
          </a:lstStyle>
          <a:p>
            <a:pPr lvl="0"/>
            <a:r>
              <a:rPr lang="en-US"/>
              <a:t>CLICK TO EDIT MASTER |</a:t>
            </a:r>
          </a:p>
        </p:txBody>
      </p:sp>
      <p:sp>
        <p:nvSpPr>
          <p:cNvPr id="10" name="Content Placeholder 2"/>
          <p:cNvSpPr>
            <a:spLocks noGrp="1"/>
          </p:cNvSpPr>
          <p:nvPr>
            <p:ph idx="14" hasCustomPrompt="1"/>
          </p:nvPr>
        </p:nvSpPr>
        <p:spPr>
          <a:xfrm>
            <a:off x="4466167" y="331942"/>
            <a:ext cx="2984500"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a:t>CLICK TO EDIT</a:t>
            </a:r>
          </a:p>
        </p:txBody>
      </p:sp>
    </p:spTree>
    <p:extLst>
      <p:ext uri="{BB962C8B-B14F-4D97-AF65-F5344CB8AC3E}">
        <p14:creationId xmlns:p14="http://schemas.microsoft.com/office/powerpoint/2010/main" val="9173958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2" y="1041995"/>
            <a:ext cx="4011084" cy="404988"/>
          </a:xfrm>
          <a:prstGeom prst="rect">
            <a:avLst/>
          </a:prstGeom>
        </p:spPr>
        <p:txBody>
          <a:bodyPr anchor="b"/>
          <a:lstStyle>
            <a:lvl1pPr algn="l">
              <a:defRPr sz="1500" b="1"/>
            </a:lvl1pPr>
          </a:lstStyle>
          <a:p>
            <a:r>
              <a:rPr lang="en-US" err="1"/>
              <a:t>Lorem</a:t>
            </a:r>
            <a:r>
              <a:rPr lang="en-US"/>
              <a:t> </a:t>
            </a:r>
            <a:r>
              <a:rPr lang="en-US" err="1"/>
              <a:t>ipsum</a:t>
            </a:r>
            <a:endParaRPr lang="en-US"/>
          </a:p>
        </p:txBody>
      </p:sp>
      <p:sp>
        <p:nvSpPr>
          <p:cNvPr id="8" name="Content Placeholder 2"/>
          <p:cNvSpPr>
            <a:spLocks noGrp="1"/>
          </p:cNvSpPr>
          <p:nvPr>
            <p:ph idx="1"/>
          </p:nvPr>
        </p:nvSpPr>
        <p:spPr>
          <a:xfrm>
            <a:off x="4766736" y="1041998"/>
            <a:ext cx="6049433" cy="3657005"/>
          </a:xfrm>
          <a:prstGeom prst="rect">
            <a:avLst/>
          </a:prstGeo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2" hasCustomPrompt="1"/>
          </p:nvPr>
        </p:nvSpPr>
        <p:spPr>
          <a:xfrm>
            <a:off x="609602" y="1531654"/>
            <a:ext cx="4011084" cy="3167349"/>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err="1"/>
              <a:t>Lorem</a:t>
            </a:r>
            <a:r>
              <a:rPr lang="en-US"/>
              <a:t> </a:t>
            </a:r>
            <a:r>
              <a:rPr lang="en-US" err="1"/>
              <a:t>ipsum</a:t>
            </a:r>
            <a:endParaRPr lang="en-US"/>
          </a:p>
        </p:txBody>
      </p:sp>
      <p:sp>
        <p:nvSpPr>
          <p:cNvPr id="6" name="Content Placeholder 2"/>
          <p:cNvSpPr>
            <a:spLocks noGrp="1"/>
          </p:cNvSpPr>
          <p:nvPr>
            <p:ph idx="13" hasCustomPrompt="1"/>
          </p:nvPr>
        </p:nvSpPr>
        <p:spPr>
          <a:xfrm>
            <a:off x="609602" y="316785"/>
            <a:ext cx="4660900"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a:t>CLICK TO EDIT MASTER  |</a:t>
            </a:r>
          </a:p>
        </p:txBody>
      </p:sp>
      <p:sp>
        <p:nvSpPr>
          <p:cNvPr id="10" name="Content Placeholder 2"/>
          <p:cNvSpPr>
            <a:spLocks noGrp="1"/>
          </p:cNvSpPr>
          <p:nvPr>
            <p:ph idx="14" hasCustomPrompt="1"/>
          </p:nvPr>
        </p:nvSpPr>
        <p:spPr>
          <a:xfrm>
            <a:off x="4554710" y="344187"/>
            <a:ext cx="2984500"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a:t>CLICK TO EDIT</a:t>
            </a:r>
          </a:p>
        </p:txBody>
      </p:sp>
    </p:spTree>
    <p:extLst>
      <p:ext uri="{BB962C8B-B14F-4D97-AF65-F5344CB8AC3E}">
        <p14:creationId xmlns:p14="http://schemas.microsoft.com/office/powerpoint/2010/main" val="7058049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bg>
      <p:bgPr>
        <a:solidFill>
          <a:srgbClr val="3F3F3F"/>
        </a:solidFill>
        <a:effectLst/>
      </p:bgPr>
    </p:bg>
    <p:spTree>
      <p:nvGrpSpPr>
        <p:cNvPr id="1" name="Shape 17"/>
        <p:cNvGrpSpPr/>
        <p:nvPr/>
      </p:nvGrpSpPr>
      <p:grpSpPr>
        <a:xfrm>
          <a:off x="0" y="0"/>
          <a:ext cx="0" cy="0"/>
          <a:chOff x="0" y="0"/>
          <a:chExt cx="0" cy="0"/>
        </a:xfrm>
      </p:grpSpPr>
      <p:sp>
        <p:nvSpPr>
          <p:cNvPr id="18" name="Google Shape;18;p26"/>
          <p:cNvSpPr/>
          <p:nvPr/>
        </p:nvSpPr>
        <p:spPr>
          <a:xfrm>
            <a:off x="10202779" y="1"/>
            <a:ext cx="1989223" cy="1030288"/>
          </a:xfrm>
          <a:prstGeom prst="rect">
            <a:avLst/>
          </a:prstGeom>
          <a:solidFill>
            <a:srgbClr val="3F3F3F"/>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9" name="Google Shape;19;p26"/>
          <p:cNvSpPr txBox="1">
            <a:spLocks noGrp="1"/>
          </p:cNvSpPr>
          <p:nvPr>
            <p:ph type="ctrTitle"/>
          </p:nvPr>
        </p:nvSpPr>
        <p:spPr>
          <a:xfrm>
            <a:off x="565485" y="1122363"/>
            <a:ext cx="10102516"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Nunito"/>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6"/>
          <p:cNvSpPr txBox="1">
            <a:spLocks noGrp="1"/>
          </p:cNvSpPr>
          <p:nvPr>
            <p:ph type="subTitle" idx="1"/>
          </p:nvPr>
        </p:nvSpPr>
        <p:spPr>
          <a:xfrm>
            <a:off x="565485" y="3602038"/>
            <a:ext cx="10102516"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chemeClr val="lt1"/>
              </a:buClr>
              <a:buSzPts val="2400"/>
              <a:buNone/>
              <a:defRPr sz="1800">
                <a:solidFill>
                  <a:schemeClr val="lt1"/>
                </a:solidFill>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1" name="Google Shape;21;p26"/>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2" name="Google Shape;22;p26"/>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pic>
        <p:nvPicPr>
          <p:cNvPr id="23" name="Google Shape;23;p26"/>
          <p:cNvPicPr preferRelativeResize="0"/>
          <p:nvPr/>
        </p:nvPicPr>
        <p:blipFill rotWithShape="1">
          <a:blip r:embed="rId2">
            <a:alphaModFix/>
          </a:blip>
          <a:srcRect/>
          <a:stretch/>
        </p:blipFill>
        <p:spPr>
          <a:xfrm>
            <a:off x="10297699" y="207966"/>
            <a:ext cx="1637628" cy="772591"/>
          </a:xfrm>
          <a:prstGeom prst="rect">
            <a:avLst/>
          </a:prstGeom>
          <a:noFill/>
          <a:ln>
            <a:noFill/>
          </a:ln>
        </p:spPr>
      </p:pic>
    </p:spTree>
    <p:extLst>
      <p:ext uri="{BB962C8B-B14F-4D97-AF65-F5344CB8AC3E}">
        <p14:creationId xmlns:p14="http://schemas.microsoft.com/office/powerpoint/2010/main" val="1636814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4"/>
        <p:cNvGrpSpPr/>
        <p:nvPr/>
      </p:nvGrpSpPr>
      <p:grpSpPr>
        <a:xfrm>
          <a:off x="0" y="0"/>
          <a:ext cx="0" cy="0"/>
          <a:chOff x="0" y="0"/>
          <a:chExt cx="0" cy="0"/>
        </a:xfrm>
      </p:grpSpPr>
      <p:sp>
        <p:nvSpPr>
          <p:cNvPr id="25" name="Google Shape;25;p27"/>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7" name="Google Shape;27;p27"/>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pic>
        <p:nvPicPr>
          <p:cNvPr id="28" name="Google Shape;28;p27"/>
          <p:cNvPicPr preferRelativeResize="0"/>
          <p:nvPr/>
        </p:nvPicPr>
        <p:blipFill rotWithShape="1">
          <a:blip r:embed="rId2">
            <a:alphaModFix/>
          </a:blip>
          <a:srcRect/>
          <a:stretch/>
        </p:blipFill>
        <p:spPr>
          <a:xfrm>
            <a:off x="10233091" y="159821"/>
            <a:ext cx="1647760" cy="809916"/>
          </a:xfrm>
          <a:prstGeom prst="rect">
            <a:avLst/>
          </a:prstGeom>
          <a:noFill/>
          <a:ln>
            <a:noFill/>
          </a:ln>
        </p:spPr>
      </p:pic>
      <p:sp>
        <p:nvSpPr>
          <p:cNvPr id="29" name="Google Shape;29;p27"/>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27133227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30"/>
        <p:cNvGrpSpPr/>
        <p:nvPr/>
      </p:nvGrpSpPr>
      <p:grpSpPr>
        <a:xfrm>
          <a:off x="0" y="0"/>
          <a:ext cx="0" cy="0"/>
          <a:chOff x="0" y="0"/>
          <a:chExt cx="0" cy="0"/>
        </a:xfrm>
      </p:grpSpPr>
      <p:sp>
        <p:nvSpPr>
          <p:cNvPr id="31" name="Google Shape;31;p28"/>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2" name="Google Shape;32;p28"/>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29696970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800"/>
              <a:buFont typeface="Nunito"/>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6" name="Google Shape;36;p29"/>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13107018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30"/>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42" name="Google Shape;42;p30"/>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850195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3"/>
        <p:cNvGrpSpPr/>
        <p:nvPr/>
      </p:nvGrpSpPr>
      <p:grpSpPr>
        <a:xfrm>
          <a:off x="0" y="0"/>
          <a:ext cx="0" cy="0"/>
          <a:chOff x="0" y="0"/>
          <a:chExt cx="0" cy="0"/>
        </a:xfrm>
      </p:grpSpPr>
      <p:sp>
        <p:nvSpPr>
          <p:cNvPr id="44" name="Google Shape;44;p31"/>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6" name="Google Shape;46;p3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7" name="Google Shape;47;p3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8" name="Google Shape;48;p3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31"/>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50" name="Google Shape;50;p31"/>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1913126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bg>
      <p:bgPr>
        <a:solidFill>
          <a:srgbClr val="3F3F3F"/>
        </a:solidFill>
        <a:effectLst/>
      </p:bgPr>
    </p:bg>
    <p:spTree>
      <p:nvGrpSpPr>
        <p:cNvPr id="1" name="Shape 17"/>
        <p:cNvGrpSpPr/>
        <p:nvPr/>
      </p:nvGrpSpPr>
      <p:grpSpPr>
        <a:xfrm>
          <a:off x="0" y="0"/>
          <a:ext cx="0" cy="0"/>
          <a:chOff x="0" y="0"/>
          <a:chExt cx="0" cy="0"/>
        </a:xfrm>
      </p:grpSpPr>
      <p:sp>
        <p:nvSpPr>
          <p:cNvPr id="18" name="Google Shape;18;p26"/>
          <p:cNvSpPr/>
          <p:nvPr/>
        </p:nvSpPr>
        <p:spPr>
          <a:xfrm>
            <a:off x="10202779" y="1"/>
            <a:ext cx="1989223" cy="1030288"/>
          </a:xfrm>
          <a:prstGeom prst="rect">
            <a:avLst/>
          </a:prstGeom>
          <a:solidFill>
            <a:srgbClr val="3F3F3F"/>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9" name="Google Shape;19;p26"/>
          <p:cNvSpPr txBox="1">
            <a:spLocks noGrp="1"/>
          </p:cNvSpPr>
          <p:nvPr>
            <p:ph type="ctrTitle"/>
          </p:nvPr>
        </p:nvSpPr>
        <p:spPr>
          <a:xfrm>
            <a:off x="565485" y="1122363"/>
            <a:ext cx="10102516"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Nunito"/>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6"/>
          <p:cNvSpPr txBox="1">
            <a:spLocks noGrp="1"/>
          </p:cNvSpPr>
          <p:nvPr>
            <p:ph type="subTitle" idx="1"/>
          </p:nvPr>
        </p:nvSpPr>
        <p:spPr>
          <a:xfrm>
            <a:off x="565485" y="3602038"/>
            <a:ext cx="10102516"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chemeClr val="lt1"/>
              </a:buClr>
              <a:buSzPts val="2400"/>
              <a:buNone/>
              <a:defRPr sz="1800">
                <a:solidFill>
                  <a:schemeClr val="lt1"/>
                </a:solidFill>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1" name="Google Shape;21;p26"/>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2" name="Google Shape;22;p26"/>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pic>
        <p:nvPicPr>
          <p:cNvPr id="23" name="Google Shape;23;p26"/>
          <p:cNvPicPr preferRelativeResize="0"/>
          <p:nvPr/>
        </p:nvPicPr>
        <p:blipFill rotWithShape="1">
          <a:blip r:embed="rId2">
            <a:alphaModFix/>
          </a:blip>
          <a:srcRect/>
          <a:stretch/>
        </p:blipFill>
        <p:spPr>
          <a:xfrm>
            <a:off x="10297699" y="207966"/>
            <a:ext cx="1637628" cy="772591"/>
          </a:xfrm>
          <a:prstGeom prst="rect">
            <a:avLst/>
          </a:prstGeom>
          <a:noFill/>
          <a:ln>
            <a:noFill/>
          </a:ln>
        </p:spPr>
      </p:pic>
    </p:spTree>
    <p:extLst>
      <p:ext uri="{BB962C8B-B14F-4D97-AF65-F5344CB8AC3E}">
        <p14:creationId xmlns:p14="http://schemas.microsoft.com/office/powerpoint/2010/main" val="9187430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51"/>
        <p:cNvGrpSpPr/>
        <p:nvPr/>
      </p:nvGrpSpPr>
      <p:grpSpPr>
        <a:xfrm>
          <a:off x="0" y="0"/>
          <a:ext cx="0" cy="0"/>
          <a:chOff x="0" y="0"/>
          <a:chExt cx="0" cy="0"/>
        </a:xfrm>
      </p:grpSpPr>
      <p:sp>
        <p:nvSpPr>
          <p:cNvPr id="52" name="Google Shape;52;p32"/>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54" name="Google Shape;54;p32"/>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38930558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839788" y="457200"/>
            <a:ext cx="91945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Nunito"/>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body" idx="1"/>
          </p:nvPr>
        </p:nvSpPr>
        <p:spPr>
          <a:xfrm>
            <a:off x="5183188" y="2057400"/>
            <a:ext cx="6172200" cy="3803650"/>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33"/>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60" name="Google Shape;60;p33"/>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35167003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Nunito"/>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a:spLocks noGrp="1"/>
          </p:cNvSpPr>
          <p:nvPr>
            <p:ph type="pic" idx="2"/>
          </p:nvPr>
        </p:nvSpPr>
        <p:spPr>
          <a:xfrm>
            <a:off x="5183188" y="1215191"/>
            <a:ext cx="6172200" cy="4645861"/>
          </a:xfrm>
          <a:prstGeom prst="rect">
            <a:avLst/>
          </a:prstGeom>
          <a:noFill/>
          <a:ln>
            <a:noFill/>
          </a:ln>
        </p:spPr>
      </p:sp>
      <p:sp>
        <p:nvSpPr>
          <p:cNvPr id="64" name="Google Shape;64;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34"/>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66" name="Google Shape;66;p34"/>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16704133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0" name="Google Shape;70;p35"/>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71" name="Google Shape;71;p35"/>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4881281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rot="5400000">
            <a:off x="5906210" y="1956595"/>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1176797" y="26528"/>
            <a:ext cx="5811838" cy="6489032"/>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36"/>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6" name="Google Shape;76;p36"/>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5706845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GIF ANIMADO">
  <p:cSld name="GIF ANIMADO">
    <p:spTree>
      <p:nvGrpSpPr>
        <p:cNvPr id="1" name="Shape 77"/>
        <p:cNvGrpSpPr/>
        <p:nvPr/>
      </p:nvGrpSpPr>
      <p:grpSpPr>
        <a:xfrm>
          <a:off x="0" y="0"/>
          <a:ext cx="0" cy="0"/>
          <a:chOff x="0" y="0"/>
          <a:chExt cx="0" cy="0"/>
        </a:xfrm>
      </p:grpSpPr>
      <p:sp>
        <p:nvSpPr>
          <p:cNvPr id="78" name="Google Shape;78;p37"/>
          <p:cNvSpPr/>
          <p:nvPr/>
        </p:nvSpPr>
        <p:spPr>
          <a:xfrm>
            <a:off x="0" y="2"/>
            <a:ext cx="12192000" cy="6256421"/>
          </a:xfrm>
          <a:prstGeom prst="rect">
            <a:avLst/>
          </a:prstGeom>
          <a:solidFill>
            <a:schemeClr val="l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pic>
        <p:nvPicPr>
          <p:cNvPr id="79" name="Google Shape;79;p37"/>
          <p:cNvPicPr preferRelativeResize="0"/>
          <p:nvPr/>
        </p:nvPicPr>
        <p:blipFill rotWithShape="1">
          <a:blip r:embed="rId2">
            <a:alphaModFix/>
          </a:blip>
          <a:srcRect/>
          <a:stretch/>
        </p:blipFill>
        <p:spPr>
          <a:xfrm>
            <a:off x="4315327" y="1648326"/>
            <a:ext cx="3561348" cy="3561348"/>
          </a:xfrm>
          <a:prstGeom prst="rect">
            <a:avLst/>
          </a:prstGeom>
          <a:noFill/>
          <a:ln>
            <a:noFill/>
          </a:ln>
        </p:spPr>
      </p:pic>
      <p:sp>
        <p:nvSpPr>
          <p:cNvPr id="80" name="Google Shape;80;p37"/>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13903536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GIF ANIMADO">
  <p:cSld name="1_GIF ANIMADO">
    <p:spTree>
      <p:nvGrpSpPr>
        <p:cNvPr id="1" name="Shape 81"/>
        <p:cNvGrpSpPr/>
        <p:nvPr/>
      </p:nvGrpSpPr>
      <p:grpSpPr>
        <a:xfrm>
          <a:off x="0" y="0"/>
          <a:ext cx="0" cy="0"/>
          <a:chOff x="0" y="0"/>
          <a:chExt cx="0" cy="0"/>
        </a:xfrm>
      </p:grpSpPr>
      <p:sp>
        <p:nvSpPr>
          <p:cNvPr id="82" name="Google Shape;82;p38"/>
          <p:cNvSpPr/>
          <p:nvPr/>
        </p:nvSpPr>
        <p:spPr>
          <a:xfrm>
            <a:off x="0" y="2"/>
            <a:ext cx="12192000" cy="6256421"/>
          </a:xfrm>
          <a:prstGeom prst="rect">
            <a:avLst/>
          </a:prstGeom>
          <a:solidFill>
            <a:schemeClr val="l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83" name="Google Shape;83;p38"/>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84" name="Google Shape;84;p38"/>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7797159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bg>
      <p:bgPr>
        <a:solidFill>
          <a:srgbClr val="3F3F3F"/>
        </a:solidFill>
        <a:effectLst/>
      </p:bgPr>
    </p:bg>
    <p:spTree>
      <p:nvGrpSpPr>
        <p:cNvPr id="1" name="Shape 17"/>
        <p:cNvGrpSpPr/>
        <p:nvPr/>
      </p:nvGrpSpPr>
      <p:grpSpPr>
        <a:xfrm>
          <a:off x="0" y="0"/>
          <a:ext cx="0" cy="0"/>
          <a:chOff x="0" y="0"/>
          <a:chExt cx="0" cy="0"/>
        </a:xfrm>
      </p:grpSpPr>
      <p:sp>
        <p:nvSpPr>
          <p:cNvPr id="18" name="Google Shape;18;p26"/>
          <p:cNvSpPr/>
          <p:nvPr/>
        </p:nvSpPr>
        <p:spPr>
          <a:xfrm>
            <a:off x="10202779" y="1"/>
            <a:ext cx="1989223" cy="1030288"/>
          </a:xfrm>
          <a:prstGeom prst="rect">
            <a:avLst/>
          </a:prstGeom>
          <a:solidFill>
            <a:srgbClr val="3F3F3F"/>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9" name="Google Shape;19;p26"/>
          <p:cNvSpPr txBox="1">
            <a:spLocks noGrp="1"/>
          </p:cNvSpPr>
          <p:nvPr>
            <p:ph type="ctrTitle"/>
          </p:nvPr>
        </p:nvSpPr>
        <p:spPr>
          <a:xfrm>
            <a:off x="565485" y="1122363"/>
            <a:ext cx="10102516"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Nunito"/>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6"/>
          <p:cNvSpPr txBox="1">
            <a:spLocks noGrp="1"/>
          </p:cNvSpPr>
          <p:nvPr>
            <p:ph type="subTitle" idx="1"/>
          </p:nvPr>
        </p:nvSpPr>
        <p:spPr>
          <a:xfrm>
            <a:off x="565485" y="3602038"/>
            <a:ext cx="10102516"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chemeClr val="lt1"/>
              </a:buClr>
              <a:buSzPts val="2400"/>
              <a:buNone/>
              <a:defRPr sz="1800">
                <a:solidFill>
                  <a:schemeClr val="lt1"/>
                </a:solidFill>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1" name="Google Shape;21;p26"/>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2" name="Google Shape;22;p26"/>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pic>
        <p:nvPicPr>
          <p:cNvPr id="23" name="Google Shape;23;p26"/>
          <p:cNvPicPr preferRelativeResize="0"/>
          <p:nvPr/>
        </p:nvPicPr>
        <p:blipFill rotWithShape="1">
          <a:blip r:embed="rId2">
            <a:alphaModFix/>
          </a:blip>
          <a:srcRect/>
          <a:stretch/>
        </p:blipFill>
        <p:spPr>
          <a:xfrm>
            <a:off x="10297699" y="207966"/>
            <a:ext cx="1637628" cy="772591"/>
          </a:xfrm>
          <a:prstGeom prst="rect">
            <a:avLst/>
          </a:prstGeom>
          <a:noFill/>
          <a:ln>
            <a:noFill/>
          </a:ln>
        </p:spPr>
      </p:pic>
    </p:spTree>
    <p:extLst>
      <p:ext uri="{BB962C8B-B14F-4D97-AF65-F5344CB8AC3E}">
        <p14:creationId xmlns:p14="http://schemas.microsoft.com/office/powerpoint/2010/main" val="10558527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4"/>
        <p:cNvGrpSpPr/>
        <p:nvPr/>
      </p:nvGrpSpPr>
      <p:grpSpPr>
        <a:xfrm>
          <a:off x="0" y="0"/>
          <a:ext cx="0" cy="0"/>
          <a:chOff x="0" y="0"/>
          <a:chExt cx="0" cy="0"/>
        </a:xfrm>
      </p:grpSpPr>
      <p:sp>
        <p:nvSpPr>
          <p:cNvPr id="25" name="Google Shape;25;p27"/>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7" name="Google Shape;27;p27"/>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pic>
        <p:nvPicPr>
          <p:cNvPr id="28" name="Google Shape;28;p27"/>
          <p:cNvPicPr preferRelativeResize="0"/>
          <p:nvPr/>
        </p:nvPicPr>
        <p:blipFill rotWithShape="1">
          <a:blip r:embed="rId2">
            <a:alphaModFix/>
          </a:blip>
          <a:srcRect/>
          <a:stretch/>
        </p:blipFill>
        <p:spPr>
          <a:xfrm>
            <a:off x="10233091" y="159821"/>
            <a:ext cx="1647760" cy="809916"/>
          </a:xfrm>
          <a:prstGeom prst="rect">
            <a:avLst/>
          </a:prstGeom>
          <a:noFill/>
          <a:ln>
            <a:noFill/>
          </a:ln>
        </p:spPr>
      </p:pic>
      <p:sp>
        <p:nvSpPr>
          <p:cNvPr id="29" name="Google Shape;29;p27"/>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20185247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30"/>
        <p:cNvGrpSpPr/>
        <p:nvPr/>
      </p:nvGrpSpPr>
      <p:grpSpPr>
        <a:xfrm>
          <a:off x="0" y="0"/>
          <a:ext cx="0" cy="0"/>
          <a:chOff x="0" y="0"/>
          <a:chExt cx="0" cy="0"/>
        </a:xfrm>
      </p:grpSpPr>
      <p:sp>
        <p:nvSpPr>
          <p:cNvPr id="31" name="Google Shape;31;p28"/>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2" name="Google Shape;32;p28"/>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50670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4"/>
        <p:cNvGrpSpPr/>
        <p:nvPr/>
      </p:nvGrpSpPr>
      <p:grpSpPr>
        <a:xfrm>
          <a:off x="0" y="0"/>
          <a:ext cx="0" cy="0"/>
          <a:chOff x="0" y="0"/>
          <a:chExt cx="0" cy="0"/>
        </a:xfrm>
      </p:grpSpPr>
      <p:sp>
        <p:nvSpPr>
          <p:cNvPr id="25" name="Google Shape;25;p27"/>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7" name="Google Shape;27;p27"/>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pic>
        <p:nvPicPr>
          <p:cNvPr id="28" name="Google Shape;28;p27"/>
          <p:cNvPicPr preferRelativeResize="0"/>
          <p:nvPr/>
        </p:nvPicPr>
        <p:blipFill rotWithShape="1">
          <a:blip r:embed="rId2">
            <a:alphaModFix/>
          </a:blip>
          <a:srcRect/>
          <a:stretch/>
        </p:blipFill>
        <p:spPr>
          <a:xfrm>
            <a:off x="10233091" y="159821"/>
            <a:ext cx="1647760" cy="809916"/>
          </a:xfrm>
          <a:prstGeom prst="rect">
            <a:avLst/>
          </a:prstGeom>
          <a:noFill/>
          <a:ln>
            <a:noFill/>
          </a:ln>
        </p:spPr>
      </p:pic>
      <p:sp>
        <p:nvSpPr>
          <p:cNvPr id="29" name="Google Shape;29;p27"/>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6976133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800"/>
              <a:buFont typeface="Nunito"/>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6" name="Google Shape;36;p29"/>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8886273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30"/>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42" name="Google Shape;42;p30"/>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9135285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3"/>
        <p:cNvGrpSpPr/>
        <p:nvPr/>
      </p:nvGrpSpPr>
      <p:grpSpPr>
        <a:xfrm>
          <a:off x="0" y="0"/>
          <a:ext cx="0" cy="0"/>
          <a:chOff x="0" y="0"/>
          <a:chExt cx="0" cy="0"/>
        </a:xfrm>
      </p:grpSpPr>
      <p:sp>
        <p:nvSpPr>
          <p:cNvPr id="44" name="Google Shape;44;p31"/>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6" name="Google Shape;46;p3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7" name="Google Shape;47;p3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8" name="Google Shape;48;p3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31"/>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50" name="Google Shape;50;p31"/>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16342863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51"/>
        <p:cNvGrpSpPr/>
        <p:nvPr/>
      </p:nvGrpSpPr>
      <p:grpSpPr>
        <a:xfrm>
          <a:off x="0" y="0"/>
          <a:ext cx="0" cy="0"/>
          <a:chOff x="0" y="0"/>
          <a:chExt cx="0" cy="0"/>
        </a:xfrm>
      </p:grpSpPr>
      <p:sp>
        <p:nvSpPr>
          <p:cNvPr id="52" name="Google Shape;52;p32"/>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54" name="Google Shape;54;p32"/>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39164813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839788" y="457200"/>
            <a:ext cx="91945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Nunito"/>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body" idx="1"/>
          </p:nvPr>
        </p:nvSpPr>
        <p:spPr>
          <a:xfrm>
            <a:off x="5183188" y="2057400"/>
            <a:ext cx="6172200" cy="3803650"/>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33"/>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60" name="Google Shape;60;p33"/>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15261108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Nunito"/>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a:spLocks noGrp="1"/>
          </p:cNvSpPr>
          <p:nvPr>
            <p:ph type="pic" idx="2"/>
          </p:nvPr>
        </p:nvSpPr>
        <p:spPr>
          <a:xfrm>
            <a:off x="5183188" y="1215191"/>
            <a:ext cx="6172200" cy="4645861"/>
          </a:xfrm>
          <a:prstGeom prst="rect">
            <a:avLst/>
          </a:prstGeom>
          <a:noFill/>
          <a:ln>
            <a:noFill/>
          </a:ln>
        </p:spPr>
      </p:sp>
      <p:sp>
        <p:nvSpPr>
          <p:cNvPr id="64" name="Google Shape;64;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34"/>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66" name="Google Shape;66;p34"/>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22091905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0" name="Google Shape;70;p35"/>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71" name="Google Shape;71;p35"/>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20452202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rot="5400000">
            <a:off x="5906210" y="1956595"/>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1176797" y="26528"/>
            <a:ext cx="5811838" cy="6489032"/>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36"/>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6" name="Google Shape;76;p36"/>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35793369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GIF ANIMADO">
  <p:cSld name="GIF ANIMADO">
    <p:spTree>
      <p:nvGrpSpPr>
        <p:cNvPr id="1" name="Shape 77"/>
        <p:cNvGrpSpPr/>
        <p:nvPr/>
      </p:nvGrpSpPr>
      <p:grpSpPr>
        <a:xfrm>
          <a:off x="0" y="0"/>
          <a:ext cx="0" cy="0"/>
          <a:chOff x="0" y="0"/>
          <a:chExt cx="0" cy="0"/>
        </a:xfrm>
      </p:grpSpPr>
      <p:sp>
        <p:nvSpPr>
          <p:cNvPr id="78" name="Google Shape;78;p37"/>
          <p:cNvSpPr/>
          <p:nvPr/>
        </p:nvSpPr>
        <p:spPr>
          <a:xfrm>
            <a:off x="0" y="2"/>
            <a:ext cx="12192000" cy="6256421"/>
          </a:xfrm>
          <a:prstGeom prst="rect">
            <a:avLst/>
          </a:prstGeom>
          <a:solidFill>
            <a:schemeClr val="l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pic>
        <p:nvPicPr>
          <p:cNvPr id="79" name="Google Shape;79;p37"/>
          <p:cNvPicPr preferRelativeResize="0"/>
          <p:nvPr/>
        </p:nvPicPr>
        <p:blipFill rotWithShape="1">
          <a:blip r:embed="rId2">
            <a:alphaModFix/>
          </a:blip>
          <a:srcRect/>
          <a:stretch/>
        </p:blipFill>
        <p:spPr>
          <a:xfrm>
            <a:off x="4315327" y="1648326"/>
            <a:ext cx="3561348" cy="3561348"/>
          </a:xfrm>
          <a:prstGeom prst="rect">
            <a:avLst/>
          </a:prstGeom>
          <a:noFill/>
          <a:ln>
            <a:noFill/>
          </a:ln>
        </p:spPr>
      </p:pic>
      <p:sp>
        <p:nvSpPr>
          <p:cNvPr id="80" name="Google Shape;80;p37"/>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7537240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GIF ANIMADO">
  <p:cSld name="1_GIF ANIMADO">
    <p:spTree>
      <p:nvGrpSpPr>
        <p:cNvPr id="1" name="Shape 81"/>
        <p:cNvGrpSpPr/>
        <p:nvPr/>
      </p:nvGrpSpPr>
      <p:grpSpPr>
        <a:xfrm>
          <a:off x="0" y="0"/>
          <a:ext cx="0" cy="0"/>
          <a:chOff x="0" y="0"/>
          <a:chExt cx="0" cy="0"/>
        </a:xfrm>
      </p:grpSpPr>
      <p:sp>
        <p:nvSpPr>
          <p:cNvPr id="82" name="Google Shape;82;p38"/>
          <p:cNvSpPr/>
          <p:nvPr/>
        </p:nvSpPr>
        <p:spPr>
          <a:xfrm>
            <a:off x="0" y="2"/>
            <a:ext cx="12192000" cy="6256421"/>
          </a:xfrm>
          <a:prstGeom prst="rect">
            <a:avLst/>
          </a:prstGeom>
          <a:solidFill>
            <a:schemeClr val="l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83" name="Google Shape;83;p38"/>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84" name="Google Shape;84;p38"/>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744993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30"/>
        <p:cNvGrpSpPr/>
        <p:nvPr/>
      </p:nvGrpSpPr>
      <p:grpSpPr>
        <a:xfrm>
          <a:off x="0" y="0"/>
          <a:ext cx="0" cy="0"/>
          <a:chOff x="0" y="0"/>
          <a:chExt cx="0" cy="0"/>
        </a:xfrm>
      </p:grpSpPr>
      <p:sp>
        <p:nvSpPr>
          <p:cNvPr id="31" name="Google Shape;31;p28"/>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2" name="Google Shape;32;p28"/>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13976774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Box 8"/>
          <p:cNvSpPr txBox="1"/>
          <p:nvPr userDrawn="1"/>
        </p:nvSpPr>
        <p:spPr>
          <a:xfrm>
            <a:off x="1185333" y="1143001"/>
            <a:ext cx="9652000" cy="1338828"/>
          </a:xfrm>
          <a:prstGeom prst="rect">
            <a:avLst/>
          </a:prstGeom>
          <a:noFill/>
        </p:spPr>
        <p:txBody>
          <a:bodyPr wrap="square" rtlCol="0">
            <a:spAutoFit/>
          </a:bodyPr>
          <a:lstStyle/>
          <a:p>
            <a:pPr algn="ctr" defTabSz="342900">
              <a:defRPr/>
            </a:pPr>
            <a:r>
              <a:rPr lang="en-US" sz="4050">
                <a:solidFill>
                  <a:srgbClr val="FFFFFF"/>
                </a:solidFill>
                <a:latin typeface="Open Sans"/>
                <a:cs typeface="Open Sans"/>
              </a:rPr>
              <a:t>“Quote here. Quote here. Quote here. Quote here. Quote here. Quote here.” </a:t>
            </a:r>
            <a:endParaRPr lang="en-US" sz="1350">
              <a:solidFill>
                <a:srgbClr val="FFFFFF"/>
              </a:solidFill>
            </a:endParaRPr>
          </a:p>
        </p:txBody>
      </p:sp>
      <p:sp>
        <p:nvSpPr>
          <p:cNvPr id="10" name="TextBox 9"/>
          <p:cNvSpPr txBox="1"/>
          <p:nvPr userDrawn="1"/>
        </p:nvSpPr>
        <p:spPr>
          <a:xfrm>
            <a:off x="5080002" y="4801542"/>
            <a:ext cx="6201833" cy="369332"/>
          </a:xfrm>
          <a:prstGeom prst="rect">
            <a:avLst/>
          </a:prstGeom>
          <a:noFill/>
        </p:spPr>
        <p:txBody>
          <a:bodyPr wrap="square" rtlCol="0">
            <a:spAutoFit/>
          </a:bodyPr>
          <a:lstStyle/>
          <a:p>
            <a:pPr defTabSz="342900"/>
            <a:r>
              <a:rPr lang="en-US" sz="1800" b="1">
                <a:solidFill>
                  <a:srgbClr val="FFFFFF"/>
                </a:solidFill>
                <a:latin typeface="Open Sans"/>
                <a:cs typeface="Open Sans"/>
              </a:rPr>
              <a:t>- AUTHOR NAME HERE</a:t>
            </a:r>
          </a:p>
        </p:txBody>
      </p:sp>
    </p:spTree>
    <p:extLst>
      <p:ext uri="{BB962C8B-B14F-4D97-AF65-F5344CB8AC3E}">
        <p14:creationId xmlns:p14="http://schemas.microsoft.com/office/powerpoint/2010/main" val="21652090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IFL_LOGO_BG_WHITE.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2169" y="5422268"/>
            <a:ext cx="6777867" cy="1435735"/>
          </a:xfrm>
          <a:prstGeom prst="rect">
            <a:avLst/>
          </a:prstGeom>
        </p:spPr>
      </p:pic>
    </p:spTree>
    <p:extLst>
      <p:ext uri="{BB962C8B-B14F-4D97-AF65-F5344CB8AC3E}">
        <p14:creationId xmlns:p14="http://schemas.microsoft.com/office/powerpoint/2010/main" val="40633652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3000" b="1" cap="all"/>
            </a:lvl1pPr>
          </a:lstStyle>
          <a:p>
            <a:r>
              <a:rPr lang="en-CA"/>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36381299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CA"/>
              <a:t>Click to edit Master title style</a:t>
            </a:r>
            <a:endParaRPr lang="en-US"/>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18183939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CA"/>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CA"/>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41243262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CA"/>
              <a:t>Click to edit Master title style</a:t>
            </a:r>
            <a:endParaRPr lang="en-US"/>
          </a:p>
        </p:txBody>
      </p:sp>
      <p:sp>
        <p:nvSpPr>
          <p:cNvPr id="3" name="Date Placeholder 2"/>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43256468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4" name="Slide Number Placeholder 3"/>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1687366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1500" b="1"/>
            </a:lvl1pPr>
          </a:lstStyle>
          <a:p>
            <a:r>
              <a:rPr lang="en-CA"/>
              <a:t>Click to edit Master title style</a:t>
            </a:r>
            <a:endParaRPr lang="en-US"/>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02" y="1435103"/>
            <a:ext cx="4011084"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CA"/>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24064467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1500" b="1"/>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CA"/>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382100088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CA"/>
              <a:t>Click to edit Master title style</a:t>
            </a:r>
            <a:endParaRPr lang="en-US"/>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504180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800"/>
              <a:buFont typeface="Nunito"/>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6" name="Google Shape;36;p29"/>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1372841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defTabSz="342900"/>
            <a:endParaRPr lang="en-US">
              <a:solidFill>
                <a:prstClr val="black"/>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defTabSz="342900"/>
            <a:r>
              <a:rPr lang="en-US">
                <a:solidFill>
                  <a:prstClr val="black"/>
                </a:solidFill>
              </a:rPr>
              <a:t>www.eifl.net</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pPr defTabSz="342900"/>
            <a:fld id="{4B81FC85-EDEF-5E4A-BACB-E2E10F38733B}" type="slidenum">
              <a:rPr lang="en-US" smtClean="0">
                <a:solidFill>
                  <a:prstClr val="black"/>
                </a:solidFill>
              </a:rPr>
              <a:pPr defTabSz="342900"/>
              <a:t>‹#›</a:t>
            </a:fld>
            <a:endParaRPr lang="en-US">
              <a:solidFill>
                <a:prstClr val="black"/>
              </a:solidFill>
            </a:endParaRPr>
          </a:p>
        </p:txBody>
      </p:sp>
    </p:spTree>
    <p:extLst>
      <p:ext uri="{BB962C8B-B14F-4D97-AF65-F5344CB8AC3E}">
        <p14:creationId xmlns:p14="http://schemas.microsoft.com/office/powerpoint/2010/main" val="33914913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50033"/>
            <a:ext cx="10354733" cy="1150353"/>
          </a:xfrm>
          <a:prstGeom prst="rect">
            <a:avLst/>
          </a:prstGeom>
        </p:spPr>
        <p:txBody>
          <a:bodyPr>
            <a:normAutofit/>
          </a:bodyPr>
          <a:lstStyle>
            <a:lvl1pPr>
              <a:defRPr sz="3150">
                <a:latin typeface="Open Sans"/>
                <a:cs typeface="Open Sans"/>
              </a:defRPr>
            </a:lvl1pPr>
          </a:lstStyle>
          <a:p>
            <a:r>
              <a:rPr lang="en-US"/>
              <a:t>Click to edit Master title style</a:t>
            </a:r>
          </a:p>
        </p:txBody>
      </p:sp>
      <p:sp>
        <p:nvSpPr>
          <p:cNvPr id="3" name="Content Placeholder 2"/>
          <p:cNvSpPr>
            <a:spLocks noGrp="1"/>
          </p:cNvSpPr>
          <p:nvPr>
            <p:ph idx="1"/>
          </p:nvPr>
        </p:nvSpPr>
        <p:spPr>
          <a:xfrm>
            <a:off x="643468" y="2400388"/>
            <a:ext cx="10320867"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hasCustomPrompt="1"/>
          </p:nvPr>
        </p:nvSpPr>
        <p:spPr>
          <a:xfrm>
            <a:off x="609602" y="331942"/>
            <a:ext cx="4660900" cy="488017"/>
          </a:xfrm>
          <a:prstGeom prst="rect">
            <a:avLst/>
          </a:prstGeom>
        </p:spPr>
        <p:txBody>
          <a:bodyPr>
            <a:normAutofit/>
          </a:bodyPr>
          <a:lstStyle>
            <a:lvl1pPr marL="0" indent="0">
              <a:buNone/>
              <a:defRPr sz="1350" b="1">
                <a:solidFill>
                  <a:srgbClr val="595959"/>
                </a:solidFill>
                <a:latin typeface="Open Sans"/>
                <a:cs typeface="Open Sans"/>
              </a:defRPr>
            </a:lvl1pPr>
          </a:lstStyle>
          <a:p>
            <a:pPr lvl="0"/>
            <a:r>
              <a:rPr lang="en-US"/>
              <a:t>CLICK TO EDIT MASTER |</a:t>
            </a:r>
          </a:p>
        </p:txBody>
      </p:sp>
      <p:sp>
        <p:nvSpPr>
          <p:cNvPr id="10" name="Content Placeholder 2"/>
          <p:cNvSpPr>
            <a:spLocks noGrp="1"/>
          </p:cNvSpPr>
          <p:nvPr>
            <p:ph idx="14" hasCustomPrompt="1"/>
          </p:nvPr>
        </p:nvSpPr>
        <p:spPr>
          <a:xfrm>
            <a:off x="4466167" y="331942"/>
            <a:ext cx="2984500"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a:t>CLICK TO EDIT</a:t>
            </a:r>
          </a:p>
        </p:txBody>
      </p:sp>
    </p:spTree>
    <p:extLst>
      <p:ext uri="{BB962C8B-B14F-4D97-AF65-F5344CB8AC3E}">
        <p14:creationId xmlns:p14="http://schemas.microsoft.com/office/powerpoint/2010/main" val="80977735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2" y="1041995"/>
            <a:ext cx="4011084" cy="404988"/>
          </a:xfrm>
          <a:prstGeom prst="rect">
            <a:avLst/>
          </a:prstGeom>
        </p:spPr>
        <p:txBody>
          <a:bodyPr anchor="b"/>
          <a:lstStyle>
            <a:lvl1pPr algn="l">
              <a:defRPr sz="1500" b="1"/>
            </a:lvl1pPr>
          </a:lstStyle>
          <a:p>
            <a:r>
              <a:rPr lang="en-US" err="1"/>
              <a:t>Lorem</a:t>
            </a:r>
            <a:r>
              <a:rPr lang="en-US"/>
              <a:t> </a:t>
            </a:r>
            <a:r>
              <a:rPr lang="en-US" err="1"/>
              <a:t>ipsum</a:t>
            </a:r>
            <a:endParaRPr lang="en-US"/>
          </a:p>
        </p:txBody>
      </p:sp>
      <p:sp>
        <p:nvSpPr>
          <p:cNvPr id="8" name="Content Placeholder 2"/>
          <p:cNvSpPr>
            <a:spLocks noGrp="1"/>
          </p:cNvSpPr>
          <p:nvPr>
            <p:ph idx="1"/>
          </p:nvPr>
        </p:nvSpPr>
        <p:spPr>
          <a:xfrm>
            <a:off x="4766736" y="1041998"/>
            <a:ext cx="6049433" cy="3657005"/>
          </a:xfrm>
          <a:prstGeom prst="rect">
            <a:avLst/>
          </a:prstGeo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2" hasCustomPrompt="1"/>
          </p:nvPr>
        </p:nvSpPr>
        <p:spPr>
          <a:xfrm>
            <a:off x="609602" y="1531654"/>
            <a:ext cx="4011084" cy="3167349"/>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err="1"/>
              <a:t>Lorem</a:t>
            </a:r>
            <a:r>
              <a:rPr lang="en-US"/>
              <a:t> </a:t>
            </a:r>
            <a:r>
              <a:rPr lang="en-US" err="1"/>
              <a:t>ipsum</a:t>
            </a:r>
            <a:endParaRPr lang="en-US"/>
          </a:p>
        </p:txBody>
      </p:sp>
      <p:sp>
        <p:nvSpPr>
          <p:cNvPr id="6" name="Content Placeholder 2"/>
          <p:cNvSpPr>
            <a:spLocks noGrp="1"/>
          </p:cNvSpPr>
          <p:nvPr>
            <p:ph idx="13" hasCustomPrompt="1"/>
          </p:nvPr>
        </p:nvSpPr>
        <p:spPr>
          <a:xfrm>
            <a:off x="609602" y="316785"/>
            <a:ext cx="4660900" cy="488017"/>
          </a:xfrm>
          <a:prstGeom prst="rect">
            <a:avLst/>
          </a:prstGeom>
        </p:spPr>
        <p:txBody>
          <a:bodyPr>
            <a:normAutofit/>
          </a:bodyPr>
          <a:lstStyle>
            <a:lvl1pPr marL="0" indent="0">
              <a:buNone/>
              <a:defRPr sz="1350" b="1">
                <a:solidFill>
                  <a:schemeClr val="accent3"/>
                </a:solidFill>
                <a:latin typeface="Open Sans"/>
                <a:cs typeface="Open Sans"/>
              </a:defRPr>
            </a:lvl1pPr>
          </a:lstStyle>
          <a:p>
            <a:pPr lvl="0"/>
            <a:r>
              <a:rPr lang="en-US"/>
              <a:t>CLICK TO EDIT MASTER  |</a:t>
            </a:r>
          </a:p>
        </p:txBody>
      </p:sp>
      <p:sp>
        <p:nvSpPr>
          <p:cNvPr id="10" name="Content Placeholder 2"/>
          <p:cNvSpPr>
            <a:spLocks noGrp="1"/>
          </p:cNvSpPr>
          <p:nvPr>
            <p:ph idx="14" hasCustomPrompt="1"/>
          </p:nvPr>
        </p:nvSpPr>
        <p:spPr>
          <a:xfrm>
            <a:off x="4554710" y="344187"/>
            <a:ext cx="2984500" cy="492365"/>
          </a:xfrm>
          <a:prstGeom prst="rect">
            <a:avLst/>
          </a:prstGeom>
        </p:spPr>
        <p:txBody>
          <a:bodyPr>
            <a:normAutofit/>
          </a:bodyPr>
          <a:lstStyle>
            <a:lvl1pPr marL="0" indent="0">
              <a:buNone/>
              <a:defRPr sz="1350" b="1">
                <a:solidFill>
                  <a:schemeClr val="accent6"/>
                </a:solidFill>
                <a:latin typeface="Open Sans"/>
                <a:cs typeface="Open Sans"/>
              </a:defRPr>
            </a:lvl1pPr>
          </a:lstStyle>
          <a:p>
            <a:pPr lvl="0"/>
            <a:r>
              <a:rPr lang="en-US"/>
              <a:t>CLICK TO EDIT</a:t>
            </a:r>
          </a:p>
        </p:txBody>
      </p:sp>
    </p:spTree>
    <p:extLst>
      <p:ext uri="{BB962C8B-B14F-4D97-AF65-F5344CB8AC3E}">
        <p14:creationId xmlns:p14="http://schemas.microsoft.com/office/powerpoint/2010/main" val="22565437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Box 8"/>
          <p:cNvSpPr txBox="1"/>
          <p:nvPr userDrawn="1"/>
        </p:nvSpPr>
        <p:spPr>
          <a:xfrm>
            <a:off x="1185333" y="1143001"/>
            <a:ext cx="9652000" cy="2585323"/>
          </a:xfrm>
          <a:prstGeom prst="rect">
            <a:avLst/>
          </a:prstGeom>
          <a:noFill/>
        </p:spPr>
        <p:txBody>
          <a:bodyPr wrap="square" rtlCol="0">
            <a:spAutoFit/>
          </a:bodyPr>
          <a:lstStyle/>
          <a:p>
            <a:pPr algn="ctr" defTabSz="457200">
              <a:defRPr/>
            </a:pPr>
            <a:r>
              <a:rPr lang="en-US" sz="5400">
                <a:solidFill>
                  <a:srgbClr val="FFFFFF"/>
                </a:solidFill>
                <a:latin typeface="Open Sans"/>
                <a:cs typeface="Open Sans"/>
              </a:rPr>
              <a:t>“Quote here. Quote here. Quote here. Quote here. Quote here. Quote here.” </a:t>
            </a:r>
            <a:endParaRPr lang="en-US" sz="1800">
              <a:solidFill>
                <a:srgbClr val="FFFFFF"/>
              </a:solidFill>
            </a:endParaRPr>
          </a:p>
        </p:txBody>
      </p:sp>
      <p:sp>
        <p:nvSpPr>
          <p:cNvPr id="10" name="TextBox 9"/>
          <p:cNvSpPr txBox="1"/>
          <p:nvPr userDrawn="1"/>
        </p:nvSpPr>
        <p:spPr>
          <a:xfrm>
            <a:off x="5080001" y="4801542"/>
            <a:ext cx="6201833" cy="461665"/>
          </a:xfrm>
          <a:prstGeom prst="rect">
            <a:avLst/>
          </a:prstGeom>
          <a:noFill/>
        </p:spPr>
        <p:txBody>
          <a:bodyPr wrap="square" rtlCol="0">
            <a:spAutoFit/>
          </a:bodyPr>
          <a:lstStyle/>
          <a:p>
            <a:pPr defTabSz="457200"/>
            <a:r>
              <a:rPr lang="en-US" sz="2400" b="1">
                <a:solidFill>
                  <a:srgbClr val="FFFFFF"/>
                </a:solidFill>
                <a:latin typeface="Open Sans"/>
                <a:cs typeface="Open Sans"/>
              </a:rPr>
              <a:t>- AUTHOR NAME HERE</a:t>
            </a:r>
          </a:p>
        </p:txBody>
      </p:sp>
    </p:spTree>
    <p:extLst>
      <p:ext uri="{BB962C8B-B14F-4D97-AF65-F5344CB8AC3E}">
        <p14:creationId xmlns:p14="http://schemas.microsoft.com/office/powerpoint/2010/main" val="16573371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IFL_LOGO_BG_WHITE.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2168" y="5422266"/>
            <a:ext cx="6777867" cy="1435735"/>
          </a:xfrm>
          <a:prstGeom prst="rect">
            <a:avLst/>
          </a:prstGeom>
        </p:spPr>
      </p:pic>
    </p:spTree>
    <p:extLst>
      <p:ext uri="{BB962C8B-B14F-4D97-AF65-F5344CB8AC3E}">
        <p14:creationId xmlns:p14="http://schemas.microsoft.com/office/powerpoint/2010/main" val="228555886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r>
              <a:rPr lang="en-US">
                <a:solidFill>
                  <a:prstClr val="black"/>
                </a:solidFill>
              </a:rPr>
              <a:t>www.eifl.net</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0848928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CA"/>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457200"/>
            <a:r>
              <a:rPr lang="en-US">
                <a:solidFill>
                  <a:prstClr val="black"/>
                </a:solidFill>
              </a:rPr>
              <a:t>www.eifl.net</a:t>
            </a: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28973874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pPr defTabSz="457200"/>
            <a:r>
              <a:rPr lang="en-US">
                <a:solidFill>
                  <a:prstClr val="black"/>
                </a:solidFill>
              </a:rPr>
              <a:t>www.eifl.net</a:t>
            </a: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3031959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CA"/>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pPr defTabSz="457200"/>
            <a:r>
              <a:rPr lang="en-US">
                <a:solidFill>
                  <a:prstClr val="black"/>
                </a:solidFill>
              </a:rPr>
              <a:t>www.eifl.net</a:t>
            </a: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18309981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defTabSz="457200"/>
            <a:r>
              <a:rPr lang="en-US">
                <a:solidFill>
                  <a:prstClr val="black"/>
                </a:solidFill>
              </a:rPr>
              <a:t>www.eifl.net</a:t>
            </a: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705286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30"/>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42" name="Google Shape;42;p30"/>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11012610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457200"/>
            <a:r>
              <a:rPr lang="en-US">
                <a:solidFill>
                  <a:prstClr val="black"/>
                </a:solidFill>
              </a:rPr>
              <a:t>www.eifl.net</a:t>
            </a: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02380331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457200"/>
            <a:r>
              <a:rPr lang="en-US">
                <a:solidFill>
                  <a:prstClr val="black"/>
                </a:solidFill>
              </a:rPr>
              <a:t>www.eifl.net</a:t>
            </a: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36275252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CA"/>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r>
              <a:rPr lang="en-US">
                <a:solidFill>
                  <a:prstClr val="black"/>
                </a:solidFill>
              </a:rPr>
              <a:t>www.eifl.net</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3075599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r>
              <a:rPr lang="en-US">
                <a:solidFill>
                  <a:prstClr val="black"/>
                </a:solidFill>
              </a:rPr>
              <a:t>www.eifl.net</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4B81FC85-EDEF-5E4A-BACB-E2E10F38733B}"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8776321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50033"/>
            <a:ext cx="10354733" cy="1150353"/>
          </a:xfrm>
          <a:prstGeom prst="rect">
            <a:avLst/>
          </a:prstGeom>
        </p:spPr>
        <p:txBody>
          <a:bodyPr>
            <a:normAutofit/>
          </a:bodyPr>
          <a:lstStyle>
            <a:lvl1pPr>
              <a:defRPr sz="4200">
                <a:latin typeface="Open Sans"/>
                <a:cs typeface="Open Sans"/>
              </a:defRPr>
            </a:lvl1pPr>
          </a:lstStyle>
          <a:p>
            <a:r>
              <a:rPr lang="en-US"/>
              <a:t>Click to edit Master title style</a:t>
            </a:r>
          </a:p>
        </p:txBody>
      </p:sp>
      <p:sp>
        <p:nvSpPr>
          <p:cNvPr id="3" name="Content Placeholder 2"/>
          <p:cNvSpPr>
            <a:spLocks noGrp="1"/>
          </p:cNvSpPr>
          <p:nvPr>
            <p:ph idx="1"/>
          </p:nvPr>
        </p:nvSpPr>
        <p:spPr>
          <a:xfrm>
            <a:off x="643467" y="2400386"/>
            <a:ext cx="10320867" cy="2064669"/>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hasCustomPrompt="1"/>
          </p:nvPr>
        </p:nvSpPr>
        <p:spPr>
          <a:xfrm>
            <a:off x="609601" y="331940"/>
            <a:ext cx="4660900" cy="488017"/>
          </a:xfrm>
          <a:prstGeom prst="rect">
            <a:avLst/>
          </a:prstGeom>
        </p:spPr>
        <p:txBody>
          <a:bodyPr>
            <a:normAutofit/>
          </a:bodyPr>
          <a:lstStyle>
            <a:lvl1pPr marL="0" indent="0">
              <a:buNone/>
              <a:defRPr sz="1800" b="1">
                <a:solidFill>
                  <a:srgbClr val="595959"/>
                </a:solidFill>
                <a:latin typeface="Open Sans"/>
                <a:cs typeface="Open Sans"/>
              </a:defRPr>
            </a:lvl1pPr>
          </a:lstStyle>
          <a:p>
            <a:pPr lvl="0"/>
            <a:r>
              <a:rPr lang="en-US"/>
              <a:t>CLICK TO EDIT MASTER |</a:t>
            </a:r>
          </a:p>
        </p:txBody>
      </p:sp>
      <p:sp>
        <p:nvSpPr>
          <p:cNvPr id="10" name="Content Placeholder 2"/>
          <p:cNvSpPr>
            <a:spLocks noGrp="1"/>
          </p:cNvSpPr>
          <p:nvPr>
            <p:ph idx="14" hasCustomPrompt="1"/>
          </p:nvPr>
        </p:nvSpPr>
        <p:spPr>
          <a:xfrm>
            <a:off x="4466167" y="331940"/>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a:t>CLICK TO EDIT</a:t>
            </a:r>
          </a:p>
        </p:txBody>
      </p:sp>
    </p:spTree>
    <p:extLst>
      <p:ext uri="{BB962C8B-B14F-4D97-AF65-F5344CB8AC3E}">
        <p14:creationId xmlns:p14="http://schemas.microsoft.com/office/powerpoint/2010/main" val="313487924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1" y="1041995"/>
            <a:ext cx="4011084" cy="404988"/>
          </a:xfrm>
          <a:prstGeom prst="rect">
            <a:avLst/>
          </a:prstGeom>
        </p:spPr>
        <p:txBody>
          <a:bodyPr anchor="b"/>
          <a:lstStyle>
            <a:lvl1pPr algn="l">
              <a:defRPr sz="2000" b="1"/>
            </a:lvl1pPr>
          </a:lstStyle>
          <a:p>
            <a:r>
              <a:rPr lang="en-US" err="1"/>
              <a:t>Lorem</a:t>
            </a:r>
            <a:r>
              <a:rPr lang="en-US"/>
              <a:t> </a:t>
            </a:r>
            <a:r>
              <a:rPr lang="en-US" err="1"/>
              <a:t>ipsum</a:t>
            </a:r>
            <a:endParaRPr lang="en-US"/>
          </a:p>
        </p:txBody>
      </p:sp>
      <p:sp>
        <p:nvSpPr>
          <p:cNvPr id="8" name="Content Placeholder 2"/>
          <p:cNvSpPr>
            <a:spLocks noGrp="1"/>
          </p:cNvSpPr>
          <p:nvPr>
            <p:ph idx="1"/>
          </p:nvPr>
        </p:nvSpPr>
        <p:spPr>
          <a:xfrm>
            <a:off x="4766734" y="1041996"/>
            <a:ext cx="6049433" cy="3657005"/>
          </a:xfrm>
          <a:prstGeom prst="rect">
            <a:avLst/>
          </a:prstGeom>
        </p:spPr>
        <p:txBody>
          <a:bodyPr/>
          <a:lstStyle>
            <a:lvl1pPr>
              <a:defRPr sz="20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2" hasCustomPrompt="1"/>
          </p:nvPr>
        </p:nvSpPr>
        <p:spPr>
          <a:xfrm>
            <a:off x="609601" y="1531652"/>
            <a:ext cx="4011084" cy="31673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err="1"/>
              <a:t>Lorem</a:t>
            </a:r>
            <a:r>
              <a:rPr lang="en-US"/>
              <a:t> </a:t>
            </a:r>
            <a:r>
              <a:rPr lang="en-US" err="1"/>
              <a:t>ipsum</a:t>
            </a:r>
            <a:endParaRPr lang="en-US"/>
          </a:p>
        </p:txBody>
      </p:sp>
      <p:sp>
        <p:nvSpPr>
          <p:cNvPr id="6" name="Content Placeholder 2"/>
          <p:cNvSpPr>
            <a:spLocks noGrp="1"/>
          </p:cNvSpPr>
          <p:nvPr>
            <p:ph idx="13" hasCustomPrompt="1"/>
          </p:nvPr>
        </p:nvSpPr>
        <p:spPr>
          <a:xfrm>
            <a:off x="609601" y="316783"/>
            <a:ext cx="4660900" cy="488017"/>
          </a:xfrm>
          <a:prstGeom prst="rect">
            <a:avLst/>
          </a:prstGeom>
        </p:spPr>
        <p:txBody>
          <a:bodyPr>
            <a:normAutofit/>
          </a:bodyPr>
          <a:lstStyle>
            <a:lvl1pPr marL="0" indent="0">
              <a:buNone/>
              <a:defRPr sz="1800" b="1">
                <a:solidFill>
                  <a:schemeClr val="accent3"/>
                </a:solidFill>
                <a:latin typeface="Open Sans"/>
                <a:cs typeface="Open Sans"/>
              </a:defRPr>
            </a:lvl1pPr>
          </a:lstStyle>
          <a:p>
            <a:pPr lvl="0"/>
            <a:r>
              <a:rPr lang="en-US"/>
              <a:t>CLICK TO EDIT MASTER  |</a:t>
            </a:r>
          </a:p>
        </p:txBody>
      </p:sp>
      <p:sp>
        <p:nvSpPr>
          <p:cNvPr id="10" name="Content Placeholder 2"/>
          <p:cNvSpPr>
            <a:spLocks noGrp="1"/>
          </p:cNvSpPr>
          <p:nvPr>
            <p:ph idx="14" hasCustomPrompt="1"/>
          </p:nvPr>
        </p:nvSpPr>
        <p:spPr>
          <a:xfrm>
            <a:off x="4554709" y="344185"/>
            <a:ext cx="2984500" cy="492365"/>
          </a:xfrm>
          <a:prstGeom prst="rect">
            <a:avLst/>
          </a:prstGeom>
        </p:spPr>
        <p:txBody>
          <a:bodyPr>
            <a:normAutofit/>
          </a:bodyPr>
          <a:lstStyle>
            <a:lvl1pPr marL="0" indent="0">
              <a:buNone/>
              <a:defRPr sz="1800" b="1">
                <a:solidFill>
                  <a:schemeClr val="accent6"/>
                </a:solidFill>
                <a:latin typeface="Open Sans"/>
                <a:cs typeface="Open Sans"/>
              </a:defRPr>
            </a:lvl1pPr>
          </a:lstStyle>
          <a:p>
            <a:pPr lvl="0"/>
            <a:r>
              <a:rPr lang="en-US"/>
              <a:t>CLICK TO EDIT</a:t>
            </a:r>
          </a:p>
        </p:txBody>
      </p:sp>
    </p:spTree>
    <p:extLst>
      <p:ext uri="{BB962C8B-B14F-4D97-AF65-F5344CB8AC3E}">
        <p14:creationId xmlns:p14="http://schemas.microsoft.com/office/powerpoint/2010/main" val="5526856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67" y="0"/>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415600" y="719633"/>
            <a:ext cx="11360800" cy="17100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12" name="Google Shape;12;p2"/>
          <p:cNvSpPr txBox="1">
            <a:spLocks noGrp="1"/>
          </p:cNvSpPr>
          <p:nvPr>
            <p:ph type="subTitle" idx="1"/>
          </p:nvPr>
        </p:nvSpPr>
        <p:spPr>
          <a:xfrm>
            <a:off x="415600" y="2504747"/>
            <a:ext cx="5656800" cy="9844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2133">
                <a:solidFill>
                  <a:schemeClr val="lt2"/>
                </a:solidFill>
              </a:defRPr>
            </a:lvl1pPr>
            <a:lvl2pPr lvl="1">
              <a:lnSpc>
                <a:spcPct val="100000"/>
              </a:lnSpc>
              <a:spcBef>
                <a:spcPts val="0"/>
              </a:spcBef>
              <a:spcAft>
                <a:spcPts val="0"/>
              </a:spcAft>
              <a:buClr>
                <a:schemeClr val="lt2"/>
              </a:buClr>
              <a:buSzPts val="1600"/>
              <a:buNone/>
              <a:defRPr sz="2133">
                <a:solidFill>
                  <a:schemeClr val="lt2"/>
                </a:solidFill>
              </a:defRPr>
            </a:lvl2pPr>
            <a:lvl3pPr lvl="2">
              <a:lnSpc>
                <a:spcPct val="100000"/>
              </a:lnSpc>
              <a:spcBef>
                <a:spcPts val="0"/>
              </a:spcBef>
              <a:spcAft>
                <a:spcPts val="0"/>
              </a:spcAft>
              <a:buClr>
                <a:schemeClr val="lt2"/>
              </a:buClr>
              <a:buSzPts val="1600"/>
              <a:buNone/>
              <a:defRPr sz="2133">
                <a:solidFill>
                  <a:schemeClr val="lt2"/>
                </a:solidFill>
              </a:defRPr>
            </a:lvl3pPr>
            <a:lvl4pPr lvl="3">
              <a:lnSpc>
                <a:spcPct val="100000"/>
              </a:lnSpc>
              <a:spcBef>
                <a:spcPts val="0"/>
              </a:spcBef>
              <a:spcAft>
                <a:spcPts val="0"/>
              </a:spcAft>
              <a:buClr>
                <a:schemeClr val="lt2"/>
              </a:buClr>
              <a:buSzPts val="1600"/>
              <a:buNone/>
              <a:defRPr sz="2133">
                <a:solidFill>
                  <a:schemeClr val="lt2"/>
                </a:solidFill>
              </a:defRPr>
            </a:lvl4pPr>
            <a:lvl5pPr lvl="4">
              <a:lnSpc>
                <a:spcPct val="100000"/>
              </a:lnSpc>
              <a:spcBef>
                <a:spcPts val="0"/>
              </a:spcBef>
              <a:spcAft>
                <a:spcPts val="0"/>
              </a:spcAft>
              <a:buClr>
                <a:schemeClr val="lt2"/>
              </a:buClr>
              <a:buSzPts val="1600"/>
              <a:buNone/>
              <a:defRPr sz="2133">
                <a:solidFill>
                  <a:schemeClr val="lt2"/>
                </a:solidFill>
              </a:defRPr>
            </a:lvl5pPr>
            <a:lvl6pPr lvl="5">
              <a:lnSpc>
                <a:spcPct val="100000"/>
              </a:lnSpc>
              <a:spcBef>
                <a:spcPts val="0"/>
              </a:spcBef>
              <a:spcAft>
                <a:spcPts val="0"/>
              </a:spcAft>
              <a:buClr>
                <a:schemeClr val="lt2"/>
              </a:buClr>
              <a:buSzPts val="1600"/>
              <a:buNone/>
              <a:defRPr sz="2133">
                <a:solidFill>
                  <a:schemeClr val="lt2"/>
                </a:solidFill>
              </a:defRPr>
            </a:lvl6pPr>
            <a:lvl7pPr lvl="6">
              <a:lnSpc>
                <a:spcPct val="100000"/>
              </a:lnSpc>
              <a:spcBef>
                <a:spcPts val="0"/>
              </a:spcBef>
              <a:spcAft>
                <a:spcPts val="0"/>
              </a:spcAft>
              <a:buClr>
                <a:schemeClr val="lt2"/>
              </a:buClr>
              <a:buSzPts val="1600"/>
              <a:buNone/>
              <a:defRPr sz="2133">
                <a:solidFill>
                  <a:schemeClr val="lt2"/>
                </a:solidFill>
              </a:defRPr>
            </a:lvl7pPr>
            <a:lvl8pPr lvl="7">
              <a:lnSpc>
                <a:spcPct val="100000"/>
              </a:lnSpc>
              <a:spcBef>
                <a:spcPts val="0"/>
              </a:spcBef>
              <a:spcAft>
                <a:spcPts val="0"/>
              </a:spcAft>
              <a:buClr>
                <a:schemeClr val="lt2"/>
              </a:buClr>
              <a:buSzPts val="1600"/>
              <a:buNone/>
              <a:defRPr sz="2133">
                <a:solidFill>
                  <a:schemeClr val="lt2"/>
                </a:solidFill>
              </a:defRPr>
            </a:lvl8pPr>
            <a:lvl9pPr lvl="8">
              <a:lnSpc>
                <a:spcPct val="100000"/>
              </a:lnSpc>
              <a:spcBef>
                <a:spcPts val="0"/>
              </a:spcBef>
              <a:spcAft>
                <a:spcPts val="0"/>
              </a:spcAft>
              <a:buClr>
                <a:schemeClr val="lt2"/>
              </a:buClr>
              <a:buSzPts val="1600"/>
              <a:buNone/>
              <a:defRPr sz="2133">
                <a:solidFill>
                  <a:schemeClr val="lt2"/>
                </a:solidFill>
              </a:defRPr>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15694465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64132"/>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12192333" cy="5864133"/>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415600" y="719633"/>
            <a:ext cx="11360800" cy="17100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18" name="Google Shape;18;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GB">
                <a:solidFill>
                  <a:srgbClr val="002F4A"/>
                </a:solidFill>
              </a:rPr>
              <a:pPr/>
              <a:t>‹#›</a:t>
            </a:fld>
            <a:endParaRPr>
              <a:solidFill>
                <a:srgbClr val="002F4A"/>
              </a:solidFill>
            </a:endParaRPr>
          </a:p>
        </p:txBody>
      </p:sp>
    </p:spTree>
    <p:extLst>
      <p:ext uri="{BB962C8B-B14F-4D97-AF65-F5344CB8AC3E}">
        <p14:creationId xmlns:p14="http://schemas.microsoft.com/office/powerpoint/2010/main" val="23220735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p5"/>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5"/>
          <p:cNvSpPr txBox="1">
            <a:spLocks noGrp="1"/>
          </p:cNvSpPr>
          <p:nvPr>
            <p:ph type="title"/>
          </p:nvPr>
        </p:nvSpPr>
        <p:spPr>
          <a:xfrm>
            <a:off x="415633" y="667900"/>
            <a:ext cx="11360800" cy="831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415600" y="2007600"/>
            <a:ext cx="5333200" cy="41016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6443200" y="2007600"/>
            <a:ext cx="5333200" cy="41016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a:solidFill>
                  <a:srgbClr val="666666"/>
                </a:solidFill>
              </a:rPr>
              <a:pPr/>
              <a:t>‹#›</a:t>
            </a:fld>
            <a:endParaRPr>
              <a:solidFill>
                <a:srgbClr val="666666"/>
              </a:solidFill>
            </a:endParaRPr>
          </a:p>
        </p:txBody>
      </p:sp>
    </p:spTree>
    <p:extLst>
      <p:ext uri="{BB962C8B-B14F-4D97-AF65-F5344CB8AC3E}">
        <p14:creationId xmlns:p14="http://schemas.microsoft.com/office/powerpoint/2010/main" val="7988571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p:nvPr/>
        </p:nvSpPr>
        <p:spPr>
          <a:xfrm>
            <a:off x="0" y="0"/>
            <a:ext cx="12192000" cy="1702800"/>
          </a:xfrm>
          <a:prstGeom prst="rect">
            <a:avLst/>
          </a:pr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6"/>
          <p:cNvSpPr txBox="1">
            <a:spLocks noGrp="1"/>
          </p:cNvSpPr>
          <p:nvPr>
            <p:ph type="title"/>
          </p:nvPr>
        </p:nvSpPr>
        <p:spPr>
          <a:xfrm>
            <a:off x="415633" y="667900"/>
            <a:ext cx="11360800" cy="831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a:solidFill>
                  <a:srgbClr val="666666"/>
                </a:solidFill>
              </a:rPr>
              <a:pPr/>
              <a:t>‹#›</a:t>
            </a:fld>
            <a:endParaRPr>
              <a:solidFill>
                <a:srgbClr val="666666"/>
              </a:solidFill>
            </a:endParaRPr>
          </a:p>
        </p:txBody>
      </p:sp>
    </p:spTree>
    <p:extLst>
      <p:ext uri="{BB962C8B-B14F-4D97-AF65-F5344CB8AC3E}">
        <p14:creationId xmlns:p14="http://schemas.microsoft.com/office/powerpoint/2010/main" val="3847345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3"/>
        <p:cNvGrpSpPr/>
        <p:nvPr/>
      </p:nvGrpSpPr>
      <p:grpSpPr>
        <a:xfrm>
          <a:off x="0" y="0"/>
          <a:ext cx="0" cy="0"/>
          <a:chOff x="0" y="0"/>
          <a:chExt cx="0" cy="0"/>
        </a:xfrm>
      </p:grpSpPr>
      <p:sp>
        <p:nvSpPr>
          <p:cNvPr id="44" name="Google Shape;44;p31"/>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6" name="Google Shape;46;p3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7" name="Google Shape;47;p3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8" name="Google Shape;48;p3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31"/>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50" name="Google Shape;50;p31"/>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41428491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sp>
        <p:nvSpPr>
          <p:cNvPr id="37" name="Google Shape;37;p7"/>
          <p:cNvSpPr/>
          <p:nvPr/>
        </p:nvSpPr>
        <p:spPr>
          <a:xfrm>
            <a:off x="0" y="0"/>
            <a:ext cx="5019200" cy="6858000"/>
          </a:xfrm>
          <a:prstGeom prst="rect">
            <a:avLst/>
          </a:pr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7"/>
          <p:cNvSpPr txBox="1">
            <a:spLocks noGrp="1"/>
          </p:cNvSpPr>
          <p:nvPr>
            <p:ph type="title"/>
          </p:nvPr>
        </p:nvSpPr>
        <p:spPr>
          <a:xfrm>
            <a:off x="415633" y="667900"/>
            <a:ext cx="4170000" cy="24388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415600" y="3187533"/>
            <a:ext cx="4170000" cy="30640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Clr>
                <a:schemeClr val="accent2"/>
              </a:buClr>
              <a:buSzPts val="1300"/>
              <a:buChar char="●"/>
              <a:defRPr>
                <a:solidFill>
                  <a:schemeClr val="accent2"/>
                </a:solidFill>
              </a:defRPr>
            </a:lvl1pPr>
            <a:lvl2pPr marL="1219170" lvl="1" indent="-397923">
              <a:spcBef>
                <a:spcPts val="0"/>
              </a:spcBef>
              <a:spcAft>
                <a:spcPts val="0"/>
              </a:spcAft>
              <a:buClr>
                <a:schemeClr val="accent2"/>
              </a:buClr>
              <a:buSzPts val="1100"/>
              <a:buChar char="○"/>
              <a:defRPr>
                <a:solidFill>
                  <a:schemeClr val="accent2"/>
                </a:solidFill>
              </a:defRPr>
            </a:lvl2pPr>
            <a:lvl3pPr marL="1828754" lvl="2" indent="-397923">
              <a:spcBef>
                <a:spcPts val="0"/>
              </a:spcBef>
              <a:spcAft>
                <a:spcPts val="0"/>
              </a:spcAft>
              <a:buClr>
                <a:schemeClr val="accent2"/>
              </a:buClr>
              <a:buSzPts val="1100"/>
              <a:buChar char="■"/>
              <a:defRPr>
                <a:solidFill>
                  <a:schemeClr val="accent2"/>
                </a:solidFill>
              </a:defRPr>
            </a:lvl3pPr>
            <a:lvl4pPr marL="2438339" lvl="3" indent="-397923">
              <a:spcBef>
                <a:spcPts val="0"/>
              </a:spcBef>
              <a:spcAft>
                <a:spcPts val="0"/>
              </a:spcAft>
              <a:buClr>
                <a:schemeClr val="accent2"/>
              </a:buClr>
              <a:buSzPts val="1100"/>
              <a:buChar char="●"/>
              <a:defRPr>
                <a:solidFill>
                  <a:schemeClr val="accent2"/>
                </a:solidFill>
              </a:defRPr>
            </a:lvl4pPr>
            <a:lvl5pPr marL="3047924" lvl="4" indent="-397923">
              <a:spcBef>
                <a:spcPts val="0"/>
              </a:spcBef>
              <a:spcAft>
                <a:spcPts val="0"/>
              </a:spcAft>
              <a:buClr>
                <a:schemeClr val="accent2"/>
              </a:buClr>
              <a:buSzPts val="1100"/>
              <a:buChar char="○"/>
              <a:defRPr>
                <a:solidFill>
                  <a:schemeClr val="accent2"/>
                </a:solidFill>
              </a:defRPr>
            </a:lvl5pPr>
            <a:lvl6pPr marL="3657509" lvl="5" indent="-397923">
              <a:spcBef>
                <a:spcPts val="0"/>
              </a:spcBef>
              <a:spcAft>
                <a:spcPts val="0"/>
              </a:spcAft>
              <a:buClr>
                <a:schemeClr val="accent2"/>
              </a:buClr>
              <a:buSzPts val="1100"/>
              <a:buChar char="■"/>
              <a:defRPr>
                <a:solidFill>
                  <a:schemeClr val="accent2"/>
                </a:solidFill>
              </a:defRPr>
            </a:lvl6pPr>
            <a:lvl7pPr marL="4267093" lvl="6" indent="-397923">
              <a:spcBef>
                <a:spcPts val="0"/>
              </a:spcBef>
              <a:spcAft>
                <a:spcPts val="0"/>
              </a:spcAft>
              <a:buClr>
                <a:schemeClr val="accent2"/>
              </a:buClr>
              <a:buSzPts val="1100"/>
              <a:buChar char="●"/>
              <a:defRPr>
                <a:solidFill>
                  <a:schemeClr val="accent2"/>
                </a:solidFill>
              </a:defRPr>
            </a:lvl7pPr>
            <a:lvl8pPr marL="4876678" lvl="7" indent="-397923">
              <a:spcBef>
                <a:spcPts val="0"/>
              </a:spcBef>
              <a:spcAft>
                <a:spcPts val="0"/>
              </a:spcAft>
              <a:buClr>
                <a:schemeClr val="accent2"/>
              </a:buClr>
              <a:buSzPts val="1100"/>
              <a:buChar char="○"/>
              <a:defRPr>
                <a:solidFill>
                  <a:schemeClr val="accent2"/>
                </a:solidFill>
              </a:defRPr>
            </a:lvl8pPr>
            <a:lvl9pPr marL="5486263" lvl="8" indent="-397923">
              <a:spcBef>
                <a:spcPts val="0"/>
              </a:spcBef>
              <a:spcAft>
                <a:spcPts val="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a:solidFill>
                  <a:srgbClr val="666666"/>
                </a:solidFill>
              </a:rPr>
              <a:pPr/>
              <a:t>‹#›</a:t>
            </a:fld>
            <a:endParaRPr>
              <a:solidFill>
                <a:srgbClr val="666666"/>
              </a:solidFill>
            </a:endParaRPr>
          </a:p>
        </p:txBody>
      </p:sp>
    </p:spTree>
    <p:extLst>
      <p:ext uri="{BB962C8B-B14F-4D97-AF65-F5344CB8AC3E}">
        <p14:creationId xmlns:p14="http://schemas.microsoft.com/office/powerpoint/2010/main" val="27308266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9"/>
          <p:cNvSpPr txBox="1">
            <a:spLocks noGrp="1"/>
          </p:cNvSpPr>
          <p:nvPr>
            <p:ph type="title"/>
          </p:nvPr>
        </p:nvSpPr>
        <p:spPr>
          <a:xfrm>
            <a:off x="415067" y="667900"/>
            <a:ext cx="4939200" cy="27328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406400" y="3502300"/>
            <a:ext cx="4939200" cy="1235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2133">
                <a:solidFill>
                  <a:schemeClr val="accent2"/>
                </a:solidFill>
              </a:defRPr>
            </a:lvl1pPr>
            <a:lvl2pPr lvl="1">
              <a:lnSpc>
                <a:spcPct val="100000"/>
              </a:lnSpc>
              <a:spcBef>
                <a:spcPts val="0"/>
              </a:spcBef>
              <a:spcAft>
                <a:spcPts val="0"/>
              </a:spcAft>
              <a:buClr>
                <a:schemeClr val="accent2"/>
              </a:buClr>
              <a:buSzPts val="1600"/>
              <a:buNone/>
              <a:defRPr sz="2133">
                <a:solidFill>
                  <a:schemeClr val="accent2"/>
                </a:solidFill>
              </a:defRPr>
            </a:lvl2pPr>
            <a:lvl3pPr lvl="2">
              <a:lnSpc>
                <a:spcPct val="100000"/>
              </a:lnSpc>
              <a:spcBef>
                <a:spcPts val="0"/>
              </a:spcBef>
              <a:spcAft>
                <a:spcPts val="0"/>
              </a:spcAft>
              <a:buClr>
                <a:schemeClr val="accent2"/>
              </a:buClr>
              <a:buSzPts val="1600"/>
              <a:buNone/>
              <a:defRPr sz="2133">
                <a:solidFill>
                  <a:schemeClr val="accent2"/>
                </a:solidFill>
              </a:defRPr>
            </a:lvl3pPr>
            <a:lvl4pPr lvl="3">
              <a:lnSpc>
                <a:spcPct val="100000"/>
              </a:lnSpc>
              <a:spcBef>
                <a:spcPts val="0"/>
              </a:spcBef>
              <a:spcAft>
                <a:spcPts val="0"/>
              </a:spcAft>
              <a:buClr>
                <a:schemeClr val="accent2"/>
              </a:buClr>
              <a:buSzPts val="1600"/>
              <a:buNone/>
              <a:defRPr sz="2133">
                <a:solidFill>
                  <a:schemeClr val="accent2"/>
                </a:solidFill>
              </a:defRPr>
            </a:lvl4pPr>
            <a:lvl5pPr lvl="4">
              <a:lnSpc>
                <a:spcPct val="100000"/>
              </a:lnSpc>
              <a:spcBef>
                <a:spcPts val="0"/>
              </a:spcBef>
              <a:spcAft>
                <a:spcPts val="0"/>
              </a:spcAft>
              <a:buClr>
                <a:schemeClr val="accent2"/>
              </a:buClr>
              <a:buSzPts val="1600"/>
              <a:buNone/>
              <a:defRPr sz="2133">
                <a:solidFill>
                  <a:schemeClr val="accent2"/>
                </a:solidFill>
              </a:defRPr>
            </a:lvl5pPr>
            <a:lvl6pPr lvl="5">
              <a:lnSpc>
                <a:spcPct val="100000"/>
              </a:lnSpc>
              <a:spcBef>
                <a:spcPts val="0"/>
              </a:spcBef>
              <a:spcAft>
                <a:spcPts val="0"/>
              </a:spcAft>
              <a:buClr>
                <a:schemeClr val="accent2"/>
              </a:buClr>
              <a:buSzPts val="1600"/>
              <a:buNone/>
              <a:defRPr sz="2133">
                <a:solidFill>
                  <a:schemeClr val="accent2"/>
                </a:solidFill>
              </a:defRPr>
            </a:lvl6pPr>
            <a:lvl7pPr lvl="6">
              <a:lnSpc>
                <a:spcPct val="100000"/>
              </a:lnSpc>
              <a:spcBef>
                <a:spcPts val="0"/>
              </a:spcBef>
              <a:spcAft>
                <a:spcPts val="0"/>
              </a:spcAft>
              <a:buClr>
                <a:schemeClr val="accent2"/>
              </a:buClr>
              <a:buSzPts val="1600"/>
              <a:buNone/>
              <a:defRPr sz="2133">
                <a:solidFill>
                  <a:schemeClr val="accent2"/>
                </a:solidFill>
              </a:defRPr>
            </a:lvl7pPr>
            <a:lvl8pPr lvl="7">
              <a:lnSpc>
                <a:spcPct val="100000"/>
              </a:lnSpc>
              <a:spcBef>
                <a:spcPts val="0"/>
              </a:spcBef>
              <a:spcAft>
                <a:spcPts val="0"/>
              </a:spcAft>
              <a:buClr>
                <a:schemeClr val="accent2"/>
              </a:buClr>
              <a:buSzPts val="1600"/>
              <a:buNone/>
              <a:defRPr sz="2133">
                <a:solidFill>
                  <a:schemeClr val="accent2"/>
                </a:solidFill>
              </a:defRPr>
            </a:lvl8pPr>
            <a:lvl9pPr lvl="8">
              <a:lnSpc>
                <a:spcPct val="100000"/>
              </a:lnSpc>
              <a:spcBef>
                <a:spcPts val="0"/>
              </a:spcBef>
              <a:spcAft>
                <a:spcPts val="0"/>
              </a:spcAft>
              <a:buClr>
                <a:schemeClr val="accent2"/>
              </a:buClr>
              <a:buSzPts val="1600"/>
              <a:buNone/>
              <a:defRPr sz="2133">
                <a:solidFill>
                  <a:schemeClr val="accent2"/>
                </a:solidFill>
              </a:defRPr>
            </a:lvl9pPr>
          </a:lstStyle>
          <a:p>
            <a:endParaRPr/>
          </a:p>
        </p:txBody>
      </p:sp>
      <p:sp>
        <p:nvSpPr>
          <p:cNvPr id="48" name="Google Shape;48;p9"/>
          <p:cNvSpPr txBox="1">
            <a:spLocks noGrp="1"/>
          </p:cNvSpPr>
          <p:nvPr>
            <p:ph type="body" idx="2"/>
          </p:nvPr>
        </p:nvSpPr>
        <p:spPr>
          <a:xfrm>
            <a:off x="6505367" y="667900"/>
            <a:ext cx="5272000" cy="54820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a:solidFill>
                  <a:srgbClr val="666666"/>
                </a:solidFill>
              </a:rPr>
              <a:pPr/>
              <a:t>‹#›</a:t>
            </a:fld>
            <a:endParaRPr>
              <a:solidFill>
                <a:srgbClr val="666666"/>
              </a:solidFill>
            </a:endParaRPr>
          </a:p>
        </p:txBody>
      </p:sp>
    </p:spTree>
    <p:extLst>
      <p:ext uri="{BB962C8B-B14F-4D97-AF65-F5344CB8AC3E}">
        <p14:creationId xmlns:p14="http://schemas.microsoft.com/office/powerpoint/2010/main" val="24518008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1" name="Google Shape;51;p10"/>
          <p:cNvSpPr/>
          <p:nvPr/>
        </p:nvSpPr>
        <p:spPr>
          <a:xfrm>
            <a:off x="0" y="5825333"/>
            <a:ext cx="12192000" cy="1032400"/>
          </a:xfrm>
          <a:prstGeom prst="rect">
            <a:avLst/>
          </a:pr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10"/>
          <p:cNvSpPr txBox="1">
            <a:spLocks noGrp="1"/>
          </p:cNvSpPr>
          <p:nvPr>
            <p:ph type="body" idx="1"/>
          </p:nvPr>
        </p:nvSpPr>
        <p:spPr>
          <a:xfrm>
            <a:off x="415600" y="6028533"/>
            <a:ext cx="10639200" cy="6140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411759783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415667" y="1108233"/>
            <a:ext cx="7113200" cy="16596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3333">
                <a:solidFill>
                  <a:schemeClr val="lt1"/>
                </a:solidFill>
              </a:defRPr>
            </a:lvl1pPr>
            <a:lvl2pPr lvl="1">
              <a:spcBef>
                <a:spcPts val="0"/>
              </a:spcBef>
              <a:spcAft>
                <a:spcPts val="0"/>
              </a:spcAft>
              <a:buClr>
                <a:schemeClr val="lt1"/>
              </a:buClr>
              <a:buSzPts val="10000"/>
              <a:buNone/>
              <a:defRPr sz="13333">
                <a:solidFill>
                  <a:schemeClr val="lt1"/>
                </a:solidFill>
              </a:defRPr>
            </a:lvl2pPr>
            <a:lvl3pPr lvl="2">
              <a:spcBef>
                <a:spcPts val="0"/>
              </a:spcBef>
              <a:spcAft>
                <a:spcPts val="0"/>
              </a:spcAft>
              <a:buClr>
                <a:schemeClr val="lt1"/>
              </a:buClr>
              <a:buSzPts val="10000"/>
              <a:buNone/>
              <a:defRPr sz="13333">
                <a:solidFill>
                  <a:schemeClr val="lt1"/>
                </a:solidFill>
              </a:defRPr>
            </a:lvl3pPr>
            <a:lvl4pPr lvl="3">
              <a:spcBef>
                <a:spcPts val="0"/>
              </a:spcBef>
              <a:spcAft>
                <a:spcPts val="0"/>
              </a:spcAft>
              <a:buClr>
                <a:schemeClr val="lt1"/>
              </a:buClr>
              <a:buSzPts val="10000"/>
              <a:buNone/>
              <a:defRPr sz="13333">
                <a:solidFill>
                  <a:schemeClr val="lt1"/>
                </a:solidFill>
              </a:defRPr>
            </a:lvl4pPr>
            <a:lvl5pPr lvl="4">
              <a:spcBef>
                <a:spcPts val="0"/>
              </a:spcBef>
              <a:spcAft>
                <a:spcPts val="0"/>
              </a:spcAft>
              <a:buClr>
                <a:schemeClr val="lt1"/>
              </a:buClr>
              <a:buSzPts val="10000"/>
              <a:buNone/>
              <a:defRPr sz="13333">
                <a:solidFill>
                  <a:schemeClr val="lt1"/>
                </a:solidFill>
              </a:defRPr>
            </a:lvl5pPr>
            <a:lvl6pPr lvl="5">
              <a:spcBef>
                <a:spcPts val="0"/>
              </a:spcBef>
              <a:spcAft>
                <a:spcPts val="0"/>
              </a:spcAft>
              <a:buClr>
                <a:schemeClr val="lt1"/>
              </a:buClr>
              <a:buSzPts val="10000"/>
              <a:buNone/>
              <a:defRPr sz="13333">
                <a:solidFill>
                  <a:schemeClr val="lt1"/>
                </a:solidFill>
              </a:defRPr>
            </a:lvl6pPr>
            <a:lvl7pPr lvl="6">
              <a:spcBef>
                <a:spcPts val="0"/>
              </a:spcBef>
              <a:spcAft>
                <a:spcPts val="0"/>
              </a:spcAft>
              <a:buClr>
                <a:schemeClr val="lt1"/>
              </a:buClr>
              <a:buSzPts val="10000"/>
              <a:buNone/>
              <a:defRPr sz="13333">
                <a:solidFill>
                  <a:schemeClr val="lt1"/>
                </a:solidFill>
              </a:defRPr>
            </a:lvl7pPr>
            <a:lvl8pPr lvl="7">
              <a:spcBef>
                <a:spcPts val="0"/>
              </a:spcBef>
              <a:spcAft>
                <a:spcPts val="0"/>
              </a:spcAft>
              <a:buClr>
                <a:schemeClr val="lt1"/>
              </a:buClr>
              <a:buSzPts val="10000"/>
              <a:buNone/>
              <a:defRPr sz="13333">
                <a:solidFill>
                  <a:schemeClr val="lt1"/>
                </a:solidFill>
              </a:defRPr>
            </a:lvl8pPr>
            <a:lvl9pPr lvl="8">
              <a:spcBef>
                <a:spcPts val="0"/>
              </a:spcBef>
              <a:spcAft>
                <a:spcPts val="0"/>
              </a:spcAft>
              <a:buClr>
                <a:schemeClr val="lt1"/>
              </a:buClr>
              <a:buSzPts val="10000"/>
              <a:buNone/>
              <a:defRPr sz="13333">
                <a:solidFill>
                  <a:schemeClr val="lt1"/>
                </a:solidFill>
              </a:defRPr>
            </a:lvl9pPr>
          </a:lstStyle>
          <a:p>
            <a:r>
              <a:t>xx%</a:t>
            </a:r>
          </a:p>
        </p:txBody>
      </p:sp>
      <p:sp>
        <p:nvSpPr>
          <p:cNvPr id="56" name="Google Shape;56;p11"/>
          <p:cNvSpPr txBox="1">
            <a:spLocks noGrp="1"/>
          </p:cNvSpPr>
          <p:nvPr>
            <p:ph type="body" idx="1"/>
          </p:nvPr>
        </p:nvSpPr>
        <p:spPr>
          <a:xfrm>
            <a:off x="415600" y="2828567"/>
            <a:ext cx="7113200" cy="1256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Clr>
                <a:schemeClr val="accent2"/>
              </a:buClr>
              <a:buSzPts val="1300"/>
              <a:buChar char="●"/>
              <a:defRPr>
                <a:solidFill>
                  <a:schemeClr val="accent2"/>
                </a:solidFill>
              </a:defRPr>
            </a:lvl1pPr>
            <a:lvl2pPr marL="1219170" lvl="1" indent="-397923">
              <a:spcBef>
                <a:spcPts val="0"/>
              </a:spcBef>
              <a:spcAft>
                <a:spcPts val="0"/>
              </a:spcAft>
              <a:buClr>
                <a:schemeClr val="accent2"/>
              </a:buClr>
              <a:buSzPts val="1100"/>
              <a:buChar char="○"/>
              <a:defRPr>
                <a:solidFill>
                  <a:schemeClr val="accent2"/>
                </a:solidFill>
              </a:defRPr>
            </a:lvl2pPr>
            <a:lvl3pPr marL="1828754" lvl="2" indent="-397923">
              <a:spcBef>
                <a:spcPts val="0"/>
              </a:spcBef>
              <a:spcAft>
                <a:spcPts val="0"/>
              </a:spcAft>
              <a:buClr>
                <a:schemeClr val="accent2"/>
              </a:buClr>
              <a:buSzPts val="1100"/>
              <a:buChar char="■"/>
              <a:defRPr>
                <a:solidFill>
                  <a:schemeClr val="accent2"/>
                </a:solidFill>
              </a:defRPr>
            </a:lvl3pPr>
            <a:lvl4pPr marL="2438339" lvl="3" indent="-397923">
              <a:spcBef>
                <a:spcPts val="0"/>
              </a:spcBef>
              <a:spcAft>
                <a:spcPts val="0"/>
              </a:spcAft>
              <a:buClr>
                <a:schemeClr val="accent2"/>
              </a:buClr>
              <a:buSzPts val="1100"/>
              <a:buChar char="●"/>
              <a:defRPr>
                <a:solidFill>
                  <a:schemeClr val="accent2"/>
                </a:solidFill>
              </a:defRPr>
            </a:lvl4pPr>
            <a:lvl5pPr marL="3047924" lvl="4" indent="-397923">
              <a:spcBef>
                <a:spcPts val="0"/>
              </a:spcBef>
              <a:spcAft>
                <a:spcPts val="0"/>
              </a:spcAft>
              <a:buClr>
                <a:schemeClr val="accent2"/>
              </a:buClr>
              <a:buSzPts val="1100"/>
              <a:buChar char="○"/>
              <a:defRPr>
                <a:solidFill>
                  <a:schemeClr val="accent2"/>
                </a:solidFill>
              </a:defRPr>
            </a:lvl5pPr>
            <a:lvl6pPr marL="3657509" lvl="5" indent="-397923">
              <a:spcBef>
                <a:spcPts val="0"/>
              </a:spcBef>
              <a:spcAft>
                <a:spcPts val="0"/>
              </a:spcAft>
              <a:buClr>
                <a:schemeClr val="accent2"/>
              </a:buClr>
              <a:buSzPts val="1100"/>
              <a:buChar char="■"/>
              <a:defRPr>
                <a:solidFill>
                  <a:schemeClr val="accent2"/>
                </a:solidFill>
              </a:defRPr>
            </a:lvl6pPr>
            <a:lvl7pPr marL="4267093" lvl="6" indent="-397923">
              <a:spcBef>
                <a:spcPts val="0"/>
              </a:spcBef>
              <a:spcAft>
                <a:spcPts val="0"/>
              </a:spcAft>
              <a:buClr>
                <a:schemeClr val="accent2"/>
              </a:buClr>
              <a:buSzPts val="1100"/>
              <a:buChar char="●"/>
              <a:defRPr>
                <a:solidFill>
                  <a:schemeClr val="accent2"/>
                </a:solidFill>
              </a:defRPr>
            </a:lvl7pPr>
            <a:lvl8pPr marL="4876678" lvl="7" indent="-397923">
              <a:spcBef>
                <a:spcPts val="0"/>
              </a:spcBef>
              <a:spcAft>
                <a:spcPts val="0"/>
              </a:spcAft>
              <a:buClr>
                <a:schemeClr val="accent2"/>
              </a:buClr>
              <a:buSzPts val="1100"/>
              <a:buChar char="○"/>
              <a:defRPr>
                <a:solidFill>
                  <a:schemeClr val="accent2"/>
                </a:solidFill>
              </a:defRPr>
            </a:lvl8pPr>
            <a:lvl9pPr marL="5486263" lvl="8" indent="-397923">
              <a:spcBef>
                <a:spcPts val="0"/>
              </a:spcBef>
              <a:spcAft>
                <a:spcPts val="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79772631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a:solidFill>
                  <a:srgbClr val="666666"/>
                </a:solidFill>
              </a:rPr>
              <a:pPr/>
              <a:t>‹#›</a:t>
            </a:fld>
            <a:endParaRPr>
              <a:solidFill>
                <a:srgbClr val="666666"/>
              </a:solidFill>
            </a:endParaRPr>
          </a:p>
        </p:txBody>
      </p:sp>
    </p:spTree>
    <p:extLst>
      <p:ext uri="{BB962C8B-B14F-4D97-AF65-F5344CB8AC3E}">
        <p14:creationId xmlns:p14="http://schemas.microsoft.com/office/powerpoint/2010/main" val="228556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E6CF85C-EEE3-47CC-8CBE-00AF9F96B6E6}"/>
              </a:ext>
            </a:extLst>
          </p:cNvPr>
          <p:cNvSpPr txBox="1">
            <a:spLocks noGrp="1"/>
          </p:cNvSpPr>
          <p:nvPr>
            <p:ph type="title" hasCustomPrompt="1"/>
          </p:nvPr>
        </p:nvSpPr>
        <p:spPr>
          <a:xfrm>
            <a:off x="838202" y="1078860"/>
            <a:ext cx="11160000" cy="611828"/>
          </a:xfrm>
        </p:spPr>
        <p:txBody>
          <a:bodyPr>
            <a:normAutofit/>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A633A5AD-F352-44FD-AE74-7203961DF29D}"/>
              </a:ext>
            </a:extLst>
          </p:cNvPr>
          <p:cNvSpPr txBox="1">
            <a:spLocks noGrp="1"/>
          </p:cNvSpPr>
          <p:nvPr>
            <p:ph idx="1"/>
          </p:nvPr>
        </p:nvSpPr>
        <p:spPr>
          <a:xfrm>
            <a:off x="838202" y="1825626"/>
            <a:ext cx="11160000" cy="4773293"/>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1017888730"/>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51"/>
        <p:cNvGrpSpPr/>
        <p:nvPr/>
      </p:nvGrpSpPr>
      <p:grpSpPr>
        <a:xfrm>
          <a:off x="0" y="0"/>
          <a:ext cx="0" cy="0"/>
          <a:chOff x="0" y="0"/>
          <a:chExt cx="0" cy="0"/>
        </a:xfrm>
      </p:grpSpPr>
      <p:sp>
        <p:nvSpPr>
          <p:cNvPr id="52" name="Google Shape;52;p32"/>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54" name="Google Shape;54;p32"/>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3595935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839788" y="457200"/>
            <a:ext cx="91945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Nunito"/>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body" idx="1"/>
          </p:nvPr>
        </p:nvSpPr>
        <p:spPr>
          <a:xfrm>
            <a:off x="5183188" y="2057400"/>
            <a:ext cx="6172200" cy="3803650"/>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33"/>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60" name="Google Shape;60;p33"/>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1339789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Nunito"/>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a:spLocks noGrp="1"/>
          </p:cNvSpPr>
          <p:nvPr>
            <p:ph type="pic" idx="2"/>
          </p:nvPr>
        </p:nvSpPr>
        <p:spPr>
          <a:xfrm>
            <a:off x="5183188" y="1215191"/>
            <a:ext cx="6172200" cy="4645861"/>
          </a:xfrm>
          <a:prstGeom prst="rect">
            <a:avLst/>
          </a:prstGeom>
          <a:noFill/>
          <a:ln>
            <a:noFill/>
          </a:ln>
        </p:spPr>
      </p:sp>
      <p:sp>
        <p:nvSpPr>
          <p:cNvPr id="64" name="Google Shape;64;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34"/>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66" name="Google Shape;66;p34"/>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216633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0" name="Google Shape;70;p35"/>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71" name="Google Shape;71;p35"/>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351378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rot="5400000">
            <a:off x="5906210" y="1956595"/>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1176797" y="26528"/>
            <a:ext cx="5811838" cy="6489032"/>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36"/>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6" name="Google Shape;76;p36"/>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758849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GIF ANIMADO">
  <p:cSld name="GIF ANIMADO">
    <p:spTree>
      <p:nvGrpSpPr>
        <p:cNvPr id="1" name="Shape 77"/>
        <p:cNvGrpSpPr/>
        <p:nvPr/>
      </p:nvGrpSpPr>
      <p:grpSpPr>
        <a:xfrm>
          <a:off x="0" y="0"/>
          <a:ext cx="0" cy="0"/>
          <a:chOff x="0" y="0"/>
          <a:chExt cx="0" cy="0"/>
        </a:xfrm>
      </p:grpSpPr>
      <p:sp>
        <p:nvSpPr>
          <p:cNvPr id="78" name="Google Shape;78;p37"/>
          <p:cNvSpPr/>
          <p:nvPr/>
        </p:nvSpPr>
        <p:spPr>
          <a:xfrm>
            <a:off x="0" y="2"/>
            <a:ext cx="12192000" cy="6256421"/>
          </a:xfrm>
          <a:prstGeom prst="rect">
            <a:avLst/>
          </a:prstGeom>
          <a:solidFill>
            <a:schemeClr val="l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pic>
        <p:nvPicPr>
          <p:cNvPr id="79" name="Google Shape;79;p37"/>
          <p:cNvPicPr preferRelativeResize="0"/>
          <p:nvPr/>
        </p:nvPicPr>
        <p:blipFill rotWithShape="1">
          <a:blip r:embed="rId2">
            <a:alphaModFix/>
          </a:blip>
          <a:srcRect/>
          <a:stretch/>
        </p:blipFill>
        <p:spPr>
          <a:xfrm>
            <a:off x="4315327" y="1648326"/>
            <a:ext cx="3561348" cy="3561348"/>
          </a:xfrm>
          <a:prstGeom prst="rect">
            <a:avLst/>
          </a:prstGeom>
          <a:noFill/>
          <a:ln>
            <a:noFill/>
          </a:ln>
        </p:spPr>
      </p:pic>
      <p:sp>
        <p:nvSpPr>
          <p:cNvPr id="80" name="Google Shape;80;p37"/>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1575439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GIF ANIMADO">
  <p:cSld name="1_GIF ANIMADO">
    <p:spTree>
      <p:nvGrpSpPr>
        <p:cNvPr id="1" name="Shape 81"/>
        <p:cNvGrpSpPr/>
        <p:nvPr/>
      </p:nvGrpSpPr>
      <p:grpSpPr>
        <a:xfrm>
          <a:off x="0" y="0"/>
          <a:ext cx="0" cy="0"/>
          <a:chOff x="0" y="0"/>
          <a:chExt cx="0" cy="0"/>
        </a:xfrm>
      </p:grpSpPr>
      <p:sp>
        <p:nvSpPr>
          <p:cNvPr id="82" name="Google Shape;82;p38"/>
          <p:cNvSpPr/>
          <p:nvPr/>
        </p:nvSpPr>
        <p:spPr>
          <a:xfrm>
            <a:off x="0" y="2"/>
            <a:ext cx="12192000" cy="6256421"/>
          </a:xfrm>
          <a:prstGeom prst="rect">
            <a:avLst/>
          </a:prstGeom>
          <a:solidFill>
            <a:schemeClr val="l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83" name="Google Shape;83;p38"/>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84" name="Google Shape;84;p38"/>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98467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bg>
      <p:bgPr>
        <a:solidFill>
          <a:srgbClr val="3F3F3F"/>
        </a:solidFill>
        <a:effectLst/>
      </p:bgPr>
    </p:bg>
    <p:spTree>
      <p:nvGrpSpPr>
        <p:cNvPr id="1" name="Shape 17"/>
        <p:cNvGrpSpPr/>
        <p:nvPr/>
      </p:nvGrpSpPr>
      <p:grpSpPr>
        <a:xfrm>
          <a:off x="0" y="0"/>
          <a:ext cx="0" cy="0"/>
          <a:chOff x="0" y="0"/>
          <a:chExt cx="0" cy="0"/>
        </a:xfrm>
      </p:grpSpPr>
      <p:sp>
        <p:nvSpPr>
          <p:cNvPr id="18" name="Google Shape;18;p26"/>
          <p:cNvSpPr/>
          <p:nvPr/>
        </p:nvSpPr>
        <p:spPr>
          <a:xfrm>
            <a:off x="10202779" y="1"/>
            <a:ext cx="1989223" cy="1030288"/>
          </a:xfrm>
          <a:prstGeom prst="rect">
            <a:avLst/>
          </a:prstGeom>
          <a:solidFill>
            <a:srgbClr val="3F3F3F"/>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9" name="Google Shape;19;p26"/>
          <p:cNvSpPr txBox="1">
            <a:spLocks noGrp="1"/>
          </p:cNvSpPr>
          <p:nvPr>
            <p:ph type="ctrTitle"/>
          </p:nvPr>
        </p:nvSpPr>
        <p:spPr>
          <a:xfrm>
            <a:off x="565485" y="1122363"/>
            <a:ext cx="10102516"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Nunito"/>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6"/>
          <p:cNvSpPr txBox="1">
            <a:spLocks noGrp="1"/>
          </p:cNvSpPr>
          <p:nvPr>
            <p:ph type="subTitle" idx="1"/>
          </p:nvPr>
        </p:nvSpPr>
        <p:spPr>
          <a:xfrm>
            <a:off x="565485" y="3602038"/>
            <a:ext cx="10102516"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chemeClr val="lt1"/>
              </a:buClr>
              <a:buSzPts val="2400"/>
              <a:buNone/>
              <a:defRPr sz="1800">
                <a:solidFill>
                  <a:schemeClr val="lt1"/>
                </a:solidFill>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1" name="Google Shape;21;p26"/>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2" name="Google Shape;22;p26"/>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pic>
        <p:nvPicPr>
          <p:cNvPr id="23" name="Google Shape;23;p26"/>
          <p:cNvPicPr preferRelativeResize="0"/>
          <p:nvPr/>
        </p:nvPicPr>
        <p:blipFill rotWithShape="1">
          <a:blip r:embed="rId2">
            <a:alphaModFix/>
          </a:blip>
          <a:srcRect/>
          <a:stretch/>
        </p:blipFill>
        <p:spPr>
          <a:xfrm>
            <a:off x="10297699" y="207966"/>
            <a:ext cx="1637628" cy="772591"/>
          </a:xfrm>
          <a:prstGeom prst="rect">
            <a:avLst/>
          </a:prstGeom>
          <a:noFill/>
          <a:ln>
            <a:noFill/>
          </a:ln>
        </p:spPr>
      </p:pic>
    </p:spTree>
    <p:extLst>
      <p:ext uri="{BB962C8B-B14F-4D97-AF65-F5344CB8AC3E}">
        <p14:creationId xmlns:p14="http://schemas.microsoft.com/office/powerpoint/2010/main" val="4294143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4"/>
        <p:cNvGrpSpPr/>
        <p:nvPr/>
      </p:nvGrpSpPr>
      <p:grpSpPr>
        <a:xfrm>
          <a:off x="0" y="0"/>
          <a:ext cx="0" cy="0"/>
          <a:chOff x="0" y="0"/>
          <a:chExt cx="0" cy="0"/>
        </a:xfrm>
      </p:grpSpPr>
      <p:sp>
        <p:nvSpPr>
          <p:cNvPr id="25" name="Google Shape;25;p27"/>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7" name="Google Shape;27;p27"/>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pic>
        <p:nvPicPr>
          <p:cNvPr id="28" name="Google Shape;28;p27"/>
          <p:cNvPicPr preferRelativeResize="0"/>
          <p:nvPr/>
        </p:nvPicPr>
        <p:blipFill rotWithShape="1">
          <a:blip r:embed="rId2">
            <a:alphaModFix/>
          </a:blip>
          <a:srcRect/>
          <a:stretch/>
        </p:blipFill>
        <p:spPr>
          <a:xfrm>
            <a:off x="10233091" y="159821"/>
            <a:ext cx="1647760" cy="809916"/>
          </a:xfrm>
          <a:prstGeom prst="rect">
            <a:avLst/>
          </a:prstGeom>
          <a:noFill/>
          <a:ln>
            <a:noFill/>
          </a:ln>
        </p:spPr>
      </p:pic>
      <p:sp>
        <p:nvSpPr>
          <p:cNvPr id="29" name="Google Shape;29;p27"/>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3382107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30"/>
        <p:cNvGrpSpPr/>
        <p:nvPr/>
      </p:nvGrpSpPr>
      <p:grpSpPr>
        <a:xfrm>
          <a:off x="0" y="0"/>
          <a:ext cx="0" cy="0"/>
          <a:chOff x="0" y="0"/>
          <a:chExt cx="0" cy="0"/>
        </a:xfrm>
      </p:grpSpPr>
      <p:sp>
        <p:nvSpPr>
          <p:cNvPr id="31" name="Google Shape;31;p28"/>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2" name="Google Shape;32;p28"/>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2114846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FE54183-9CD4-4062-B57D-617AE26F4B5E}"/>
              </a:ext>
            </a:extLst>
          </p:cNvPr>
          <p:cNvSpPr txBox="1">
            <a:spLocks noGrp="1"/>
          </p:cNvSpPr>
          <p:nvPr>
            <p:ph type="title"/>
          </p:nvPr>
        </p:nvSpPr>
        <p:spPr>
          <a:xfrm>
            <a:off x="831847" y="1709735"/>
            <a:ext cx="10515600" cy="2852735"/>
          </a:xfrm>
        </p:spPr>
        <p:txBody>
          <a:bodyPr anchor="b"/>
          <a:lstStyle>
            <a:lvl1pPr>
              <a:defRPr sz="6000"/>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7067F894-40D7-43DB-9053-AA67169B8641}"/>
              </a:ext>
            </a:extLst>
          </p:cNvPr>
          <p:cNvSpPr txBox="1">
            <a:spLocks noGrp="1"/>
          </p:cNvSpPr>
          <p:nvPr>
            <p:ph type="body" idx="1"/>
          </p:nvPr>
        </p:nvSpPr>
        <p:spPr>
          <a:xfrm>
            <a:off x="831847" y="4589465"/>
            <a:ext cx="10515600" cy="1500182"/>
          </a:xfrm>
        </p:spPr>
        <p:txBody>
          <a:bodyPr>
            <a:normAutofit/>
          </a:bodyPr>
          <a:lstStyle>
            <a:lvl1pPr marL="0" indent="0">
              <a:buNone/>
              <a:defRPr lang="sl-SI" sz="3500" b="1" i="0" u="none" strike="noStrike" kern="1200" cap="none" spc="0" baseline="0" dirty="0">
                <a:solidFill>
                  <a:srgbClr val="000000"/>
                </a:solidFill>
                <a:uFillTx/>
                <a:latin typeface="Calibri"/>
                <a:ea typeface="+mn-ea"/>
                <a:cs typeface="+mn-cs"/>
              </a:defRPr>
            </a:lvl1pPr>
          </a:lstStyle>
          <a:p>
            <a:pPr lvl="0"/>
            <a:r>
              <a:rPr lang="sl-SI"/>
              <a:t>Kliknite za urejanje slogov besedila matrice</a:t>
            </a:r>
          </a:p>
        </p:txBody>
      </p:sp>
    </p:spTree>
    <p:extLst>
      <p:ext uri="{BB962C8B-B14F-4D97-AF65-F5344CB8AC3E}">
        <p14:creationId xmlns:p14="http://schemas.microsoft.com/office/powerpoint/2010/main" val="140378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800"/>
              <a:buFont typeface="Nunito"/>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6" name="Google Shape;36;p29"/>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1085046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30"/>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42" name="Google Shape;42;p30"/>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1658581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3"/>
        <p:cNvGrpSpPr/>
        <p:nvPr/>
      </p:nvGrpSpPr>
      <p:grpSpPr>
        <a:xfrm>
          <a:off x="0" y="0"/>
          <a:ext cx="0" cy="0"/>
          <a:chOff x="0" y="0"/>
          <a:chExt cx="0" cy="0"/>
        </a:xfrm>
      </p:grpSpPr>
      <p:sp>
        <p:nvSpPr>
          <p:cNvPr id="44" name="Google Shape;44;p31"/>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6" name="Google Shape;46;p3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7" name="Google Shape;47;p3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8" name="Google Shape;48;p3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31"/>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50" name="Google Shape;50;p31"/>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417886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51"/>
        <p:cNvGrpSpPr/>
        <p:nvPr/>
      </p:nvGrpSpPr>
      <p:grpSpPr>
        <a:xfrm>
          <a:off x="0" y="0"/>
          <a:ext cx="0" cy="0"/>
          <a:chOff x="0" y="0"/>
          <a:chExt cx="0" cy="0"/>
        </a:xfrm>
      </p:grpSpPr>
      <p:sp>
        <p:nvSpPr>
          <p:cNvPr id="52" name="Google Shape;52;p32"/>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54" name="Google Shape;54;p32"/>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1504958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839788" y="457200"/>
            <a:ext cx="91945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Nunito"/>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body" idx="1"/>
          </p:nvPr>
        </p:nvSpPr>
        <p:spPr>
          <a:xfrm>
            <a:off x="5183188" y="2057400"/>
            <a:ext cx="6172200" cy="3803650"/>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33"/>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60" name="Google Shape;60;p33"/>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709997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Nunito"/>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a:spLocks noGrp="1"/>
          </p:cNvSpPr>
          <p:nvPr>
            <p:ph type="pic" idx="2"/>
          </p:nvPr>
        </p:nvSpPr>
        <p:spPr>
          <a:xfrm>
            <a:off x="5183188" y="1215191"/>
            <a:ext cx="6172200" cy="4645861"/>
          </a:xfrm>
          <a:prstGeom prst="rect">
            <a:avLst/>
          </a:prstGeom>
          <a:noFill/>
          <a:ln>
            <a:noFill/>
          </a:ln>
        </p:spPr>
      </p:sp>
      <p:sp>
        <p:nvSpPr>
          <p:cNvPr id="64" name="Google Shape;64;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34"/>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66" name="Google Shape;66;p34"/>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1354442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0" name="Google Shape;70;p35"/>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71" name="Google Shape;71;p35"/>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3698444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rot="5400000">
            <a:off x="5906210" y="1956595"/>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1176797" y="26528"/>
            <a:ext cx="5811838" cy="6489032"/>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36"/>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6" name="Google Shape;76;p36"/>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11165144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GIF ANIMADO">
  <p:cSld name="GIF ANIMADO">
    <p:spTree>
      <p:nvGrpSpPr>
        <p:cNvPr id="1" name="Shape 77"/>
        <p:cNvGrpSpPr/>
        <p:nvPr/>
      </p:nvGrpSpPr>
      <p:grpSpPr>
        <a:xfrm>
          <a:off x="0" y="0"/>
          <a:ext cx="0" cy="0"/>
          <a:chOff x="0" y="0"/>
          <a:chExt cx="0" cy="0"/>
        </a:xfrm>
      </p:grpSpPr>
      <p:sp>
        <p:nvSpPr>
          <p:cNvPr id="78" name="Google Shape;78;p37"/>
          <p:cNvSpPr/>
          <p:nvPr/>
        </p:nvSpPr>
        <p:spPr>
          <a:xfrm>
            <a:off x="0" y="2"/>
            <a:ext cx="12192000" cy="6256421"/>
          </a:xfrm>
          <a:prstGeom prst="rect">
            <a:avLst/>
          </a:prstGeom>
          <a:solidFill>
            <a:schemeClr val="l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pic>
        <p:nvPicPr>
          <p:cNvPr id="79" name="Google Shape;79;p37"/>
          <p:cNvPicPr preferRelativeResize="0"/>
          <p:nvPr/>
        </p:nvPicPr>
        <p:blipFill rotWithShape="1">
          <a:blip r:embed="rId2">
            <a:alphaModFix/>
          </a:blip>
          <a:srcRect/>
          <a:stretch/>
        </p:blipFill>
        <p:spPr>
          <a:xfrm>
            <a:off x="4315327" y="1648326"/>
            <a:ext cx="3561348" cy="3561348"/>
          </a:xfrm>
          <a:prstGeom prst="rect">
            <a:avLst/>
          </a:prstGeom>
          <a:noFill/>
          <a:ln>
            <a:noFill/>
          </a:ln>
        </p:spPr>
      </p:pic>
      <p:sp>
        <p:nvSpPr>
          <p:cNvPr id="80" name="Google Shape;80;p37"/>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21289108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GIF ANIMADO">
  <p:cSld name="1_GIF ANIMADO">
    <p:spTree>
      <p:nvGrpSpPr>
        <p:cNvPr id="1" name="Shape 81"/>
        <p:cNvGrpSpPr/>
        <p:nvPr/>
      </p:nvGrpSpPr>
      <p:grpSpPr>
        <a:xfrm>
          <a:off x="0" y="0"/>
          <a:ext cx="0" cy="0"/>
          <a:chOff x="0" y="0"/>
          <a:chExt cx="0" cy="0"/>
        </a:xfrm>
      </p:grpSpPr>
      <p:sp>
        <p:nvSpPr>
          <p:cNvPr id="82" name="Google Shape;82;p38"/>
          <p:cNvSpPr/>
          <p:nvPr/>
        </p:nvSpPr>
        <p:spPr>
          <a:xfrm>
            <a:off x="0" y="2"/>
            <a:ext cx="12192000" cy="6256421"/>
          </a:xfrm>
          <a:prstGeom prst="rect">
            <a:avLst/>
          </a:prstGeom>
          <a:solidFill>
            <a:schemeClr val="l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83" name="Google Shape;83;p38"/>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84" name="Google Shape;84;p38"/>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486326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DFEF52-04EF-46E3-8445-9939C429C336}"/>
              </a:ext>
            </a:extLst>
          </p:cNvPr>
          <p:cNvSpPr txBox="1">
            <a:spLocks noGrp="1"/>
          </p:cNvSpPr>
          <p:nvPr>
            <p:ph type="title"/>
          </p:nvPr>
        </p:nvSpPr>
        <p:spPr/>
        <p:txBody>
          <a:bodyPr/>
          <a:lstStyle>
            <a:lvl1pPr>
              <a:defRPr/>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91FC91AD-32FC-4E39-837E-24B8763B3D3E}"/>
              </a:ext>
            </a:extLst>
          </p:cNvPr>
          <p:cNvSpPr txBox="1">
            <a:spLocks noGrp="1"/>
          </p:cNvSpPr>
          <p:nvPr>
            <p:ph idx="1" hasCustomPrompt="1"/>
          </p:nvPr>
        </p:nvSpPr>
        <p:spPr>
          <a:xfrm>
            <a:off x="838203" y="1825626"/>
            <a:ext cx="5181603" cy="4750434"/>
          </a:xfrm>
        </p:spPr>
        <p:txBody>
          <a:bodyPr/>
          <a:lstStyle>
            <a:lvl1pPr>
              <a:defRPr/>
            </a:lvl1pPr>
            <a:lvl2pPr>
              <a:defRPr/>
            </a:lvl2pPr>
            <a:lvl3pPr>
              <a:defRPr/>
            </a:lvl3pPr>
            <a:lvl4pPr>
              <a:defRPr/>
            </a:lvl4pPr>
            <a:lvl5pPr>
              <a:defRPr/>
            </a:lvl5pPr>
          </a:lstStyle>
          <a:p>
            <a:pPr lvl="0"/>
            <a:r>
              <a:rPr lang="sl-SI"/>
              <a:t>Prva raven</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C7448A1A-8B33-48C3-920D-DB46DCEB9749}"/>
              </a:ext>
            </a:extLst>
          </p:cNvPr>
          <p:cNvSpPr txBox="1">
            <a:spLocks noGrp="1"/>
          </p:cNvSpPr>
          <p:nvPr>
            <p:ph idx="2" hasCustomPrompt="1"/>
          </p:nvPr>
        </p:nvSpPr>
        <p:spPr>
          <a:xfrm>
            <a:off x="6172200" y="1825626"/>
            <a:ext cx="5181603" cy="4750433"/>
          </a:xfrm>
        </p:spPr>
        <p:txBody>
          <a:bodyPr/>
          <a:lstStyle>
            <a:lvl1pPr>
              <a:defRPr/>
            </a:lvl1pPr>
            <a:lvl2pPr>
              <a:defRPr/>
            </a:lvl2pPr>
            <a:lvl3pPr>
              <a:defRPr/>
            </a:lvl3pPr>
            <a:lvl4pPr>
              <a:defRPr/>
            </a:lvl4pPr>
            <a:lvl5pPr>
              <a:defRPr/>
            </a:lvl5pPr>
          </a:lstStyle>
          <a:p>
            <a:pPr lvl="0"/>
            <a:r>
              <a:rPr lang="sl-SI"/>
              <a:t>Prva raven</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9469437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bg>
      <p:bgPr>
        <a:solidFill>
          <a:srgbClr val="3F3F3F"/>
        </a:solidFill>
        <a:effectLst/>
      </p:bgPr>
    </p:bg>
    <p:spTree>
      <p:nvGrpSpPr>
        <p:cNvPr id="1" name="Shape 17"/>
        <p:cNvGrpSpPr/>
        <p:nvPr/>
      </p:nvGrpSpPr>
      <p:grpSpPr>
        <a:xfrm>
          <a:off x="0" y="0"/>
          <a:ext cx="0" cy="0"/>
          <a:chOff x="0" y="0"/>
          <a:chExt cx="0" cy="0"/>
        </a:xfrm>
      </p:grpSpPr>
      <p:sp>
        <p:nvSpPr>
          <p:cNvPr id="18" name="Google Shape;18;p26"/>
          <p:cNvSpPr/>
          <p:nvPr/>
        </p:nvSpPr>
        <p:spPr>
          <a:xfrm>
            <a:off x="10202779" y="1"/>
            <a:ext cx="1989223" cy="1030288"/>
          </a:xfrm>
          <a:prstGeom prst="rect">
            <a:avLst/>
          </a:prstGeom>
          <a:solidFill>
            <a:srgbClr val="3F3F3F"/>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9" name="Google Shape;19;p26"/>
          <p:cNvSpPr txBox="1">
            <a:spLocks noGrp="1"/>
          </p:cNvSpPr>
          <p:nvPr>
            <p:ph type="ctrTitle"/>
          </p:nvPr>
        </p:nvSpPr>
        <p:spPr>
          <a:xfrm>
            <a:off x="565485" y="1122363"/>
            <a:ext cx="10102516"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Nunito"/>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6"/>
          <p:cNvSpPr txBox="1">
            <a:spLocks noGrp="1"/>
          </p:cNvSpPr>
          <p:nvPr>
            <p:ph type="subTitle" idx="1"/>
          </p:nvPr>
        </p:nvSpPr>
        <p:spPr>
          <a:xfrm>
            <a:off x="565485" y="3602038"/>
            <a:ext cx="10102516"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chemeClr val="lt1"/>
              </a:buClr>
              <a:buSzPts val="2400"/>
              <a:buNone/>
              <a:defRPr sz="1800">
                <a:solidFill>
                  <a:schemeClr val="lt1"/>
                </a:solidFill>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1" name="Google Shape;21;p26"/>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2" name="Google Shape;22;p26"/>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pic>
        <p:nvPicPr>
          <p:cNvPr id="23" name="Google Shape;23;p26"/>
          <p:cNvPicPr preferRelativeResize="0"/>
          <p:nvPr/>
        </p:nvPicPr>
        <p:blipFill rotWithShape="1">
          <a:blip r:embed="rId2">
            <a:alphaModFix/>
          </a:blip>
          <a:srcRect/>
          <a:stretch/>
        </p:blipFill>
        <p:spPr>
          <a:xfrm>
            <a:off x="10297699" y="207966"/>
            <a:ext cx="1637628" cy="772591"/>
          </a:xfrm>
          <a:prstGeom prst="rect">
            <a:avLst/>
          </a:prstGeom>
          <a:noFill/>
          <a:ln>
            <a:noFill/>
          </a:ln>
        </p:spPr>
      </p:pic>
    </p:spTree>
    <p:extLst>
      <p:ext uri="{BB962C8B-B14F-4D97-AF65-F5344CB8AC3E}">
        <p14:creationId xmlns:p14="http://schemas.microsoft.com/office/powerpoint/2010/main" val="1213097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4"/>
        <p:cNvGrpSpPr/>
        <p:nvPr/>
      </p:nvGrpSpPr>
      <p:grpSpPr>
        <a:xfrm>
          <a:off x="0" y="0"/>
          <a:ext cx="0" cy="0"/>
          <a:chOff x="0" y="0"/>
          <a:chExt cx="0" cy="0"/>
        </a:xfrm>
      </p:grpSpPr>
      <p:sp>
        <p:nvSpPr>
          <p:cNvPr id="25" name="Google Shape;25;p27"/>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7" name="Google Shape;27;p27"/>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pic>
        <p:nvPicPr>
          <p:cNvPr id="28" name="Google Shape;28;p27"/>
          <p:cNvPicPr preferRelativeResize="0"/>
          <p:nvPr/>
        </p:nvPicPr>
        <p:blipFill rotWithShape="1">
          <a:blip r:embed="rId2">
            <a:alphaModFix/>
          </a:blip>
          <a:srcRect/>
          <a:stretch/>
        </p:blipFill>
        <p:spPr>
          <a:xfrm>
            <a:off x="10233091" y="159821"/>
            <a:ext cx="1647760" cy="809916"/>
          </a:xfrm>
          <a:prstGeom prst="rect">
            <a:avLst/>
          </a:prstGeom>
          <a:noFill/>
          <a:ln>
            <a:noFill/>
          </a:ln>
        </p:spPr>
      </p:pic>
      <p:sp>
        <p:nvSpPr>
          <p:cNvPr id="29" name="Google Shape;29;p27"/>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23859488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30"/>
        <p:cNvGrpSpPr/>
        <p:nvPr/>
      </p:nvGrpSpPr>
      <p:grpSpPr>
        <a:xfrm>
          <a:off x="0" y="0"/>
          <a:ext cx="0" cy="0"/>
          <a:chOff x="0" y="0"/>
          <a:chExt cx="0" cy="0"/>
        </a:xfrm>
      </p:grpSpPr>
      <p:sp>
        <p:nvSpPr>
          <p:cNvPr id="31" name="Google Shape;31;p28"/>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2" name="Google Shape;32;p28"/>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1104746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800"/>
              <a:buFont typeface="Nunito"/>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6" name="Google Shape;36;p29"/>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37798266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30"/>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42" name="Google Shape;42;p30"/>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4069413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3"/>
        <p:cNvGrpSpPr/>
        <p:nvPr/>
      </p:nvGrpSpPr>
      <p:grpSpPr>
        <a:xfrm>
          <a:off x="0" y="0"/>
          <a:ext cx="0" cy="0"/>
          <a:chOff x="0" y="0"/>
          <a:chExt cx="0" cy="0"/>
        </a:xfrm>
      </p:grpSpPr>
      <p:sp>
        <p:nvSpPr>
          <p:cNvPr id="44" name="Google Shape;44;p31"/>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6" name="Google Shape;46;p3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7" name="Google Shape;47;p3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8" name="Google Shape;48;p3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31"/>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50" name="Google Shape;50;p31"/>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37433200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51"/>
        <p:cNvGrpSpPr/>
        <p:nvPr/>
      </p:nvGrpSpPr>
      <p:grpSpPr>
        <a:xfrm>
          <a:off x="0" y="0"/>
          <a:ext cx="0" cy="0"/>
          <a:chOff x="0" y="0"/>
          <a:chExt cx="0" cy="0"/>
        </a:xfrm>
      </p:grpSpPr>
      <p:sp>
        <p:nvSpPr>
          <p:cNvPr id="52" name="Google Shape;52;p32"/>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54" name="Google Shape;54;p32"/>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752765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839788" y="457200"/>
            <a:ext cx="91945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Nunito"/>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body" idx="1"/>
          </p:nvPr>
        </p:nvSpPr>
        <p:spPr>
          <a:xfrm>
            <a:off x="5183188" y="2057400"/>
            <a:ext cx="6172200" cy="3803650"/>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33"/>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60" name="Google Shape;60;p33"/>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2593302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Nunito"/>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a:spLocks noGrp="1"/>
          </p:cNvSpPr>
          <p:nvPr>
            <p:ph type="pic" idx="2"/>
          </p:nvPr>
        </p:nvSpPr>
        <p:spPr>
          <a:xfrm>
            <a:off x="5183188" y="1215191"/>
            <a:ext cx="6172200" cy="4645861"/>
          </a:xfrm>
          <a:prstGeom prst="rect">
            <a:avLst/>
          </a:prstGeom>
          <a:noFill/>
          <a:ln>
            <a:noFill/>
          </a:ln>
        </p:spPr>
      </p:sp>
      <p:sp>
        <p:nvSpPr>
          <p:cNvPr id="64" name="Google Shape;64;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34"/>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66" name="Google Shape;66;p34"/>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13410386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0" name="Google Shape;70;p35"/>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71" name="Google Shape;71;p35"/>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3470256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25580F-5ED2-4C33-B3B7-BF285CF7AC34}"/>
              </a:ext>
            </a:extLst>
          </p:cNvPr>
          <p:cNvSpPr txBox="1">
            <a:spLocks noGrp="1"/>
          </p:cNvSpPr>
          <p:nvPr>
            <p:ph type="title"/>
          </p:nvPr>
        </p:nvSpPr>
        <p:spPr>
          <a:xfrm>
            <a:off x="839784" y="1069159"/>
            <a:ext cx="11160000" cy="612000"/>
          </a:xfrm>
        </p:spPr>
        <p:txBody>
          <a:bodyPr/>
          <a:lstStyle>
            <a:lvl1pPr>
              <a:defRPr/>
            </a:lvl1pPr>
          </a:lstStyle>
          <a:p>
            <a:pPr lvl="0"/>
            <a:r>
              <a:rPr lang="sl-SI"/>
              <a:t>Kliknite, če želite urediti slog naslova matrice</a:t>
            </a:r>
          </a:p>
        </p:txBody>
      </p:sp>
      <p:sp>
        <p:nvSpPr>
          <p:cNvPr id="3" name="Označba mesta besedila 2">
            <a:extLst>
              <a:ext uri="{FF2B5EF4-FFF2-40B4-BE49-F238E27FC236}">
                <a16:creationId xmlns:a16="http://schemas.microsoft.com/office/drawing/2014/main" id="{3AB74DCE-081C-474C-9E6B-42E0A91B2232}"/>
              </a:ext>
            </a:extLst>
          </p:cNvPr>
          <p:cNvSpPr txBox="1">
            <a:spLocks noGrp="1"/>
          </p:cNvSpPr>
          <p:nvPr>
            <p:ph type="body" idx="1"/>
          </p:nvPr>
        </p:nvSpPr>
        <p:spPr>
          <a:xfrm>
            <a:off x="839784" y="1681159"/>
            <a:ext cx="5157782" cy="823911"/>
          </a:xfrm>
        </p:spPr>
        <p:txBody>
          <a:bodyPr anchor="b"/>
          <a:lstStyle>
            <a:lvl1pPr marL="0" indent="0">
              <a:buNone/>
              <a:defRPr sz="2400" b="1"/>
            </a:lvl1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FCBE6D20-4742-46EF-9CBD-5375FC0ECFB3}"/>
              </a:ext>
            </a:extLst>
          </p:cNvPr>
          <p:cNvSpPr txBox="1">
            <a:spLocks noGrp="1"/>
          </p:cNvSpPr>
          <p:nvPr>
            <p:ph idx="2"/>
          </p:nvPr>
        </p:nvSpPr>
        <p:spPr>
          <a:xfrm>
            <a:off x="839784" y="2505071"/>
            <a:ext cx="5157782" cy="4070988"/>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B4A401FE-13BF-41B6-A4A1-77B753582EB1}"/>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1DBE898F-EFB4-4D7F-B4E1-888032A6EBA1}"/>
              </a:ext>
            </a:extLst>
          </p:cNvPr>
          <p:cNvSpPr txBox="1">
            <a:spLocks noGrp="1"/>
          </p:cNvSpPr>
          <p:nvPr>
            <p:ph idx="4"/>
          </p:nvPr>
        </p:nvSpPr>
        <p:spPr>
          <a:xfrm>
            <a:off x="6172200" y="2505071"/>
            <a:ext cx="5183184" cy="4070989"/>
          </a:xfrm>
        </p:spPr>
        <p:txBody>
          <a:bodyPr/>
          <a:lstStyle>
            <a:lvl1pPr>
              <a:defRPr/>
            </a:lvl1pPr>
            <a:lvl2pPr>
              <a:defRPr/>
            </a:lvl2pPr>
            <a:lvl3pPr>
              <a:defRPr/>
            </a:lvl3pPr>
            <a:lvl4pPr>
              <a:defRPr/>
            </a:lvl4pPr>
            <a:lvl5pPr>
              <a:defRPr/>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9716421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rot="5400000">
            <a:off x="5906210" y="1956595"/>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1176797" y="26528"/>
            <a:ext cx="5811838" cy="6489032"/>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36"/>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6" name="Google Shape;76;p36"/>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15096006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GIF ANIMADO">
  <p:cSld name="GIF ANIMADO">
    <p:spTree>
      <p:nvGrpSpPr>
        <p:cNvPr id="1" name="Shape 77"/>
        <p:cNvGrpSpPr/>
        <p:nvPr/>
      </p:nvGrpSpPr>
      <p:grpSpPr>
        <a:xfrm>
          <a:off x="0" y="0"/>
          <a:ext cx="0" cy="0"/>
          <a:chOff x="0" y="0"/>
          <a:chExt cx="0" cy="0"/>
        </a:xfrm>
      </p:grpSpPr>
      <p:sp>
        <p:nvSpPr>
          <p:cNvPr id="78" name="Google Shape;78;p37"/>
          <p:cNvSpPr/>
          <p:nvPr/>
        </p:nvSpPr>
        <p:spPr>
          <a:xfrm>
            <a:off x="0" y="2"/>
            <a:ext cx="12192000" cy="6256421"/>
          </a:xfrm>
          <a:prstGeom prst="rect">
            <a:avLst/>
          </a:prstGeom>
          <a:solidFill>
            <a:schemeClr val="l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pic>
        <p:nvPicPr>
          <p:cNvPr id="79" name="Google Shape;79;p37"/>
          <p:cNvPicPr preferRelativeResize="0"/>
          <p:nvPr/>
        </p:nvPicPr>
        <p:blipFill rotWithShape="1">
          <a:blip r:embed="rId2">
            <a:alphaModFix/>
          </a:blip>
          <a:srcRect/>
          <a:stretch/>
        </p:blipFill>
        <p:spPr>
          <a:xfrm>
            <a:off x="4315327" y="1648326"/>
            <a:ext cx="3561348" cy="3561348"/>
          </a:xfrm>
          <a:prstGeom prst="rect">
            <a:avLst/>
          </a:prstGeom>
          <a:noFill/>
          <a:ln>
            <a:noFill/>
          </a:ln>
        </p:spPr>
      </p:pic>
      <p:sp>
        <p:nvSpPr>
          <p:cNvPr id="80" name="Google Shape;80;p37"/>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41773087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GIF ANIMADO">
  <p:cSld name="1_GIF ANIMADO">
    <p:spTree>
      <p:nvGrpSpPr>
        <p:cNvPr id="1" name="Shape 81"/>
        <p:cNvGrpSpPr/>
        <p:nvPr/>
      </p:nvGrpSpPr>
      <p:grpSpPr>
        <a:xfrm>
          <a:off x="0" y="0"/>
          <a:ext cx="0" cy="0"/>
          <a:chOff x="0" y="0"/>
          <a:chExt cx="0" cy="0"/>
        </a:xfrm>
      </p:grpSpPr>
      <p:sp>
        <p:nvSpPr>
          <p:cNvPr id="82" name="Google Shape;82;p38"/>
          <p:cNvSpPr/>
          <p:nvPr/>
        </p:nvSpPr>
        <p:spPr>
          <a:xfrm>
            <a:off x="0" y="2"/>
            <a:ext cx="12192000" cy="6256421"/>
          </a:xfrm>
          <a:prstGeom prst="rect">
            <a:avLst/>
          </a:prstGeom>
          <a:solidFill>
            <a:schemeClr val="l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83" name="Google Shape;83;p38"/>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84" name="Google Shape;84;p38"/>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26743914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apositiva de título" type="title">
  <p:cSld name="Diapositiva de título">
    <p:bg>
      <p:bgPr>
        <a:solidFill>
          <a:srgbClr val="3F3F3F"/>
        </a:solidFill>
        <a:effectLst/>
      </p:bgPr>
    </p:bg>
    <p:spTree>
      <p:nvGrpSpPr>
        <p:cNvPr id="1" name="Shape 17"/>
        <p:cNvGrpSpPr/>
        <p:nvPr/>
      </p:nvGrpSpPr>
      <p:grpSpPr>
        <a:xfrm>
          <a:off x="0" y="0"/>
          <a:ext cx="0" cy="0"/>
          <a:chOff x="0" y="0"/>
          <a:chExt cx="0" cy="0"/>
        </a:xfrm>
      </p:grpSpPr>
      <p:sp>
        <p:nvSpPr>
          <p:cNvPr id="18" name="Google Shape;18;p26"/>
          <p:cNvSpPr/>
          <p:nvPr/>
        </p:nvSpPr>
        <p:spPr>
          <a:xfrm>
            <a:off x="10202779" y="1"/>
            <a:ext cx="1989223" cy="1030288"/>
          </a:xfrm>
          <a:prstGeom prst="rect">
            <a:avLst/>
          </a:prstGeom>
          <a:solidFill>
            <a:srgbClr val="3F3F3F"/>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9" name="Google Shape;19;p26"/>
          <p:cNvSpPr txBox="1">
            <a:spLocks noGrp="1"/>
          </p:cNvSpPr>
          <p:nvPr>
            <p:ph type="ctrTitle"/>
          </p:nvPr>
        </p:nvSpPr>
        <p:spPr>
          <a:xfrm>
            <a:off x="565485" y="1122363"/>
            <a:ext cx="10102516"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Nunito"/>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6"/>
          <p:cNvSpPr txBox="1">
            <a:spLocks noGrp="1"/>
          </p:cNvSpPr>
          <p:nvPr>
            <p:ph type="subTitle" idx="1"/>
          </p:nvPr>
        </p:nvSpPr>
        <p:spPr>
          <a:xfrm>
            <a:off x="565485" y="3602038"/>
            <a:ext cx="10102516"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chemeClr val="lt1"/>
              </a:buClr>
              <a:buSzPts val="2400"/>
              <a:buNone/>
              <a:defRPr sz="1800">
                <a:solidFill>
                  <a:schemeClr val="lt1"/>
                </a:solidFill>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1" name="Google Shape;21;p26"/>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22" name="Google Shape;22;p26"/>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pic>
        <p:nvPicPr>
          <p:cNvPr id="23" name="Google Shape;23;p26"/>
          <p:cNvPicPr preferRelativeResize="0"/>
          <p:nvPr/>
        </p:nvPicPr>
        <p:blipFill rotWithShape="1">
          <a:blip r:embed="rId2">
            <a:alphaModFix/>
          </a:blip>
          <a:srcRect/>
          <a:stretch/>
        </p:blipFill>
        <p:spPr>
          <a:xfrm>
            <a:off x="10297699" y="207966"/>
            <a:ext cx="1637628" cy="772591"/>
          </a:xfrm>
          <a:prstGeom prst="rect">
            <a:avLst/>
          </a:prstGeom>
          <a:noFill/>
          <a:ln>
            <a:noFill/>
          </a:ln>
        </p:spPr>
      </p:pic>
    </p:spTree>
    <p:extLst>
      <p:ext uri="{BB962C8B-B14F-4D97-AF65-F5344CB8AC3E}">
        <p14:creationId xmlns:p14="http://schemas.microsoft.com/office/powerpoint/2010/main" val="5932805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4"/>
        <p:cNvGrpSpPr/>
        <p:nvPr/>
      </p:nvGrpSpPr>
      <p:grpSpPr>
        <a:xfrm>
          <a:off x="0" y="0"/>
          <a:ext cx="0" cy="0"/>
          <a:chOff x="0" y="0"/>
          <a:chExt cx="0" cy="0"/>
        </a:xfrm>
      </p:grpSpPr>
      <p:sp>
        <p:nvSpPr>
          <p:cNvPr id="25" name="Google Shape;25;p27"/>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7" name="Google Shape;27;p27"/>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pic>
        <p:nvPicPr>
          <p:cNvPr id="28" name="Google Shape;28;p27"/>
          <p:cNvPicPr preferRelativeResize="0"/>
          <p:nvPr/>
        </p:nvPicPr>
        <p:blipFill rotWithShape="1">
          <a:blip r:embed="rId2">
            <a:alphaModFix/>
          </a:blip>
          <a:srcRect/>
          <a:stretch/>
        </p:blipFill>
        <p:spPr>
          <a:xfrm>
            <a:off x="10233091" y="159821"/>
            <a:ext cx="1647760" cy="809916"/>
          </a:xfrm>
          <a:prstGeom prst="rect">
            <a:avLst/>
          </a:prstGeom>
          <a:noFill/>
          <a:ln>
            <a:noFill/>
          </a:ln>
        </p:spPr>
      </p:pic>
      <p:sp>
        <p:nvSpPr>
          <p:cNvPr id="29" name="Google Shape;29;p27"/>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39218022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30"/>
        <p:cNvGrpSpPr/>
        <p:nvPr/>
      </p:nvGrpSpPr>
      <p:grpSpPr>
        <a:xfrm>
          <a:off x="0" y="0"/>
          <a:ext cx="0" cy="0"/>
          <a:chOff x="0" y="0"/>
          <a:chExt cx="0" cy="0"/>
        </a:xfrm>
      </p:grpSpPr>
      <p:sp>
        <p:nvSpPr>
          <p:cNvPr id="31" name="Google Shape;31;p28"/>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32" name="Google Shape;32;p28"/>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16246951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800"/>
              <a:buFont typeface="Nunito"/>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6" name="Google Shape;36;p29"/>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2832338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30"/>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42" name="Google Shape;42;p30"/>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574225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3"/>
        <p:cNvGrpSpPr/>
        <p:nvPr/>
      </p:nvGrpSpPr>
      <p:grpSpPr>
        <a:xfrm>
          <a:off x="0" y="0"/>
          <a:ext cx="0" cy="0"/>
          <a:chOff x="0" y="0"/>
          <a:chExt cx="0" cy="0"/>
        </a:xfrm>
      </p:grpSpPr>
      <p:sp>
        <p:nvSpPr>
          <p:cNvPr id="44" name="Google Shape;44;p31"/>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6" name="Google Shape;46;p3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7" name="Google Shape;47;p3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8" name="Google Shape;48;p3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31"/>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50" name="Google Shape;50;p31"/>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27209829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51"/>
        <p:cNvGrpSpPr/>
        <p:nvPr/>
      </p:nvGrpSpPr>
      <p:grpSpPr>
        <a:xfrm>
          <a:off x="0" y="0"/>
          <a:ext cx="0" cy="0"/>
          <a:chOff x="0" y="0"/>
          <a:chExt cx="0" cy="0"/>
        </a:xfrm>
      </p:grpSpPr>
      <p:sp>
        <p:nvSpPr>
          <p:cNvPr id="52" name="Google Shape;52;p32"/>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54" name="Google Shape;54;p32"/>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879550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89A1017-E92F-444E-A06B-4279CB0E5D6B}"/>
              </a:ext>
            </a:extLst>
          </p:cNvPr>
          <p:cNvSpPr txBox="1">
            <a:spLocks noGrp="1"/>
          </p:cNvSpPr>
          <p:nvPr>
            <p:ph type="title"/>
          </p:nvPr>
        </p:nvSpPr>
        <p:spPr/>
        <p:txBody>
          <a:bodyPr/>
          <a:lstStyle>
            <a:lvl1pPr>
              <a:defRPr/>
            </a:lvl1pPr>
          </a:lstStyle>
          <a:p>
            <a:pPr lvl="0"/>
            <a:r>
              <a:rPr lang="sl-SI"/>
              <a:t>Kliknite, če želite urediti slog naslova matrice</a:t>
            </a:r>
          </a:p>
        </p:txBody>
      </p:sp>
    </p:spTree>
    <p:extLst>
      <p:ext uri="{BB962C8B-B14F-4D97-AF65-F5344CB8AC3E}">
        <p14:creationId xmlns:p14="http://schemas.microsoft.com/office/powerpoint/2010/main" val="32614017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839788" y="457200"/>
            <a:ext cx="91945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Nunito"/>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body" idx="1"/>
          </p:nvPr>
        </p:nvSpPr>
        <p:spPr>
          <a:xfrm>
            <a:off x="5183188" y="2057400"/>
            <a:ext cx="6172200" cy="3803650"/>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33"/>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60" name="Google Shape;60;p33"/>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17989399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61"/>
        <p:cNvGrpSpPr/>
        <p:nvPr/>
      </p:nvGrpSpPr>
      <p:grpSpPr>
        <a:xfrm>
          <a:off x="0" y="0"/>
          <a:ext cx="0" cy="0"/>
          <a:chOff x="0" y="0"/>
          <a:chExt cx="0" cy="0"/>
        </a:xfrm>
      </p:grpSpPr>
      <p:sp>
        <p:nvSpPr>
          <p:cNvPr id="62" name="Google Shape;62;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Nunito"/>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4"/>
          <p:cNvSpPr>
            <a:spLocks noGrp="1"/>
          </p:cNvSpPr>
          <p:nvPr>
            <p:ph type="pic" idx="2"/>
          </p:nvPr>
        </p:nvSpPr>
        <p:spPr>
          <a:xfrm>
            <a:off x="5183188" y="1215191"/>
            <a:ext cx="6172200" cy="4645861"/>
          </a:xfrm>
          <a:prstGeom prst="rect">
            <a:avLst/>
          </a:prstGeom>
          <a:noFill/>
          <a:ln>
            <a:noFill/>
          </a:ln>
        </p:spPr>
      </p:sp>
      <p:sp>
        <p:nvSpPr>
          <p:cNvPr id="64" name="Google Shape;64;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34"/>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66" name="Google Shape;66;p34"/>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4513905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0" name="Google Shape;70;p35"/>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
        <p:nvSpPr>
          <p:cNvPr id="71" name="Google Shape;71;p35"/>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24707000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72"/>
        <p:cNvGrpSpPr/>
        <p:nvPr/>
      </p:nvGrpSpPr>
      <p:grpSpPr>
        <a:xfrm>
          <a:off x="0" y="0"/>
          <a:ext cx="0" cy="0"/>
          <a:chOff x="0" y="0"/>
          <a:chExt cx="0" cy="0"/>
        </a:xfrm>
      </p:grpSpPr>
      <p:sp>
        <p:nvSpPr>
          <p:cNvPr id="73" name="Google Shape;73;p36"/>
          <p:cNvSpPr txBox="1">
            <a:spLocks noGrp="1"/>
          </p:cNvSpPr>
          <p:nvPr>
            <p:ph type="title"/>
          </p:nvPr>
        </p:nvSpPr>
        <p:spPr>
          <a:xfrm rot="5400000">
            <a:off x="5906210" y="1956595"/>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6"/>
          <p:cNvSpPr txBox="1">
            <a:spLocks noGrp="1"/>
          </p:cNvSpPr>
          <p:nvPr>
            <p:ph type="body" idx="1"/>
          </p:nvPr>
        </p:nvSpPr>
        <p:spPr>
          <a:xfrm rot="5400000">
            <a:off x="1176797" y="26528"/>
            <a:ext cx="5811838" cy="6489032"/>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36"/>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76" name="Google Shape;76;p36"/>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23962968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GIF ANIMADO">
  <p:cSld name="GIF ANIMADO">
    <p:spTree>
      <p:nvGrpSpPr>
        <p:cNvPr id="1" name="Shape 77"/>
        <p:cNvGrpSpPr/>
        <p:nvPr/>
      </p:nvGrpSpPr>
      <p:grpSpPr>
        <a:xfrm>
          <a:off x="0" y="0"/>
          <a:ext cx="0" cy="0"/>
          <a:chOff x="0" y="0"/>
          <a:chExt cx="0" cy="0"/>
        </a:xfrm>
      </p:grpSpPr>
      <p:sp>
        <p:nvSpPr>
          <p:cNvPr id="78" name="Google Shape;78;p37"/>
          <p:cNvSpPr/>
          <p:nvPr/>
        </p:nvSpPr>
        <p:spPr>
          <a:xfrm>
            <a:off x="0" y="2"/>
            <a:ext cx="12192000" cy="6256421"/>
          </a:xfrm>
          <a:prstGeom prst="rect">
            <a:avLst/>
          </a:prstGeom>
          <a:solidFill>
            <a:schemeClr val="l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pic>
        <p:nvPicPr>
          <p:cNvPr id="79" name="Google Shape;79;p37"/>
          <p:cNvPicPr preferRelativeResize="0"/>
          <p:nvPr/>
        </p:nvPicPr>
        <p:blipFill rotWithShape="1">
          <a:blip r:embed="rId2">
            <a:alphaModFix/>
          </a:blip>
          <a:srcRect/>
          <a:stretch/>
        </p:blipFill>
        <p:spPr>
          <a:xfrm>
            <a:off x="4315327" y="1648326"/>
            <a:ext cx="3561348" cy="3561348"/>
          </a:xfrm>
          <a:prstGeom prst="rect">
            <a:avLst/>
          </a:prstGeom>
          <a:noFill/>
          <a:ln>
            <a:noFill/>
          </a:ln>
        </p:spPr>
      </p:pic>
      <p:sp>
        <p:nvSpPr>
          <p:cNvPr id="80" name="Google Shape;80;p37"/>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Tree>
    <p:extLst>
      <p:ext uri="{BB962C8B-B14F-4D97-AF65-F5344CB8AC3E}">
        <p14:creationId xmlns:p14="http://schemas.microsoft.com/office/powerpoint/2010/main" val="28048080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GIF ANIMADO">
  <p:cSld name="1_GIF ANIMADO">
    <p:spTree>
      <p:nvGrpSpPr>
        <p:cNvPr id="1" name="Shape 81"/>
        <p:cNvGrpSpPr/>
        <p:nvPr/>
      </p:nvGrpSpPr>
      <p:grpSpPr>
        <a:xfrm>
          <a:off x="0" y="0"/>
          <a:ext cx="0" cy="0"/>
          <a:chOff x="0" y="0"/>
          <a:chExt cx="0" cy="0"/>
        </a:xfrm>
      </p:grpSpPr>
      <p:sp>
        <p:nvSpPr>
          <p:cNvPr id="82" name="Google Shape;82;p38"/>
          <p:cNvSpPr/>
          <p:nvPr/>
        </p:nvSpPr>
        <p:spPr>
          <a:xfrm>
            <a:off x="0" y="2"/>
            <a:ext cx="12192000" cy="6256421"/>
          </a:xfrm>
          <a:prstGeom prst="rect">
            <a:avLst/>
          </a:prstGeom>
          <a:solidFill>
            <a:schemeClr val="l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83" name="Google Shape;83;p38"/>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000000"/>
              </a:solidFill>
            </a:endParaRPr>
          </a:p>
        </p:txBody>
      </p:sp>
      <p:sp>
        <p:nvSpPr>
          <p:cNvPr id="84" name="Google Shape;84;p38"/>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a:solidFill>
                  <a:srgbClr val="FFFFFF"/>
                </a:solidFill>
              </a:rPr>
              <a:pPr/>
              <a:t>‹#›</a:t>
            </a:fld>
            <a:endParaRPr>
              <a:solidFill>
                <a:srgbClr val="FFFFFF"/>
              </a:solidFill>
            </a:endParaRPr>
          </a:p>
        </p:txBody>
      </p:sp>
    </p:spTree>
    <p:extLst>
      <p:ext uri="{BB962C8B-B14F-4D97-AF65-F5344CB8AC3E}">
        <p14:creationId xmlns:p14="http://schemas.microsoft.com/office/powerpoint/2010/main" val="30297465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1_Title Slide">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8B61104C-677B-6F43-85D7-55027E972F6D}"/>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4657" t="23561"/>
          <a:stretch/>
        </p:blipFill>
        <p:spPr bwMode="auto">
          <a:xfrm>
            <a:off x="1" y="-2"/>
            <a:ext cx="5347635" cy="5242143"/>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8">
            <a:extLst>
              <a:ext uri="{FF2B5EF4-FFF2-40B4-BE49-F238E27FC236}">
                <a16:creationId xmlns:a16="http://schemas.microsoft.com/office/drawing/2014/main" id="{3D135A81-65C3-1044-ADDD-43EF917C31C1}"/>
              </a:ext>
            </a:extLst>
          </p:cNvPr>
          <p:cNvSpPr>
            <a:spLocks noGrp="1"/>
          </p:cNvSpPr>
          <p:nvPr>
            <p:ph type="body" sz="quarter" idx="18" hasCustomPrompt="1"/>
          </p:nvPr>
        </p:nvSpPr>
        <p:spPr>
          <a:xfrm>
            <a:off x="3194137" y="2420009"/>
            <a:ext cx="7665929" cy="2006600"/>
          </a:xfrm>
        </p:spPr>
        <p:txBody>
          <a:bodyPr>
            <a:noAutofit/>
          </a:bodyPr>
          <a:lstStyle>
            <a:lvl1pPr marL="0" indent="0">
              <a:buNone/>
              <a:defRPr sz="6000" b="1" cap="none" baseline="0">
                <a:solidFill>
                  <a:schemeClr val="bg2">
                    <a:lumMod val="75000"/>
                  </a:schemeClr>
                </a:solidFill>
                <a:latin typeface="+mn-lt"/>
                <a:ea typeface="Helvetica Neue" panose="02000503000000020004" pitchFamily="2" charset="0"/>
                <a:cs typeface="Helvetica Neue" panose="02000503000000020004" pitchFamily="2" charset="0"/>
              </a:defRPr>
            </a:lvl1pPr>
          </a:lstStyle>
          <a:p>
            <a:pPr lvl="0"/>
            <a:r>
              <a:rPr lang="en-GB"/>
              <a:t>Title</a:t>
            </a:r>
          </a:p>
        </p:txBody>
      </p:sp>
      <p:sp>
        <p:nvSpPr>
          <p:cNvPr id="9" name="Text Placeholder 11">
            <a:extLst>
              <a:ext uri="{FF2B5EF4-FFF2-40B4-BE49-F238E27FC236}">
                <a16:creationId xmlns:a16="http://schemas.microsoft.com/office/drawing/2014/main" id="{DD5BEB8A-43C3-3E48-81C9-CBB779AEE9F3}"/>
              </a:ext>
            </a:extLst>
          </p:cNvPr>
          <p:cNvSpPr>
            <a:spLocks noGrp="1"/>
          </p:cNvSpPr>
          <p:nvPr>
            <p:ph type="body" sz="quarter" idx="19"/>
          </p:nvPr>
        </p:nvSpPr>
        <p:spPr>
          <a:xfrm>
            <a:off x="3194137" y="4683771"/>
            <a:ext cx="7766137" cy="988647"/>
          </a:xfrm>
        </p:spPr>
        <p:txBody>
          <a:bodyPr/>
          <a:lstStyle>
            <a:lvl1pPr marL="0" indent="0">
              <a:buNone/>
              <a:defRPr b="1" i="0">
                <a:solidFill>
                  <a:srgbClr val="5A6770"/>
                </a:solidFill>
                <a:latin typeface="+mn-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a:t>Click to edit Master text styles</a:t>
            </a:r>
          </a:p>
        </p:txBody>
      </p:sp>
      <p:sp>
        <p:nvSpPr>
          <p:cNvPr id="10" name="Text Placeholder 11">
            <a:extLst>
              <a:ext uri="{FF2B5EF4-FFF2-40B4-BE49-F238E27FC236}">
                <a16:creationId xmlns:a16="http://schemas.microsoft.com/office/drawing/2014/main" id="{12D0491A-DF8C-EF4F-B9C3-9FCD6BB7E6A2}"/>
              </a:ext>
            </a:extLst>
          </p:cNvPr>
          <p:cNvSpPr>
            <a:spLocks noGrp="1"/>
          </p:cNvSpPr>
          <p:nvPr>
            <p:ph type="body" sz="quarter" idx="20" hasCustomPrompt="1"/>
          </p:nvPr>
        </p:nvSpPr>
        <p:spPr>
          <a:xfrm>
            <a:off x="8426825" y="163866"/>
            <a:ext cx="3546207" cy="825691"/>
          </a:xfrm>
        </p:spPr>
        <p:txBody>
          <a:bodyPr>
            <a:normAutofit/>
          </a:bodyPr>
          <a:lstStyle>
            <a:lvl1pPr marL="0" indent="0" algn="r">
              <a:buNone/>
              <a:defRPr sz="1200" b="1" i="0">
                <a:solidFill>
                  <a:schemeClr val="bg2">
                    <a:lumMod val="75000"/>
                  </a:schemeClr>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a:t>CLICK TO EDIT MASTER TEXT STYLES</a:t>
            </a:r>
          </a:p>
        </p:txBody>
      </p:sp>
      <p:sp>
        <p:nvSpPr>
          <p:cNvPr id="11" name="Title 1">
            <a:extLst>
              <a:ext uri="{FF2B5EF4-FFF2-40B4-BE49-F238E27FC236}">
                <a16:creationId xmlns:a16="http://schemas.microsoft.com/office/drawing/2014/main" id="{658EDEE1-8AC4-F347-B6FF-158E4DE04315}"/>
              </a:ext>
            </a:extLst>
          </p:cNvPr>
          <p:cNvSpPr txBox="1">
            <a:spLocks noChangeAspect="1"/>
          </p:cNvSpPr>
          <p:nvPr userDrawn="1"/>
        </p:nvSpPr>
        <p:spPr>
          <a:xfrm>
            <a:off x="9610364" y="6442430"/>
            <a:ext cx="1476587"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222080"/>
                </a:solidFill>
                <a:latin typeface="Calibri Light" panose="020F0302020204030204"/>
                <a:ea typeface="Open Sans" charset="0"/>
                <a:cs typeface="Open Sans" charset="0"/>
              </a:rPr>
              <a:t>@</a:t>
            </a:r>
            <a:r>
              <a:rPr lang="en-US" sz="1200" b="1" spc="0" err="1">
                <a:solidFill>
                  <a:srgbClr val="222080"/>
                </a:solidFill>
                <a:latin typeface="Calibri Light" panose="020F0302020204030204"/>
                <a:ea typeface="Open Sans" charset="0"/>
                <a:cs typeface="Open Sans" charset="0"/>
              </a:rPr>
              <a:t>openaire_eu</a:t>
            </a:r>
            <a:endParaRPr lang="en-US" sz="1200" b="1" spc="0">
              <a:solidFill>
                <a:srgbClr val="222080"/>
              </a:solidFill>
              <a:latin typeface="Calibri Light" panose="020F0302020204030204"/>
              <a:ea typeface="Open Sans" charset="0"/>
              <a:cs typeface="Open Sans" charset="0"/>
            </a:endParaRPr>
          </a:p>
        </p:txBody>
      </p:sp>
      <p:pic>
        <p:nvPicPr>
          <p:cNvPr id="12" name="Graphic 11">
            <a:extLst>
              <a:ext uri="{FF2B5EF4-FFF2-40B4-BE49-F238E27FC236}">
                <a16:creationId xmlns:a16="http://schemas.microsoft.com/office/drawing/2014/main" id="{73C9E1DF-CE37-7A49-A3B7-C4A4EF7A047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74300" y="6372763"/>
            <a:ext cx="324000" cy="324000"/>
          </a:xfrm>
          <a:prstGeom prst="rect">
            <a:avLst/>
          </a:prstGeom>
        </p:spPr>
      </p:pic>
      <p:sp>
        <p:nvSpPr>
          <p:cNvPr id="13" name="바닥글 개체 틀 3">
            <a:extLst>
              <a:ext uri="{FF2B5EF4-FFF2-40B4-BE49-F238E27FC236}">
                <a16:creationId xmlns:a16="http://schemas.microsoft.com/office/drawing/2014/main" id="{B2B41314-E0AF-BF4C-93F3-F23FEA860474}"/>
              </a:ext>
            </a:extLst>
          </p:cNvPr>
          <p:cNvSpPr>
            <a:spLocks noGrp="1"/>
          </p:cNvSpPr>
          <p:nvPr>
            <p:ph type="ftr" sz="quarter" idx="11"/>
          </p:nvPr>
        </p:nvSpPr>
        <p:spPr>
          <a:xfrm>
            <a:off x="3194136" y="6353707"/>
            <a:ext cx="6125229" cy="49291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14" name="Picture 2">
            <a:extLst>
              <a:ext uri="{FF2B5EF4-FFF2-40B4-BE49-F238E27FC236}">
                <a16:creationId xmlns:a16="http://schemas.microsoft.com/office/drawing/2014/main" id="{64AE2ADF-8610-C24E-A43C-7742771DA71A}"/>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728490" y="6431723"/>
            <a:ext cx="409695" cy="2729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097CC0C-8552-B046-B7F6-F930B5523D85}"/>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9448364" y="6424139"/>
            <a:ext cx="324000" cy="269999"/>
          </a:xfrm>
          <a:prstGeom prst="rect">
            <a:avLst/>
          </a:prstGeom>
        </p:spPr>
      </p:pic>
      <p:pic>
        <p:nvPicPr>
          <p:cNvPr id="16" name="Picture 15">
            <a:extLst>
              <a:ext uri="{FF2B5EF4-FFF2-40B4-BE49-F238E27FC236}">
                <a16:creationId xmlns:a16="http://schemas.microsoft.com/office/drawing/2014/main" id="{31B7AED5-BAC3-4D4A-BD2F-8D627ED1725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05619" y="6353705"/>
            <a:ext cx="1210259" cy="432000"/>
          </a:xfrm>
          <a:prstGeom prst="rect">
            <a:avLst/>
          </a:prstGeom>
        </p:spPr>
      </p:pic>
    </p:spTree>
    <p:extLst>
      <p:ext uri="{BB962C8B-B14F-4D97-AF65-F5344CB8AC3E}">
        <p14:creationId xmlns:p14="http://schemas.microsoft.com/office/powerpoint/2010/main" val="28197550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_1_light_background">
    <p:bg>
      <p:bgRef idx="1001">
        <a:schemeClr val="bg1"/>
      </p:bgRef>
    </p:bg>
    <p:spTree>
      <p:nvGrpSpPr>
        <p:cNvPr id="1" name=""/>
        <p:cNvGrpSpPr/>
        <p:nvPr/>
      </p:nvGrpSpPr>
      <p:grpSpPr>
        <a:xfrm>
          <a:off x="0" y="0"/>
          <a:ext cx="0" cy="0"/>
          <a:chOff x="0" y="0"/>
          <a:chExt cx="0" cy="0"/>
        </a:xfrm>
      </p:grpSpPr>
      <p:sp>
        <p:nvSpPr>
          <p:cNvPr id="10" name="그림 개체 틀 9"/>
          <p:cNvSpPr>
            <a:spLocks noGrp="1"/>
          </p:cNvSpPr>
          <p:nvPr>
            <p:ph type="pic" sz="quarter" idx="16"/>
          </p:nvPr>
        </p:nvSpPr>
        <p:spPr>
          <a:xfrm>
            <a:off x="289030" y="0"/>
            <a:ext cx="7483372" cy="6858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a:p>
        </p:txBody>
      </p:sp>
      <p:sp>
        <p:nvSpPr>
          <p:cNvPr id="20" name="그림 개체 틀 19"/>
          <p:cNvSpPr>
            <a:spLocks noGrp="1"/>
          </p:cNvSpPr>
          <p:nvPr>
            <p:ph type="pic" sz="quarter" idx="17"/>
          </p:nvPr>
        </p:nvSpPr>
        <p:spPr>
          <a:xfrm>
            <a:off x="4790661" y="3"/>
            <a:ext cx="4024728" cy="3368607"/>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11" name="Text Placeholder 8">
            <a:extLst>
              <a:ext uri="{FF2B5EF4-FFF2-40B4-BE49-F238E27FC236}">
                <a16:creationId xmlns:a16="http://schemas.microsoft.com/office/drawing/2014/main" id="{C167E905-9829-3A48-B64E-3F05C83C529D}"/>
              </a:ext>
            </a:extLst>
          </p:cNvPr>
          <p:cNvSpPr>
            <a:spLocks noGrp="1"/>
          </p:cNvSpPr>
          <p:nvPr>
            <p:ph type="body" sz="quarter" idx="18" hasCustomPrompt="1"/>
          </p:nvPr>
        </p:nvSpPr>
        <p:spPr>
          <a:xfrm>
            <a:off x="2578100" y="3749742"/>
            <a:ext cx="9220200" cy="2006600"/>
          </a:xfrm>
        </p:spPr>
        <p:txBody>
          <a:bodyPr>
            <a:noAutofit/>
          </a:bodyPr>
          <a:lstStyle>
            <a:lvl1pPr marL="0" indent="0" algn="r">
              <a:buNone/>
              <a:defRPr sz="6000" b="1">
                <a:solidFill>
                  <a:schemeClr val="bg2"/>
                </a:solidFill>
                <a:latin typeface="+mj-lt"/>
                <a:ea typeface="Helvetica Neue" panose="02000503000000020004" pitchFamily="2" charset="0"/>
                <a:cs typeface="Helvetica Neue" panose="02000503000000020004"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72020A61-98B8-4D42-B44D-28436F578240}"/>
              </a:ext>
            </a:extLst>
          </p:cNvPr>
          <p:cNvSpPr>
            <a:spLocks noGrp="1"/>
          </p:cNvSpPr>
          <p:nvPr>
            <p:ph type="body" sz="quarter" idx="19"/>
          </p:nvPr>
        </p:nvSpPr>
        <p:spPr>
          <a:xfrm>
            <a:off x="6261100" y="3038475"/>
            <a:ext cx="5537200" cy="520700"/>
          </a:xfrm>
        </p:spPr>
        <p:txBody>
          <a:bodyPr/>
          <a:lstStyle>
            <a:lvl1pPr marL="0" indent="0" algn="r">
              <a:buNone/>
              <a:defRPr b="0" i="0">
                <a:solidFill>
                  <a:schemeClr val="accent3">
                    <a:lumMod val="75000"/>
                  </a:schemeClr>
                </a:solidFill>
                <a:latin typeface="+mn-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a:t>Click to edit Master text styles</a:t>
            </a:r>
          </a:p>
        </p:txBody>
      </p:sp>
      <p:sp>
        <p:nvSpPr>
          <p:cNvPr id="13" name="Text Placeholder 11">
            <a:extLst>
              <a:ext uri="{FF2B5EF4-FFF2-40B4-BE49-F238E27FC236}">
                <a16:creationId xmlns:a16="http://schemas.microsoft.com/office/drawing/2014/main" id="{EEB0AF54-F642-CC4C-A853-9CACB1646C6C}"/>
              </a:ext>
            </a:extLst>
          </p:cNvPr>
          <p:cNvSpPr>
            <a:spLocks noGrp="1"/>
          </p:cNvSpPr>
          <p:nvPr>
            <p:ph type="body" sz="quarter" idx="20" hasCustomPrompt="1"/>
          </p:nvPr>
        </p:nvSpPr>
        <p:spPr>
          <a:xfrm>
            <a:off x="6261100" y="2063115"/>
            <a:ext cx="5537200" cy="520700"/>
          </a:xfrm>
        </p:spPr>
        <p:txBody>
          <a:bodyPr>
            <a:normAutofit/>
          </a:bodyPr>
          <a:lstStyle>
            <a:lvl1pPr marL="0" indent="0" algn="r">
              <a:buNone/>
              <a:defRPr sz="1200" b="0" i="0">
                <a:solidFill>
                  <a:schemeClr val="accent6"/>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a:t>CLICK TO EDIT MASTER TEXT STYLES</a:t>
            </a:r>
          </a:p>
        </p:txBody>
      </p:sp>
      <p:pic>
        <p:nvPicPr>
          <p:cNvPr id="14" name="Picture 13">
            <a:extLst>
              <a:ext uri="{FF2B5EF4-FFF2-40B4-BE49-F238E27FC236}">
                <a16:creationId xmlns:a16="http://schemas.microsoft.com/office/drawing/2014/main" id="{59D6FC93-08E4-3643-8D34-1D4297EB1D3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34811" y="208744"/>
            <a:ext cx="324000" cy="269999"/>
          </a:xfrm>
          <a:prstGeom prst="rect">
            <a:avLst/>
          </a:prstGeom>
        </p:spPr>
      </p:pic>
      <p:sp>
        <p:nvSpPr>
          <p:cNvPr id="15" name="Title 1">
            <a:extLst>
              <a:ext uri="{FF2B5EF4-FFF2-40B4-BE49-F238E27FC236}">
                <a16:creationId xmlns:a16="http://schemas.microsoft.com/office/drawing/2014/main" id="{F1C04362-43E0-8443-9DD7-E8C7838A0A0B}"/>
              </a:ext>
            </a:extLst>
          </p:cNvPr>
          <p:cNvSpPr txBox="1">
            <a:spLocks noChangeAspect="1"/>
          </p:cNvSpPr>
          <p:nvPr userDrawn="1"/>
        </p:nvSpPr>
        <p:spPr>
          <a:xfrm>
            <a:off x="10426385" y="212646"/>
            <a:ext cx="1476587"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222080"/>
                </a:solidFill>
                <a:latin typeface="Calibri Light" panose="020F0302020204030204"/>
                <a:ea typeface="Open Sans" charset="0"/>
                <a:cs typeface="Open Sans" charset="0"/>
              </a:rPr>
              <a:t>@</a:t>
            </a:r>
            <a:r>
              <a:rPr lang="en-US" sz="1200" b="1" spc="0" err="1">
                <a:solidFill>
                  <a:srgbClr val="222080"/>
                </a:solidFill>
                <a:latin typeface="Calibri Light" panose="020F0302020204030204"/>
                <a:ea typeface="Open Sans" charset="0"/>
                <a:cs typeface="Open Sans" charset="0"/>
              </a:rPr>
              <a:t>openaire_eu</a:t>
            </a:r>
            <a:endParaRPr lang="en-US" sz="1200" b="1" spc="0">
              <a:solidFill>
                <a:srgbClr val="222080"/>
              </a:solidFill>
              <a:latin typeface="Calibri Light" panose="020F0302020204030204"/>
              <a:ea typeface="Open Sans" charset="0"/>
              <a:cs typeface="Open Sans" charset="0"/>
            </a:endParaRPr>
          </a:p>
        </p:txBody>
      </p:sp>
      <p:pic>
        <p:nvPicPr>
          <p:cNvPr id="16" name="Graphic 15">
            <a:extLst>
              <a:ext uri="{FF2B5EF4-FFF2-40B4-BE49-F238E27FC236}">
                <a16:creationId xmlns:a16="http://schemas.microsoft.com/office/drawing/2014/main" id="{5DA24E07-433B-D04F-80AA-B81E631A66B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74300" y="6372763"/>
            <a:ext cx="324000" cy="324000"/>
          </a:xfrm>
          <a:prstGeom prst="rect">
            <a:avLst/>
          </a:prstGeom>
        </p:spPr>
      </p:pic>
      <p:sp>
        <p:nvSpPr>
          <p:cNvPr id="4" name="바닥글 개체 틀 3"/>
          <p:cNvSpPr>
            <a:spLocks noGrp="1"/>
          </p:cNvSpPr>
          <p:nvPr>
            <p:ph type="ftr" sz="quarter" idx="11"/>
          </p:nvPr>
        </p:nvSpPr>
        <p:spPr>
          <a:xfrm>
            <a:off x="1840537" y="6356352"/>
            <a:ext cx="9357731"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18" name="Picture 17">
            <a:extLst>
              <a:ext uri="{FF2B5EF4-FFF2-40B4-BE49-F238E27FC236}">
                <a16:creationId xmlns:a16="http://schemas.microsoft.com/office/drawing/2014/main" id="{3F26B505-CC0E-A247-B5EB-95E9D392609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66029" y="6354763"/>
            <a:ext cx="1008548" cy="360000"/>
          </a:xfrm>
          <a:prstGeom prst="rect">
            <a:avLst/>
          </a:prstGeom>
        </p:spPr>
      </p:pic>
    </p:spTree>
    <p:extLst>
      <p:ext uri="{BB962C8B-B14F-4D97-AF65-F5344CB8AC3E}">
        <p14:creationId xmlns:p14="http://schemas.microsoft.com/office/powerpoint/2010/main" val="2766987047"/>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_1_with_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바닥글 개체 틀 3"/>
          <p:cNvSpPr>
            <a:spLocks noGrp="1"/>
          </p:cNvSpPr>
          <p:nvPr>
            <p:ph type="ftr" sz="quarter" idx="11"/>
          </p:nvPr>
        </p:nvSpPr>
        <p:spPr>
          <a:xfrm>
            <a:off x="2294965" y="6356351"/>
            <a:ext cx="7962963" cy="332268"/>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 name="슬라이드 번호 개체 틀 4"/>
          <p:cNvSpPr>
            <a:spLocks noGrp="1"/>
          </p:cNvSpPr>
          <p:nvPr>
            <p:ph type="sldNum" sz="quarter" idx="12"/>
          </p:nvPr>
        </p:nvSpPr>
        <p:spPr>
          <a:xfrm>
            <a:off x="11255271" y="6356352"/>
            <a:ext cx="647700" cy="365125"/>
          </a:xfrm>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
        <p:nvSpPr>
          <p:cNvPr id="10" name="그림 개체 틀 9"/>
          <p:cNvSpPr>
            <a:spLocks noGrp="1"/>
          </p:cNvSpPr>
          <p:nvPr>
            <p:ph type="pic" sz="quarter" idx="16"/>
          </p:nvPr>
        </p:nvSpPr>
        <p:spPr>
          <a:xfrm>
            <a:off x="289030" y="0"/>
            <a:ext cx="7483372" cy="6858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a:p>
        </p:txBody>
      </p:sp>
      <p:sp>
        <p:nvSpPr>
          <p:cNvPr id="20" name="그림 개체 틀 19"/>
          <p:cNvSpPr>
            <a:spLocks noGrp="1"/>
          </p:cNvSpPr>
          <p:nvPr>
            <p:ph type="pic" sz="quarter" idx="17"/>
          </p:nvPr>
        </p:nvSpPr>
        <p:spPr>
          <a:xfrm>
            <a:off x="4790661" y="3"/>
            <a:ext cx="4024728" cy="3368607"/>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9" name="Text Placeholder 8">
            <a:extLst>
              <a:ext uri="{FF2B5EF4-FFF2-40B4-BE49-F238E27FC236}">
                <a16:creationId xmlns:a16="http://schemas.microsoft.com/office/drawing/2014/main" id="{80992362-4125-4340-9966-541A34DE2055}"/>
              </a:ext>
            </a:extLst>
          </p:cNvPr>
          <p:cNvSpPr>
            <a:spLocks noGrp="1"/>
          </p:cNvSpPr>
          <p:nvPr>
            <p:ph type="body" sz="quarter" idx="18" hasCustomPrompt="1"/>
          </p:nvPr>
        </p:nvSpPr>
        <p:spPr>
          <a:xfrm>
            <a:off x="2578100" y="3749742"/>
            <a:ext cx="9220200" cy="2006600"/>
          </a:xfrm>
        </p:spPr>
        <p:txBody>
          <a:bodyPr anchor="ctr">
            <a:normAutofit/>
          </a:bodyPr>
          <a:lstStyle>
            <a:lvl1pPr marL="0" indent="0" algn="r">
              <a:buNone/>
              <a:defRPr sz="6000" b="1" cap="all" spc="150" baseline="0">
                <a:solidFill>
                  <a:schemeClr val="bg1"/>
                </a:solidFill>
                <a:latin typeface="+mj-lt"/>
                <a:ea typeface="Helvetica Neue" panose="02000503000000020004" pitchFamily="2" charset="0"/>
                <a:cs typeface="Helvetica Neue" panose="02000503000000020004"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33FF3C51-D339-F949-A857-ABE561718528}"/>
              </a:ext>
            </a:extLst>
          </p:cNvPr>
          <p:cNvSpPr>
            <a:spLocks noGrp="1"/>
          </p:cNvSpPr>
          <p:nvPr>
            <p:ph type="body" sz="quarter" idx="19"/>
          </p:nvPr>
        </p:nvSpPr>
        <p:spPr>
          <a:xfrm>
            <a:off x="6261100" y="3038475"/>
            <a:ext cx="5537200" cy="520700"/>
          </a:xfrm>
        </p:spPr>
        <p:txBody>
          <a:bodyPr/>
          <a:lstStyle>
            <a:lvl1pPr marL="0" indent="0" algn="r">
              <a:buNone/>
              <a:defRPr b="0" i="0">
                <a:solidFill>
                  <a:schemeClr val="accent1">
                    <a:lumMod val="10000"/>
                    <a:lumOff val="90000"/>
                  </a:schemeClr>
                </a:solidFill>
                <a:latin typeface="Calibri Light" panose="020F0302020204030204" pitchFamily="34" charset="0"/>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a:t>Click to edit Master text styles</a:t>
            </a:r>
          </a:p>
        </p:txBody>
      </p:sp>
      <p:sp>
        <p:nvSpPr>
          <p:cNvPr id="11" name="Text Placeholder 11">
            <a:extLst>
              <a:ext uri="{FF2B5EF4-FFF2-40B4-BE49-F238E27FC236}">
                <a16:creationId xmlns:a16="http://schemas.microsoft.com/office/drawing/2014/main" id="{89132107-9BEC-2C42-9E15-081F25E2740E}"/>
              </a:ext>
            </a:extLst>
          </p:cNvPr>
          <p:cNvSpPr>
            <a:spLocks noGrp="1"/>
          </p:cNvSpPr>
          <p:nvPr>
            <p:ph type="body" sz="quarter" idx="20" hasCustomPrompt="1"/>
          </p:nvPr>
        </p:nvSpPr>
        <p:spPr>
          <a:xfrm>
            <a:off x="6261100" y="2063115"/>
            <a:ext cx="5537200" cy="520700"/>
          </a:xfrm>
        </p:spPr>
        <p:txBody>
          <a:bodyPr>
            <a:normAutofit/>
          </a:bodyPr>
          <a:lstStyle>
            <a:lvl1pPr marL="0" indent="0" algn="r">
              <a:buNone/>
              <a:defRPr sz="1200" b="0" i="0">
                <a:solidFill>
                  <a:schemeClr val="accent5"/>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a:t>CLICK TO EDIT MASTER TEXT STYLES</a:t>
            </a:r>
          </a:p>
        </p:txBody>
      </p:sp>
      <p:pic>
        <p:nvPicPr>
          <p:cNvPr id="13" name="Picture 12">
            <a:extLst>
              <a:ext uri="{FF2B5EF4-FFF2-40B4-BE49-F238E27FC236}">
                <a16:creationId xmlns:a16="http://schemas.microsoft.com/office/drawing/2014/main" id="{C2829133-341C-E047-91B5-EACB37D02FB4}"/>
              </a:ext>
            </a:extLst>
          </p:cNvPr>
          <p:cNvPicPr>
            <a:picLocks noChangeAspect="1"/>
          </p:cNvPicPr>
          <p:nvPr userDrawn="1"/>
        </p:nvPicPr>
        <p:blipFill>
          <a:blip r:embed="rId3">
            <a:biLevel thresh="50000"/>
            <a:extLst>
              <a:ext uri="{28A0092B-C50C-407E-A947-70E740481C1C}">
                <a14:useLocalDpi xmlns:a14="http://schemas.microsoft.com/office/drawing/2010/main"/>
              </a:ext>
            </a:extLst>
          </a:blip>
          <a:stretch>
            <a:fillRect/>
          </a:stretch>
        </p:blipFill>
        <p:spPr>
          <a:xfrm>
            <a:off x="10156965" y="264418"/>
            <a:ext cx="388801" cy="324000"/>
          </a:xfrm>
          <a:prstGeom prst="rect">
            <a:avLst/>
          </a:prstGeom>
        </p:spPr>
      </p:pic>
      <p:sp>
        <p:nvSpPr>
          <p:cNvPr id="14" name="Title 1">
            <a:extLst>
              <a:ext uri="{FF2B5EF4-FFF2-40B4-BE49-F238E27FC236}">
                <a16:creationId xmlns:a16="http://schemas.microsoft.com/office/drawing/2014/main" id="{EEAE770A-E79A-AE44-A90F-463389D7F8AD}"/>
              </a:ext>
            </a:extLst>
          </p:cNvPr>
          <p:cNvSpPr txBox="1">
            <a:spLocks/>
          </p:cNvSpPr>
          <p:nvPr userDrawn="1"/>
        </p:nvSpPr>
        <p:spPr>
          <a:xfrm>
            <a:off x="10321713" y="295195"/>
            <a:ext cx="1476587"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FFFFFF"/>
                </a:solidFill>
                <a:latin typeface="Calibri Light" panose="020F0302020204030204"/>
                <a:ea typeface="Open Sans" charset="0"/>
                <a:cs typeface="Open Sans" charset="0"/>
              </a:rPr>
              <a:t>@</a:t>
            </a:r>
            <a:r>
              <a:rPr lang="en-US" sz="1200" b="1" spc="0" err="1">
                <a:solidFill>
                  <a:srgbClr val="FFFFFF"/>
                </a:solidFill>
                <a:latin typeface="Calibri Light" panose="020F0302020204030204"/>
                <a:ea typeface="Open Sans" charset="0"/>
                <a:cs typeface="Open Sans" charset="0"/>
              </a:rPr>
              <a:t>openaire_eu</a:t>
            </a:r>
            <a:endParaRPr lang="en-US" sz="1200" b="1" spc="0">
              <a:solidFill>
                <a:srgbClr val="FFFFFF"/>
              </a:solidFill>
              <a:latin typeface="Calibri Light" panose="020F0302020204030204"/>
              <a:ea typeface="Open Sans" charset="0"/>
              <a:cs typeface="Open Sans" charset="0"/>
            </a:endParaRPr>
          </a:p>
        </p:txBody>
      </p:sp>
      <p:pic>
        <p:nvPicPr>
          <p:cNvPr id="8" name="Graphic 7">
            <a:extLst>
              <a:ext uri="{FF2B5EF4-FFF2-40B4-BE49-F238E27FC236}">
                <a16:creationId xmlns:a16="http://schemas.microsoft.com/office/drawing/2014/main" id="{23252491-6812-394B-8CAD-8676F9FF76AB}"/>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48592" y="6387072"/>
            <a:ext cx="324000" cy="324000"/>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2EC3170E-1971-D64F-8793-917EDC7D1CC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6991" y="6316329"/>
            <a:ext cx="1181615" cy="420452"/>
          </a:xfrm>
          <a:prstGeom prst="rect">
            <a:avLst/>
          </a:prstGeom>
        </p:spPr>
      </p:pic>
      <p:pic>
        <p:nvPicPr>
          <p:cNvPr id="15" name="Picture 2">
            <a:extLst>
              <a:ext uri="{FF2B5EF4-FFF2-40B4-BE49-F238E27FC236}">
                <a16:creationId xmlns:a16="http://schemas.microsoft.com/office/drawing/2014/main" id="{6B03104E-C377-E744-B319-CB9D49C2EA3E}"/>
              </a:ext>
            </a:extLst>
          </p:cNvPr>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531270" y="6431723"/>
            <a:ext cx="409695"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1269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lank_background_picture">
    <p:spTree>
      <p:nvGrpSpPr>
        <p:cNvPr id="1" name=""/>
        <p:cNvGrpSpPr/>
        <p:nvPr/>
      </p:nvGrpSpPr>
      <p:grpSpPr>
        <a:xfrm>
          <a:off x="0" y="0"/>
          <a:ext cx="0" cy="0"/>
          <a:chOff x="0" y="0"/>
          <a:chExt cx="0" cy="0"/>
        </a:xfrm>
      </p:grpSpPr>
      <p:sp>
        <p:nvSpPr>
          <p:cNvPr id="56" name="Picture Placeholder 55">
            <a:extLst>
              <a:ext uri="{FF2B5EF4-FFF2-40B4-BE49-F238E27FC236}">
                <a16:creationId xmlns:a16="http://schemas.microsoft.com/office/drawing/2014/main" id="{3235324E-290D-B544-8FCE-CFD1CB186F04}"/>
              </a:ext>
            </a:extLst>
          </p:cNvPr>
          <p:cNvSpPr>
            <a:spLocks noGrp="1"/>
          </p:cNvSpPr>
          <p:nvPr>
            <p:ph type="pic" sz="quarter" idx="19"/>
          </p:nvPr>
        </p:nvSpPr>
        <p:spPr>
          <a:xfrm>
            <a:off x="0" y="0"/>
            <a:ext cx="12192000" cy="6858000"/>
          </a:xfrm>
          <a:custGeom>
            <a:avLst/>
            <a:gdLst>
              <a:gd name="connsiteX0" fmla="*/ 1386946 w 12192000"/>
              <a:gd name="connsiteY0" fmla="*/ 5128856 h 6858000"/>
              <a:gd name="connsiteX1" fmla="*/ 1386946 w 12192000"/>
              <a:gd name="connsiteY1" fmla="*/ 5136056 h 6858000"/>
              <a:gd name="connsiteX2" fmla="*/ 10754268 w 12192000"/>
              <a:gd name="connsiteY2" fmla="*/ 5136056 h 6858000"/>
              <a:gd name="connsiteX3" fmla="*/ 10754268 w 12192000"/>
              <a:gd name="connsiteY3" fmla="*/ 5128856 h 6858000"/>
              <a:gd name="connsiteX4" fmla="*/ 9405552 w 12192000"/>
              <a:gd name="connsiteY4" fmla="*/ 0 h 6858000"/>
              <a:gd name="connsiteX5" fmla="*/ 11189456 w 12192000"/>
              <a:gd name="connsiteY5" fmla="*/ 0 h 6858000"/>
              <a:gd name="connsiteX6" fmla="*/ 11171395 w 12192000"/>
              <a:gd name="connsiteY6" fmla="*/ 37492 h 6858000"/>
              <a:gd name="connsiteX7" fmla="*/ 10297504 w 12192000"/>
              <a:gd name="connsiteY7" fmla="*/ 557611 h 6858000"/>
              <a:gd name="connsiteX8" fmla="*/ 9423613 w 12192000"/>
              <a:gd name="connsiteY8" fmla="*/ 37492 h 6858000"/>
              <a:gd name="connsiteX9" fmla="*/ 0 w 12192000"/>
              <a:gd name="connsiteY9" fmla="*/ 0 h 6858000"/>
              <a:gd name="connsiteX10" fmla="*/ 8359366 w 12192000"/>
              <a:gd name="connsiteY10" fmla="*/ 0 h 6858000"/>
              <a:gd name="connsiteX11" fmla="*/ 8399180 w 12192000"/>
              <a:gd name="connsiteY11" fmla="*/ 154845 h 6858000"/>
              <a:gd name="connsiteX12" fmla="*/ 10297503 w 12192000"/>
              <a:gd name="connsiteY12" fmla="*/ 1551453 h 6858000"/>
              <a:gd name="connsiteX13" fmla="*/ 12128986 w 12192000"/>
              <a:gd name="connsiteY13" fmla="*/ 337465 h 6858000"/>
              <a:gd name="connsiteX14" fmla="*/ 12192000 w 12192000"/>
              <a:gd name="connsiteY14" fmla="*/ 165297 h 6858000"/>
              <a:gd name="connsiteX15" fmla="*/ 12192000 w 12192000"/>
              <a:gd name="connsiteY15" fmla="*/ 6858000 h 6858000"/>
              <a:gd name="connsiteX16" fmla="*/ 0 w 12192000"/>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1386946" y="5128856"/>
                </a:moveTo>
                <a:lnTo>
                  <a:pt x="1386946" y="5136056"/>
                </a:lnTo>
                <a:lnTo>
                  <a:pt x="10754268" y="5136056"/>
                </a:lnTo>
                <a:lnTo>
                  <a:pt x="10754268" y="5128856"/>
                </a:lnTo>
                <a:close/>
                <a:moveTo>
                  <a:pt x="9405552" y="0"/>
                </a:moveTo>
                <a:lnTo>
                  <a:pt x="11189456" y="0"/>
                </a:lnTo>
                <a:lnTo>
                  <a:pt x="11171395" y="37492"/>
                </a:lnTo>
                <a:cubicBezTo>
                  <a:pt x="11003099" y="347298"/>
                  <a:pt x="10674862" y="557611"/>
                  <a:pt x="10297504" y="557611"/>
                </a:cubicBezTo>
                <a:cubicBezTo>
                  <a:pt x="9920146" y="557611"/>
                  <a:pt x="9591909" y="347298"/>
                  <a:pt x="9423613" y="37492"/>
                </a:cubicBezTo>
                <a:close/>
                <a:moveTo>
                  <a:pt x="0" y="0"/>
                </a:moveTo>
                <a:lnTo>
                  <a:pt x="8359366" y="0"/>
                </a:lnTo>
                <a:lnTo>
                  <a:pt x="8399180" y="154845"/>
                </a:lnTo>
                <a:cubicBezTo>
                  <a:pt x="8650844" y="963969"/>
                  <a:pt x="9405567" y="1551453"/>
                  <a:pt x="10297503" y="1551453"/>
                </a:cubicBezTo>
                <a:cubicBezTo>
                  <a:pt x="11120829" y="1551453"/>
                  <a:pt x="11827239" y="1050875"/>
                  <a:pt x="12128986" y="337465"/>
                </a:cubicBezTo>
                <a:lnTo>
                  <a:pt x="12192000" y="165297"/>
                </a:lnTo>
                <a:lnTo>
                  <a:pt x="12192000" y="6858000"/>
                </a:lnTo>
                <a:lnTo>
                  <a:pt x="0" y="6858000"/>
                </a:lnTo>
                <a:close/>
              </a:path>
            </a:pathLst>
          </a:custGeom>
        </p:spPr>
        <p:txBody>
          <a:bodyPr wrap="square">
            <a:noAutofit/>
          </a:bodyPr>
          <a:lstStyle/>
          <a:p>
            <a:endParaRPr lang="ko-KR" altLang="en-US"/>
          </a:p>
        </p:txBody>
      </p:sp>
      <p:sp>
        <p:nvSpPr>
          <p:cNvPr id="12" name="바닥글 개체 틀 11"/>
          <p:cNvSpPr>
            <a:spLocks noGrp="1"/>
          </p:cNvSpPr>
          <p:nvPr>
            <p:ph type="ftr" sz="quarter" idx="16"/>
          </p:nvPr>
        </p:nvSpPr>
        <p:spPr>
          <a:xfrm>
            <a:off x="1717589" y="6356352"/>
            <a:ext cx="9045147" cy="365125"/>
          </a:xfrm>
        </p:spPr>
        <p:txBody>
          <a:bodyPr/>
          <a:lstStyle>
            <a:lvl1pPr>
              <a:defRPr>
                <a:solidFill>
                  <a:schemeClr val="bg1">
                    <a:lumMod val="95000"/>
                  </a:schemeClr>
                </a:solidFill>
              </a:defRPr>
            </a:lvl1pPr>
          </a:lstStyle>
          <a:p>
            <a:r>
              <a:rPr lang="en-GB" altLang="ko-KR">
                <a:solidFill>
                  <a:srgbClr val="FFFFFF">
                    <a:lumMod val="95000"/>
                  </a:srgbClr>
                </a:solidFill>
              </a:rPr>
              <a:t>Evidence Based Policymaking in Europe Summit: 2021 | Dec 9-10, 2021</a:t>
            </a:r>
            <a:endParaRPr lang="ko-KR" altLang="en-US">
              <a:solidFill>
                <a:srgbClr val="FFFFFF">
                  <a:lumMod val="95000"/>
                </a:srgbClr>
              </a:solidFill>
            </a:endParaRPr>
          </a:p>
        </p:txBody>
      </p:sp>
      <p:sp>
        <p:nvSpPr>
          <p:cNvPr id="8" name="슬라이드 번호 개체 틀 12">
            <a:extLst>
              <a:ext uri="{FF2B5EF4-FFF2-40B4-BE49-F238E27FC236}">
                <a16:creationId xmlns:a16="http://schemas.microsoft.com/office/drawing/2014/main" id="{B1526702-60FD-CF45-ABFF-486EBF4FA2EA}"/>
              </a:ext>
            </a:extLst>
          </p:cNvPr>
          <p:cNvSpPr>
            <a:spLocks noGrp="1"/>
          </p:cNvSpPr>
          <p:nvPr>
            <p:ph type="sldNum" sz="quarter" idx="17"/>
          </p:nvPr>
        </p:nvSpPr>
        <p:spPr>
          <a:xfrm>
            <a:off x="5898000" y="4977"/>
            <a:ext cx="396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
        <p:nvSpPr>
          <p:cNvPr id="3" name="Text Placeholder 2">
            <a:extLst>
              <a:ext uri="{FF2B5EF4-FFF2-40B4-BE49-F238E27FC236}">
                <a16:creationId xmlns:a16="http://schemas.microsoft.com/office/drawing/2014/main" id="{2143F8E4-4EF9-604A-866E-4FC3440BC10B}"/>
              </a:ext>
            </a:extLst>
          </p:cNvPr>
          <p:cNvSpPr>
            <a:spLocks noGrp="1"/>
          </p:cNvSpPr>
          <p:nvPr>
            <p:ph type="body" sz="quarter" idx="20"/>
          </p:nvPr>
        </p:nvSpPr>
        <p:spPr>
          <a:xfrm>
            <a:off x="1376412" y="1356177"/>
            <a:ext cx="4572000" cy="757237"/>
          </a:xfrm>
        </p:spPr>
        <p:txBody>
          <a:bodyPr>
            <a:normAutofit/>
          </a:bodyPr>
          <a:lstStyle>
            <a:lvl1pPr marL="0" indent="0">
              <a:buNone/>
              <a:defRPr sz="1500">
                <a:solidFill>
                  <a:schemeClr val="accent2">
                    <a:lumMod val="60000"/>
                    <a:lumOff val="40000"/>
                  </a:schemeClr>
                </a:solidFill>
                <a:latin typeface="+mj-lt"/>
              </a:defRPr>
            </a:lvl1pPr>
            <a:lvl2pPr marL="342900" indent="0">
              <a:buNone/>
              <a:defRPr/>
            </a:lvl2pPr>
          </a:lstStyle>
          <a:p>
            <a:pPr lvl="0"/>
            <a:r>
              <a:rPr lang="en-GB"/>
              <a:t>Click to edit Master text styles</a:t>
            </a:r>
          </a:p>
        </p:txBody>
      </p:sp>
      <p:sp>
        <p:nvSpPr>
          <p:cNvPr id="5" name="Text Placeholder 4">
            <a:extLst>
              <a:ext uri="{FF2B5EF4-FFF2-40B4-BE49-F238E27FC236}">
                <a16:creationId xmlns:a16="http://schemas.microsoft.com/office/drawing/2014/main" id="{A43975AF-627D-7D40-83D4-97DC79E3C616}"/>
              </a:ext>
            </a:extLst>
          </p:cNvPr>
          <p:cNvSpPr>
            <a:spLocks noGrp="1"/>
          </p:cNvSpPr>
          <p:nvPr>
            <p:ph type="body" sz="quarter" idx="21"/>
          </p:nvPr>
        </p:nvSpPr>
        <p:spPr>
          <a:xfrm>
            <a:off x="4621213" y="5218178"/>
            <a:ext cx="6142037" cy="1036827"/>
          </a:xfrm>
        </p:spPr>
        <p:txBody>
          <a:bodyPr>
            <a:normAutofit/>
          </a:bodyPr>
          <a:lstStyle>
            <a:lvl1pPr marL="0" indent="0" algn="r">
              <a:buNone/>
              <a:defRPr sz="1050">
                <a:solidFill>
                  <a:schemeClr val="bg2"/>
                </a:solidFill>
              </a:defRPr>
            </a:lvl1pPr>
          </a:lstStyle>
          <a:p>
            <a:pPr lvl="0"/>
            <a:r>
              <a:rPr lang="en-GB"/>
              <a:t>Click to edit Master text styles</a:t>
            </a:r>
          </a:p>
        </p:txBody>
      </p:sp>
      <p:sp>
        <p:nvSpPr>
          <p:cNvPr id="19" name="Text Placeholder 18">
            <a:extLst>
              <a:ext uri="{FF2B5EF4-FFF2-40B4-BE49-F238E27FC236}">
                <a16:creationId xmlns:a16="http://schemas.microsoft.com/office/drawing/2014/main" id="{57D03759-02A3-AA4A-8D89-00A52B3DDDAB}"/>
              </a:ext>
            </a:extLst>
          </p:cNvPr>
          <p:cNvSpPr>
            <a:spLocks noGrp="1"/>
          </p:cNvSpPr>
          <p:nvPr>
            <p:ph type="body" sz="quarter" idx="22" hasCustomPrompt="1"/>
          </p:nvPr>
        </p:nvSpPr>
        <p:spPr>
          <a:xfrm>
            <a:off x="0" y="2000252"/>
            <a:ext cx="12192000" cy="2302455"/>
          </a:xfrm>
        </p:spPr>
        <p:txBody>
          <a:bodyPr>
            <a:noAutofit/>
          </a:bodyPr>
          <a:lstStyle>
            <a:lvl1pPr marL="0" indent="0" algn="dist">
              <a:buNone/>
              <a:defRPr sz="15000" cap="all" baseline="0">
                <a:solidFill>
                  <a:schemeClr val="bg2"/>
                </a:solidFill>
              </a:defRPr>
            </a:lvl1pPr>
            <a:lvl2pPr marL="342900" indent="0">
              <a:buNone/>
              <a:defRPr/>
            </a:lvl2pPr>
          </a:lstStyle>
          <a:p>
            <a:pPr lvl="0"/>
            <a:r>
              <a:rPr lang="en-GB"/>
              <a:t>Title</a:t>
            </a:r>
          </a:p>
        </p:txBody>
      </p:sp>
      <p:sp>
        <p:nvSpPr>
          <p:cNvPr id="22" name="Text Placeholder 21">
            <a:extLst>
              <a:ext uri="{FF2B5EF4-FFF2-40B4-BE49-F238E27FC236}">
                <a16:creationId xmlns:a16="http://schemas.microsoft.com/office/drawing/2014/main" id="{1F903B44-125F-2045-A124-93EBA4F2D320}"/>
              </a:ext>
            </a:extLst>
          </p:cNvPr>
          <p:cNvSpPr>
            <a:spLocks noGrp="1"/>
          </p:cNvSpPr>
          <p:nvPr>
            <p:ph type="body" sz="quarter" idx="23" hasCustomPrompt="1"/>
          </p:nvPr>
        </p:nvSpPr>
        <p:spPr>
          <a:xfrm>
            <a:off x="1395413" y="4420301"/>
            <a:ext cx="9348787" cy="623887"/>
          </a:xfrm>
        </p:spPr>
        <p:txBody>
          <a:bodyPr>
            <a:noAutofit/>
          </a:bodyPr>
          <a:lstStyle>
            <a:lvl1pPr marL="0" indent="0" algn="dist">
              <a:buNone/>
              <a:defRPr sz="3750" cap="all" spc="1050" baseline="0">
                <a:solidFill>
                  <a:schemeClr val="accent1"/>
                </a:solidFill>
                <a:latin typeface="+mj-lt"/>
              </a:defRPr>
            </a:lvl1pPr>
          </a:lstStyle>
          <a:p>
            <a:pPr lvl="0"/>
            <a:r>
              <a:rPr lang="en-GB"/>
              <a:t>Subtitle</a:t>
            </a:r>
          </a:p>
        </p:txBody>
      </p:sp>
      <p:sp>
        <p:nvSpPr>
          <p:cNvPr id="26" name="자유형 14">
            <a:extLst>
              <a:ext uri="{FF2B5EF4-FFF2-40B4-BE49-F238E27FC236}">
                <a16:creationId xmlns:a16="http://schemas.microsoft.com/office/drawing/2014/main" id="{2A195701-7C2E-5F4A-B431-B44F5BBBB2F2}"/>
              </a:ext>
            </a:extLst>
          </p:cNvPr>
          <p:cNvSpPr/>
          <p:nvPr userDrawn="1"/>
        </p:nvSpPr>
        <p:spPr bwMode="auto">
          <a:xfrm>
            <a:off x="8353096" y="-24384"/>
            <a:ext cx="3838904" cy="1575837"/>
          </a:xfrm>
          <a:custGeom>
            <a:avLst/>
            <a:gdLst>
              <a:gd name="connsiteX0" fmla="*/ 0 w 3838904"/>
              <a:gd name="connsiteY0" fmla="*/ 0 h 1575837"/>
              <a:gd name="connsiteX1" fmla="*/ 1040709 w 3838904"/>
              <a:gd name="connsiteY1" fmla="*/ 0 h 1575837"/>
              <a:gd name="connsiteX2" fmla="*/ 1070517 w 3838904"/>
              <a:gd name="connsiteY2" fmla="*/ 61876 h 1575837"/>
              <a:gd name="connsiteX3" fmla="*/ 1944408 w 3838904"/>
              <a:gd name="connsiteY3" fmla="*/ 581995 h 1575837"/>
              <a:gd name="connsiteX4" fmla="*/ 2818299 w 3838904"/>
              <a:gd name="connsiteY4" fmla="*/ 61876 h 1575837"/>
              <a:gd name="connsiteX5" fmla="*/ 2848107 w 3838904"/>
              <a:gd name="connsiteY5" fmla="*/ 0 h 1575837"/>
              <a:gd name="connsiteX6" fmla="*/ 3838904 w 3838904"/>
              <a:gd name="connsiteY6" fmla="*/ 0 h 1575837"/>
              <a:gd name="connsiteX7" fmla="*/ 3838904 w 3838904"/>
              <a:gd name="connsiteY7" fmla="*/ 189681 h 1575837"/>
              <a:gd name="connsiteX8" fmla="*/ 3775890 w 3838904"/>
              <a:gd name="connsiteY8" fmla="*/ 361849 h 1575837"/>
              <a:gd name="connsiteX9" fmla="*/ 1944407 w 3838904"/>
              <a:gd name="connsiteY9" fmla="*/ 1575837 h 1575837"/>
              <a:gd name="connsiteX10" fmla="*/ 46084 w 3838904"/>
              <a:gd name="connsiteY10" fmla="*/ 179229 h 157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38904" h="1575837">
                <a:moveTo>
                  <a:pt x="0" y="0"/>
                </a:moveTo>
                <a:lnTo>
                  <a:pt x="1040709" y="0"/>
                </a:lnTo>
                <a:lnTo>
                  <a:pt x="1070517" y="61876"/>
                </a:lnTo>
                <a:cubicBezTo>
                  <a:pt x="1238813" y="371682"/>
                  <a:pt x="1567050" y="581995"/>
                  <a:pt x="1944408" y="581995"/>
                </a:cubicBezTo>
                <a:cubicBezTo>
                  <a:pt x="2321766" y="581995"/>
                  <a:pt x="2650003" y="371682"/>
                  <a:pt x="2818299" y="61876"/>
                </a:cubicBezTo>
                <a:lnTo>
                  <a:pt x="2848107" y="0"/>
                </a:lnTo>
                <a:lnTo>
                  <a:pt x="3838904" y="0"/>
                </a:lnTo>
                <a:lnTo>
                  <a:pt x="3838904" y="189681"/>
                </a:lnTo>
                <a:lnTo>
                  <a:pt x="3775890" y="361849"/>
                </a:lnTo>
                <a:cubicBezTo>
                  <a:pt x="3474143" y="1075259"/>
                  <a:pt x="2767733" y="1575837"/>
                  <a:pt x="1944407" y="1575837"/>
                </a:cubicBezTo>
                <a:cubicBezTo>
                  <a:pt x="1052471" y="1575837"/>
                  <a:pt x="297748" y="988353"/>
                  <a:pt x="46084" y="179229"/>
                </a:cubicBezTo>
                <a:close/>
              </a:path>
            </a:pathLst>
          </a:custGeom>
          <a:solidFill>
            <a:schemeClr val="accent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57" name="Rectangle 56">
            <a:extLst>
              <a:ext uri="{FF2B5EF4-FFF2-40B4-BE49-F238E27FC236}">
                <a16:creationId xmlns:a16="http://schemas.microsoft.com/office/drawing/2014/main" id="{95A67070-5139-F246-8EAB-5E41A1336354}"/>
              </a:ext>
            </a:extLst>
          </p:cNvPr>
          <p:cNvSpPr/>
          <p:nvPr userDrawn="1"/>
        </p:nvSpPr>
        <p:spPr>
          <a:xfrm>
            <a:off x="1386945" y="5128856"/>
            <a:ext cx="9367323" cy="7200"/>
          </a:xfrm>
          <a:prstGeom prst="rect">
            <a:avLst/>
          </a:prstGeom>
          <a:solidFill>
            <a:schemeClr val="bg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x-none" sz="1350">
              <a:solidFill>
                <a:srgbClr val="FFFFFF"/>
              </a:solidFill>
            </a:endParaRPr>
          </a:p>
        </p:txBody>
      </p:sp>
      <p:pic>
        <p:nvPicPr>
          <p:cNvPr id="66" name="Picture 65" descr="A picture containing text, clipart&#10;&#10;Description automatically generated">
            <a:extLst>
              <a:ext uri="{FF2B5EF4-FFF2-40B4-BE49-F238E27FC236}">
                <a16:creationId xmlns:a16="http://schemas.microsoft.com/office/drawing/2014/main" id="{D74A99D0-C01A-4546-898F-D4E0F614E6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7137" y="5660111"/>
            <a:ext cx="1181615" cy="420452"/>
          </a:xfrm>
          <a:prstGeom prst="rect">
            <a:avLst/>
          </a:prstGeom>
        </p:spPr>
      </p:pic>
      <p:sp>
        <p:nvSpPr>
          <p:cNvPr id="68" name="Text Placeholder 67">
            <a:extLst>
              <a:ext uri="{FF2B5EF4-FFF2-40B4-BE49-F238E27FC236}">
                <a16:creationId xmlns:a16="http://schemas.microsoft.com/office/drawing/2014/main" id="{21CDCF9D-3176-F944-A471-C41C391AFC3E}"/>
              </a:ext>
            </a:extLst>
          </p:cNvPr>
          <p:cNvSpPr>
            <a:spLocks noGrp="1"/>
          </p:cNvSpPr>
          <p:nvPr>
            <p:ph type="body" sz="quarter" idx="24" hasCustomPrompt="1"/>
          </p:nvPr>
        </p:nvSpPr>
        <p:spPr>
          <a:xfrm>
            <a:off x="254000" y="6302374"/>
            <a:ext cx="1180800" cy="421200"/>
          </a:xfrm>
          <a:blipFill>
            <a:blip r:embed="rId3"/>
            <a:stretch>
              <a:fillRect/>
            </a:stretch>
          </a:blipFill>
        </p:spPr>
        <p:txBody>
          <a:bodyPr/>
          <a:lstStyle>
            <a:lvl2pPr marL="342900" indent="0">
              <a:buNone/>
              <a:defRPr/>
            </a:lvl2pPr>
          </a:lstStyle>
          <a:p>
            <a:pPr lvl="1"/>
            <a:r>
              <a:rPr lang="x-none"/>
              <a:t> </a:t>
            </a:r>
          </a:p>
        </p:txBody>
      </p:sp>
    </p:spTree>
    <p:extLst>
      <p:ext uri="{BB962C8B-B14F-4D97-AF65-F5344CB8AC3E}">
        <p14:creationId xmlns:p14="http://schemas.microsoft.com/office/powerpoint/2010/main" val="2965175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aze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7B8208-6E30-08E6-A84C-C928FCEC86ED}"/>
              </a:ext>
            </a:extLst>
          </p:cNvPr>
          <p:cNvSpPr>
            <a:spLocks noGrp="1"/>
          </p:cNvSpPr>
          <p:nvPr>
            <p:ph type="title"/>
          </p:nvPr>
        </p:nvSpPr>
        <p:spPr/>
        <p:txBody>
          <a:bodyPr/>
          <a:lstStyle/>
          <a:p>
            <a:r>
              <a:rPr lang="en-US"/>
              <a:t>Click to edit Master title style</a:t>
            </a:r>
            <a:endParaRPr lang="sl-SI"/>
          </a:p>
        </p:txBody>
      </p:sp>
    </p:spTree>
    <p:extLst>
      <p:ext uri="{BB962C8B-B14F-4D97-AF65-F5344CB8AC3E}">
        <p14:creationId xmlns:p14="http://schemas.microsoft.com/office/powerpoint/2010/main" val="33608612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_1_light_background">
    <p:spTree>
      <p:nvGrpSpPr>
        <p:cNvPr id="1" name=""/>
        <p:cNvGrpSpPr/>
        <p:nvPr/>
      </p:nvGrpSpPr>
      <p:grpSpPr>
        <a:xfrm>
          <a:off x="0" y="0"/>
          <a:ext cx="0" cy="0"/>
          <a:chOff x="0" y="0"/>
          <a:chExt cx="0" cy="0"/>
        </a:xfrm>
      </p:grpSpPr>
      <p:pic>
        <p:nvPicPr>
          <p:cNvPr id="4102" name="Picture 6">
            <a:extLst>
              <a:ext uri="{FF2B5EF4-FFF2-40B4-BE49-F238E27FC236}">
                <a16:creationId xmlns:a16="http://schemas.microsoft.com/office/drawing/2014/main" id="{A9E8FCBD-39E9-554A-A815-3378176BBE8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8">
            <a:extLst>
              <a:ext uri="{FF2B5EF4-FFF2-40B4-BE49-F238E27FC236}">
                <a16:creationId xmlns:a16="http://schemas.microsoft.com/office/drawing/2014/main" id="{C167E905-9829-3A48-B64E-3F05C83C529D}"/>
              </a:ext>
            </a:extLst>
          </p:cNvPr>
          <p:cNvSpPr>
            <a:spLocks noGrp="1"/>
          </p:cNvSpPr>
          <p:nvPr>
            <p:ph type="body" sz="quarter" idx="18" hasCustomPrompt="1"/>
          </p:nvPr>
        </p:nvSpPr>
        <p:spPr>
          <a:xfrm>
            <a:off x="899613" y="1756131"/>
            <a:ext cx="10060663" cy="2006600"/>
          </a:xfrm>
        </p:spPr>
        <p:txBody>
          <a:bodyPr>
            <a:noAutofit/>
          </a:bodyPr>
          <a:lstStyle>
            <a:lvl1pPr marL="0" indent="0">
              <a:buNone/>
              <a:defRPr sz="6000" b="1" cap="none" baseline="0">
                <a:solidFill>
                  <a:schemeClr val="tx1">
                    <a:lumMod val="50000"/>
                  </a:schemeClr>
                </a:solidFill>
                <a:latin typeface="+mn-lt"/>
                <a:ea typeface="Helvetica Neue" panose="02000503000000020004" pitchFamily="2" charset="0"/>
                <a:cs typeface="Helvetica Neue" panose="02000503000000020004"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72020A61-98B8-4D42-B44D-28436F578240}"/>
              </a:ext>
            </a:extLst>
          </p:cNvPr>
          <p:cNvSpPr>
            <a:spLocks noGrp="1"/>
          </p:cNvSpPr>
          <p:nvPr>
            <p:ph type="body" sz="quarter" idx="19"/>
          </p:nvPr>
        </p:nvSpPr>
        <p:spPr>
          <a:xfrm>
            <a:off x="899613" y="3896505"/>
            <a:ext cx="10060663" cy="988647"/>
          </a:xfrm>
        </p:spPr>
        <p:txBody>
          <a:bodyPr/>
          <a:lstStyle>
            <a:lvl1pPr marL="0" indent="0">
              <a:buNone/>
              <a:defRPr b="1" i="0">
                <a:solidFill>
                  <a:srgbClr val="5A6770"/>
                </a:solidFill>
                <a:latin typeface="+mn-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a:t>Click to edit Master text styles</a:t>
            </a:r>
          </a:p>
        </p:txBody>
      </p:sp>
      <p:sp>
        <p:nvSpPr>
          <p:cNvPr id="13" name="Text Placeholder 11">
            <a:extLst>
              <a:ext uri="{FF2B5EF4-FFF2-40B4-BE49-F238E27FC236}">
                <a16:creationId xmlns:a16="http://schemas.microsoft.com/office/drawing/2014/main" id="{EEB0AF54-F642-CC4C-A853-9CACB1646C6C}"/>
              </a:ext>
            </a:extLst>
          </p:cNvPr>
          <p:cNvSpPr>
            <a:spLocks noGrp="1"/>
          </p:cNvSpPr>
          <p:nvPr>
            <p:ph type="body" sz="quarter" idx="20" hasCustomPrompt="1"/>
          </p:nvPr>
        </p:nvSpPr>
        <p:spPr>
          <a:xfrm>
            <a:off x="8931059" y="163866"/>
            <a:ext cx="3041972" cy="825691"/>
          </a:xfrm>
        </p:spPr>
        <p:txBody>
          <a:bodyPr>
            <a:normAutofit/>
          </a:bodyPr>
          <a:lstStyle>
            <a:lvl1pPr marL="0" indent="0" algn="r">
              <a:buNone/>
              <a:defRPr sz="1200" b="1" i="0">
                <a:solidFill>
                  <a:schemeClr val="bg2">
                    <a:lumMod val="75000"/>
                  </a:schemeClr>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a:t>CLICK TO EDIT MASTER TEXT STYLES</a:t>
            </a:r>
          </a:p>
        </p:txBody>
      </p:sp>
      <p:pic>
        <p:nvPicPr>
          <p:cNvPr id="14" name="Picture 13">
            <a:extLst>
              <a:ext uri="{FF2B5EF4-FFF2-40B4-BE49-F238E27FC236}">
                <a16:creationId xmlns:a16="http://schemas.microsoft.com/office/drawing/2014/main" id="{59D6FC93-08E4-3643-8D34-1D4297EB1D3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18791" y="6407009"/>
            <a:ext cx="324000" cy="269999"/>
          </a:xfrm>
          <a:prstGeom prst="rect">
            <a:avLst/>
          </a:prstGeom>
        </p:spPr>
      </p:pic>
      <p:sp>
        <p:nvSpPr>
          <p:cNvPr id="15" name="Title 1">
            <a:extLst>
              <a:ext uri="{FF2B5EF4-FFF2-40B4-BE49-F238E27FC236}">
                <a16:creationId xmlns:a16="http://schemas.microsoft.com/office/drawing/2014/main" id="{F1C04362-43E0-8443-9DD7-E8C7838A0A0B}"/>
              </a:ext>
            </a:extLst>
          </p:cNvPr>
          <p:cNvSpPr txBox="1">
            <a:spLocks noChangeAspect="1"/>
          </p:cNvSpPr>
          <p:nvPr userDrawn="1"/>
        </p:nvSpPr>
        <p:spPr>
          <a:xfrm>
            <a:off x="9610364" y="6442430"/>
            <a:ext cx="1476587"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222080"/>
                </a:solidFill>
                <a:latin typeface="Calibri Light" panose="020F0302020204030204"/>
                <a:ea typeface="Open Sans" charset="0"/>
                <a:cs typeface="Open Sans" charset="0"/>
              </a:rPr>
              <a:t>@</a:t>
            </a:r>
            <a:r>
              <a:rPr lang="en-US" sz="1200" b="1" spc="0" err="1">
                <a:solidFill>
                  <a:srgbClr val="222080"/>
                </a:solidFill>
                <a:latin typeface="Calibri Light" panose="020F0302020204030204"/>
                <a:ea typeface="Open Sans" charset="0"/>
                <a:cs typeface="Open Sans" charset="0"/>
              </a:rPr>
              <a:t>openaire_eu</a:t>
            </a:r>
            <a:endParaRPr lang="en-US" sz="1200" b="1" spc="0">
              <a:solidFill>
                <a:srgbClr val="222080"/>
              </a:solidFill>
              <a:latin typeface="Calibri Light" panose="020F0302020204030204"/>
              <a:ea typeface="Open Sans" charset="0"/>
              <a:cs typeface="Open Sans" charset="0"/>
            </a:endParaRPr>
          </a:p>
        </p:txBody>
      </p:sp>
      <p:pic>
        <p:nvPicPr>
          <p:cNvPr id="16" name="Graphic 15">
            <a:extLst>
              <a:ext uri="{FF2B5EF4-FFF2-40B4-BE49-F238E27FC236}">
                <a16:creationId xmlns:a16="http://schemas.microsoft.com/office/drawing/2014/main" id="{5DA24E07-433B-D04F-80AA-B81E631A66B2}"/>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74300" y="6372763"/>
            <a:ext cx="324000" cy="324000"/>
          </a:xfrm>
          <a:prstGeom prst="rect">
            <a:avLst/>
          </a:prstGeom>
        </p:spPr>
      </p:pic>
      <p:sp>
        <p:nvSpPr>
          <p:cNvPr id="4" name="바닥글 개체 틀 3"/>
          <p:cNvSpPr>
            <a:spLocks noGrp="1"/>
          </p:cNvSpPr>
          <p:nvPr>
            <p:ph type="ftr" sz="quarter" idx="11"/>
          </p:nvPr>
        </p:nvSpPr>
        <p:spPr>
          <a:xfrm>
            <a:off x="1081542" y="6353707"/>
            <a:ext cx="8237823"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4098" name="Picture 2">
            <a:extLst>
              <a:ext uri="{FF2B5EF4-FFF2-40B4-BE49-F238E27FC236}">
                <a16:creationId xmlns:a16="http://schemas.microsoft.com/office/drawing/2014/main" id="{D8538368-FC53-5E4A-85B3-DF6EF98FE684}"/>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54186" y="6398286"/>
            <a:ext cx="409695" cy="27295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EB81584-D253-8D4F-A6CD-AECC8861A2DF}"/>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8970" y="157749"/>
            <a:ext cx="2628439" cy="94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3735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1_Title Slide_backgroun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noFill/>
        </p:spPr>
        <p:txBody>
          <a:bodyPr anchor="b"/>
          <a:lstStyle>
            <a:lvl1pPr algn="ctr">
              <a:defRPr sz="45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a:noFill/>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5" name="Footer Placeholder 4"/>
          <p:cNvSpPr>
            <a:spLocks noGrp="1"/>
          </p:cNvSpPr>
          <p:nvPr>
            <p:ph type="ftr" sz="quarter" idx="11"/>
          </p:nvPr>
        </p:nvSpPr>
        <p:spPr>
          <a:xfrm>
            <a:off x="2390386" y="6385639"/>
            <a:ext cx="8277615" cy="31904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7" name="Picture 6">
            <a:extLst>
              <a:ext uri="{FF2B5EF4-FFF2-40B4-BE49-F238E27FC236}">
                <a16:creationId xmlns:a16="http://schemas.microsoft.com/office/drawing/2014/main" id="{470599DE-688E-C340-80EA-2C72C20FDD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6027" y="6354763"/>
            <a:ext cx="1210259" cy="432000"/>
          </a:xfrm>
          <a:prstGeom prst="rect">
            <a:avLst/>
          </a:prstGeom>
        </p:spPr>
      </p:pic>
      <p:sp>
        <p:nvSpPr>
          <p:cNvPr id="8" name="슬라이드 번호 개체 틀 12">
            <a:extLst>
              <a:ext uri="{FF2B5EF4-FFF2-40B4-BE49-F238E27FC236}">
                <a16:creationId xmlns:a16="http://schemas.microsoft.com/office/drawing/2014/main" id="{C0B06DF9-166D-7643-905F-6076BAE9B350}"/>
              </a:ext>
            </a:extLst>
          </p:cNvPr>
          <p:cNvSpPr txBox="1">
            <a:spLocks/>
          </p:cNvSpPr>
          <p:nvPr userDrawn="1"/>
        </p:nvSpPr>
        <p:spPr>
          <a:xfrm>
            <a:off x="5699219" y="-8563"/>
            <a:ext cx="396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pic>
        <p:nvPicPr>
          <p:cNvPr id="9" name="Picture 2">
            <a:extLst>
              <a:ext uri="{FF2B5EF4-FFF2-40B4-BE49-F238E27FC236}">
                <a16:creationId xmlns:a16="http://schemas.microsoft.com/office/drawing/2014/main" id="{813864CD-731D-F943-9E95-90FED3CD738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28490" y="6431723"/>
            <a:ext cx="409695"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997389"/>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2_Title Slide_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noFill/>
        </p:spPr>
        <p:txBody>
          <a:bodyPr anchor="b"/>
          <a:lstStyle>
            <a:lvl1pPr algn="ctr">
              <a:defRPr sz="4500">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a:noFill/>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5" name="Footer Placeholder 4"/>
          <p:cNvSpPr>
            <a:spLocks noGrp="1"/>
          </p:cNvSpPr>
          <p:nvPr>
            <p:ph type="ftr" sz="quarter" idx="11"/>
          </p:nvPr>
        </p:nvSpPr>
        <p:spPr>
          <a:xfrm>
            <a:off x="2390386" y="6385639"/>
            <a:ext cx="8277615" cy="31904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8" name="슬라이드 번호 개체 틀 12">
            <a:extLst>
              <a:ext uri="{FF2B5EF4-FFF2-40B4-BE49-F238E27FC236}">
                <a16:creationId xmlns:a16="http://schemas.microsoft.com/office/drawing/2014/main" id="{C0B06DF9-166D-7643-905F-6076BAE9B350}"/>
              </a:ext>
            </a:extLst>
          </p:cNvPr>
          <p:cNvSpPr txBox="1">
            <a:spLocks/>
          </p:cNvSpPr>
          <p:nvPr userDrawn="1"/>
        </p:nvSpPr>
        <p:spPr>
          <a:xfrm>
            <a:off x="5699219" y="-8563"/>
            <a:ext cx="396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pic>
        <p:nvPicPr>
          <p:cNvPr id="9" name="Picture 2">
            <a:extLst>
              <a:ext uri="{FF2B5EF4-FFF2-40B4-BE49-F238E27FC236}">
                <a16:creationId xmlns:a16="http://schemas.microsoft.com/office/drawing/2014/main" id="{813864CD-731D-F943-9E95-90FED3CD7389}"/>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28490" y="6431723"/>
            <a:ext cx="409695" cy="2729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clipart&#10;&#10;Description automatically generated">
            <a:extLst>
              <a:ext uri="{FF2B5EF4-FFF2-40B4-BE49-F238E27FC236}">
                <a16:creationId xmlns:a16="http://schemas.microsoft.com/office/drawing/2014/main" id="{989E3DB1-62E7-7C40-A3F4-6D3CDDF6D29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991" y="6316329"/>
            <a:ext cx="1181615" cy="420452"/>
          </a:xfrm>
          <a:prstGeom prst="rect">
            <a:avLst/>
          </a:prstGeom>
        </p:spPr>
      </p:pic>
    </p:spTree>
    <p:extLst>
      <p:ext uri="{BB962C8B-B14F-4D97-AF65-F5344CB8AC3E}">
        <p14:creationId xmlns:p14="http://schemas.microsoft.com/office/powerpoint/2010/main" val="1648565948"/>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BC5C-E000-7546-8990-B800148C8D94}"/>
              </a:ext>
            </a:extLst>
          </p:cNvPr>
          <p:cNvSpPr>
            <a:spLocks noGrp="1"/>
          </p:cNvSpPr>
          <p:nvPr>
            <p:ph type="title"/>
          </p:nvPr>
        </p:nvSpPr>
        <p:spPr>
          <a:xfrm>
            <a:off x="838200" y="427757"/>
            <a:ext cx="10515600" cy="1325563"/>
          </a:xfrm>
        </p:spPr>
        <p:txBody>
          <a:bodyPr/>
          <a:lstStyle>
            <a:lvl1pPr algn="ctr">
              <a:defRPr b="1"/>
            </a:lvl1pPr>
          </a:lstStyle>
          <a:p>
            <a:r>
              <a:rPr lang="en-GB"/>
              <a:t>Click to edit Master title style</a:t>
            </a:r>
            <a:endParaRPr lang="x-none"/>
          </a:p>
        </p:txBody>
      </p:sp>
      <p:sp>
        <p:nvSpPr>
          <p:cNvPr id="3" name="Footer Placeholder 2">
            <a:extLst>
              <a:ext uri="{FF2B5EF4-FFF2-40B4-BE49-F238E27FC236}">
                <a16:creationId xmlns:a16="http://schemas.microsoft.com/office/drawing/2014/main" id="{49EF263F-6A16-1448-8708-950C0FBEEEEB}"/>
              </a:ext>
            </a:extLst>
          </p:cNvPr>
          <p:cNvSpPr>
            <a:spLocks noGrp="1"/>
          </p:cNvSpPr>
          <p:nvPr>
            <p:ph type="ftr" sz="quarter" idx="10"/>
          </p:nvPr>
        </p:nvSpPr>
        <p:spPr>
          <a:xfrm>
            <a:off x="2390387" y="6356351"/>
            <a:ext cx="9037412"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6" name="슬라이드 번호 개체 틀 12">
            <a:extLst>
              <a:ext uri="{FF2B5EF4-FFF2-40B4-BE49-F238E27FC236}">
                <a16:creationId xmlns:a16="http://schemas.microsoft.com/office/drawing/2014/main" id="{EADD11F6-2370-274D-85C5-B9665DF43F71}"/>
              </a:ext>
            </a:extLst>
          </p:cNvPr>
          <p:cNvSpPr>
            <a:spLocks noGrp="1"/>
          </p:cNvSpPr>
          <p:nvPr>
            <p:ph type="sldNum" sz="quarter" idx="17"/>
          </p:nvPr>
        </p:nvSpPr>
        <p:spPr>
          <a:xfrm>
            <a:off x="5699219" y="-8563"/>
            <a:ext cx="396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7" name="Picture 6">
            <a:extLst>
              <a:ext uri="{FF2B5EF4-FFF2-40B4-BE49-F238E27FC236}">
                <a16:creationId xmlns:a16="http://schemas.microsoft.com/office/drawing/2014/main" id="{AD058E6E-99B9-B040-BCE1-143B8DF531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6027" y="6354763"/>
            <a:ext cx="1210259" cy="432000"/>
          </a:xfrm>
          <a:prstGeom prst="rect">
            <a:avLst/>
          </a:prstGeom>
        </p:spPr>
      </p:pic>
      <p:pic>
        <p:nvPicPr>
          <p:cNvPr id="8" name="Picture 2">
            <a:extLst>
              <a:ext uri="{FF2B5EF4-FFF2-40B4-BE49-F238E27FC236}">
                <a16:creationId xmlns:a16="http://schemas.microsoft.com/office/drawing/2014/main" id="{A0FB10B7-04A4-DA42-BA45-CA0CEC132D3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28490" y="6431723"/>
            <a:ext cx="409695" cy="2729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0E51385-FD57-D64F-AE9A-96400192FC6F}"/>
              </a:ext>
            </a:extLst>
          </p:cNvPr>
          <p:cNvPicPr>
            <a:picLocks noChangeAspect="1"/>
          </p:cNvPicPr>
          <p:nvPr userDrawn="1"/>
        </p:nvPicPr>
        <p:blipFill rotWithShape="1">
          <a:blip r:embed="rId4">
            <a:alphaModFix amt="9000"/>
            <a:extLst>
              <a:ext uri="{28A0092B-C50C-407E-A947-70E740481C1C}">
                <a14:useLocalDpi xmlns:a14="http://schemas.microsoft.com/office/drawing/2010/main" val="0"/>
              </a:ext>
            </a:extLst>
          </a:blip>
          <a:srcRect r="28701" b="41138"/>
          <a:stretch/>
        </p:blipFill>
        <p:spPr>
          <a:xfrm>
            <a:off x="7387962" y="2821238"/>
            <a:ext cx="4804039" cy="4036762"/>
          </a:xfrm>
          <a:prstGeom prst="rect">
            <a:avLst/>
          </a:prstGeom>
        </p:spPr>
      </p:pic>
    </p:spTree>
    <p:extLst>
      <p:ext uri="{BB962C8B-B14F-4D97-AF65-F5344CB8AC3E}">
        <p14:creationId xmlns:p14="http://schemas.microsoft.com/office/powerpoint/2010/main" val="32563178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BC5C-E000-7546-8990-B800148C8D94}"/>
              </a:ext>
            </a:extLst>
          </p:cNvPr>
          <p:cNvSpPr>
            <a:spLocks noGrp="1"/>
          </p:cNvSpPr>
          <p:nvPr>
            <p:ph type="title"/>
          </p:nvPr>
        </p:nvSpPr>
        <p:spPr>
          <a:xfrm>
            <a:off x="838200" y="427757"/>
            <a:ext cx="10515600" cy="1325563"/>
          </a:xfrm>
        </p:spPr>
        <p:txBody>
          <a:bodyPr/>
          <a:lstStyle>
            <a:lvl1pPr algn="ctr">
              <a:defRPr b="1"/>
            </a:lvl1pPr>
          </a:lstStyle>
          <a:p>
            <a:r>
              <a:rPr lang="en-GB"/>
              <a:t>Click to edit Master title style</a:t>
            </a:r>
            <a:endParaRPr lang="x-none"/>
          </a:p>
        </p:txBody>
      </p:sp>
      <p:sp>
        <p:nvSpPr>
          <p:cNvPr id="3" name="Footer Placeholder 2">
            <a:extLst>
              <a:ext uri="{FF2B5EF4-FFF2-40B4-BE49-F238E27FC236}">
                <a16:creationId xmlns:a16="http://schemas.microsoft.com/office/drawing/2014/main" id="{49EF263F-6A16-1448-8708-950C0FBEEEEB}"/>
              </a:ext>
            </a:extLst>
          </p:cNvPr>
          <p:cNvSpPr>
            <a:spLocks noGrp="1"/>
          </p:cNvSpPr>
          <p:nvPr>
            <p:ph type="ftr" sz="quarter" idx="10"/>
          </p:nvPr>
        </p:nvSpPr>
        <p:spPr>
          <a:xfrm>
            <a:off x="2390387" y="6356351"/>
            <a:ext cx="9037412" cy="348330"/>
          </a:xfrm>
        </p:spPr>
        <p:txBody>
          <a:bodyPr/>
          <a:lstStyle/>
          <a:p>
            <a:r>
              <a:rPr lang="en-GB" altLang="ko-KR">
                <a:solidFill>
                  <a:srgbClr val="FFFFFF">
                    <a:tint val="75000"/>
                  </a:srgbClr>
                </a:solidFill>
              </a:rPr>
              <a:t>Evidence Based Policymaking in Europe Summit: 2021 | Dec 9-10, 2021</a:t>
            </a:r>
            <a:endParaRPr lang="ko-KR" altLang="en-US">
              <a:solidFill>
                <a:srgbClr val="FFFFFF">
                  <a:tint val="75000"/>
                </a:srgbClr>
              </a:solidFill>
            </a:endParaRPr>
          </a:p>
        </p:txBody>
      </p:sp>
      <p:sp>
        <p:nvSpPr>
          <p:cNvPr id="6" name="슬라이드 번호 개체 틀 12">
            <a:extLst>
              <a:ext uri="{FF2B5EF4-FFF2-40B4-BE49-F238E27FC236}">
                <a16:creationId xmlns:a16="http://schemas.microsoft.com/office/drawing/2014/main" id="{EADD11F6-2370-274D-85C5-B9665DF43F71}"/>
              </a:ext>
            </a:extLst>
          </p:cNvPr>
          <p:cNvSpPr>
            <a:spLocks noGrp="1"/>
          </p:cNvSpPr>
          <p:nvPr>
            <p:ph type="sldNum" sz="quarter" idx="17"/>
          </p:nvPr>
        </p:nvSpPr>
        <p:spPr>
          <a:xfrm>
            <a:off x="5699219" y="-8563"/>
            <a:ext cx="396000" cy="784800"/>
          </a:xfr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tx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2">
            <a:extLst>
              <a:ext uri="{FF2B5EF4-FFF2-40B4-BE49-F238E27FC236}">
                <a16:creationId xmlns:a16="http://schemas.microsoft.com/office/drawing/2014/main" id="{A0FB10B7-04A4-DA42-BA45-CA0CEC132D3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37990" y="6431723"/>
            <a:ext cx="409695" cy="2729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0E51385-FD57-D64F-AE9A-96400192FC6F}"/>
              </a:ext>
            </a:extLst>
          </p:cNvPr>
          <p:cNvPicPr>
            <a:picLocks noChangeAspect="1"/>
          </p:cNvPicPr>
          <p:nvPr userDrawn="1"/>
        </p:nvPicPr>
        <p:blipFill rotWithShape="1">
          <a:blip r:embed="rId3">
            <a:alphaModFix amt="9000"/>
            <a:extLst>
              <a:ext uri="{28A0092B-C50C-407E-A947-70E740481C1C}">
                <a14:useLocalDpi xmlns:a14="http://schemas.microsoft.com/office/drawing/2010/main" val="0"/>
              </a:ext>
            </a:extLst>
          </a:blip>
          <a:srcRect r="28701" b="41138"/>
          <a:stretch/>
        </p:blipFill>
        <p:spPr>
          <a:xfrm>
            <a:off x="7387962" y="2821238"/>
            <a:ext cx="4804039" cy="4036762"/>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8CFFFCC3-BAD7-A640-B895-36A0AE9168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6991" y="6316329"/>
            <a:ext cx="1181615" cy="420452"/>
          </a:xfrm>
          <a:prstGeom prst="rect">
            <a:avLst/>
          </a:prstGeom>
        </p:spPr>
      </p:pic>
    </p:spTree>
    <p:extLst>
      <p:ext uri="{BB962C8B-B14F-4D97-AF65-F5344CB8AC3E}">
        <p14:creationId xmlns:p14="http://schemas.microsoft.com/office/powerpoint/2010/main" val="956237240"/>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2" name="Picture 11" descr="Logo&#10;&#10;Description automatically generated">
            <a:extLst>
              <a:ext uri="{FF2B5EF4-FFF2-40B4-BE49-F238E27FC236}">
                <a16:creationId xmlns:a16="http://schemas.microsoft.com/office/drawing/2014/main" id="{D1C1476C-5420-C544-8BB2-46359A959A44}"/>
              </a:ext>
            </a:extLst>
          </p:cNvPr>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rot="8603982">
            <a:off x="7539071" y="1603106"/>
            <a:ext cx="7611336" cy="6754505"/>
          </a:xfrm>
          <a:prstGeom prst="rect">
            <a:avLst/>
          </a:prstGeom>
        </p:spPr>
      </p:pic>
      <p:sp>
        <p:nvSpPr>
          <p:cNvPr id="2" name="Title 1"/>
          <p:cNvSpPr>
            <a:spLocks noGrp="1"/>
          </p:cNvSpPr>
          <p:nvPr>
            <p:ph type="title"/>
          </p:nvPr>
        </p:nvSpPr>
        <p:spPr>
          <a:xfrm>
            <a:off x="838200" y="681039"/>
            <a:ext cx="10515600" cy="1009651"/>
          </a:xfrm>
        </p:spPr>
        <p:txBody>
          <a:bodyPr/>
          <a:lstStyle>
            <a:lvl1pPr>
              <a:defRPr b="1"/>
            </a:lvl1p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a:xfrm>
            <a:off x="2390386" y="6356351"/>
            <a:ext cx="9020961"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7" name="Picture 6">
            <a:extLst>
              <a:ext uri="{FF2B5EF4-FFF2-40B4-BE49-F238E27FC236}">
                <a16:creationId xmlns:a16="http://schemas.microsoft.com/office/drawing/2014/main" id="{2A264B6E-1EEB-1F4B-91B0-9AFD7E47BF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027" y="6354763"/>
            <a:ext cx="1210259" cy="432000"/>
          </a:xfrm>
          <a:prstGeom prst="rect">
            <a:avLst/>
          </a:prstGeom>
        </p:spPr>
      </p:pic>
      <p:pic>
        <p:nvPicPr>
          <p:cNvPr id="8" name="Picture 2">
            <a:extLst>
              <a:ext uri="{FF2B5EF4-FFF2-40B4-BE49-F238E27FC236}">
                <a16:creationId xmlns:a16="http://schemas.microsoft.com/office/drawing/2014/main" id="{6ABA32B5-6817-644A-9BD6-78C9A22371C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28490" y="6431723"/>
            <a:ext cx="409695" cy="272959"/>
          </a:xfrm>
          <a:prstGeom prst="rect">
            <a:avLst/>
          </a:prstGeom>
          <a:noFill/>
          <a:extLst>
            <a:ext uri="{909E8E84-426E-40DD-AFC4-6F175D3DCCD1}">
              <a14:hiddenFill xmlns:a14="http://schemas.microsoft.com/office/drawing/2010/main">
                <a:solidFill>
                  <a:srgbClr val="FFFFFF"/>
                </a:solidFill>
              </a14:hiddenFill>
            </a:ext>
          </a:extLst>
        </p:spPr>
      </p:pic>
      <p:sp>
        <p:nvSpPr>
          <p:cNvPr id="9" name="슬라이드 번호 개체 틀 12">
            <a:extLst>
              <a:ext uri="{FF2B5EF4-FFF2-40B4-BE49-F238E27FC236}">
                <a16:creationId xmlns:a16="http://schemas.microsoft.com/office/drawing/2014/main" id="{6166A445-84FF-CC41-BF3B-B08E7F94BB3D}"/>
              </a:ext>
            </a:extLst>
          </p:cNvPr>
          <p:cNvSpPr>
            <a:spLocks noGrp="1"/>
          </p:cNvSpPr>
          <p:nvPr>
            <p:ph type="sldNum" sz="quarter" idx="20"/>
          </p:nvPr>
        </p:nvSpPr>
        <p:spPr>
          <a:xfrm>
            <a:off x="5898000" y="-7215"/>
            <a:ext cx="396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Tree>
    <p:extLst>
      <p:ext uri="{BB962C8B-B14F-4D97-AF65-F5344CB8AC3E}">
        <p14:creationId xmlns:p14="http://schemas.microsoft.com/office/powerpoint/2010/main" val="35341889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9"/>
            <a:ext cx="10515600" cy="1009651"/>
          </a:xfrm>
        </p:spPr>
        <p:txBody>
          <a:bodyPr/>
          <a:lstStyle>
            <a:lvl1pPr>
              <a:defRPr b="1"/>
            </a:lvl1p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a:xfrm>
            <a:off x="2043954" y="6356352"/>
            <a:ext cx="9313599" cy="35841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9" name="Picture 8">
            <a:extLst>
              <a:ext uri="{FF2B5EF4-FFF2-40B4-BE49-F238E27FC236}">
                <a16:creationId xmlns:a16="http://schemas.microsoft.com/office/drawing/2014/main" id="{88B6A899-A694-484F-BA08-D0165E08CCEB}"/>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9876" r="27083"/>
          <a:stretch/>
        </p:blipFill>
        <p:spPr>
          <a:xfrm>
            <a:off x="9525000" y="-1"/>
            <a:ext cx="2667000" cy="2168525"/>
          </a:xfrm>
          <a:prstGeom prst="rect">
            <a:avLst/>
          </a:prstGeom>
        </p:spPr>
      </p:pic>
      <p:pic>
        <p:nvPicPr>
          <p:cNvPr id="10" name="Picture 9">
            <a:extLst>
              <a:ext uri="{FF2B5EF4-FFF2-40B4-BE49-F238E27FC236}">
                <a16:creationId xmlns:a16="http://schemas.microsoft.com/office/drawing/2014/main" id="{0C901868-4CF2-2A4E-A70A-E59DE8EC76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029" y="6354763"/>
            <a:ext cx="1109403" cy="396000"/>
          </a:xfrm>
          <a:prstGeom prst="rect">
            <a:avLst/>
          </a:prstGeom>
        </p:spPr>
      </p:pic>
      <p:sp>
        <p:nvSpPr>
          <p:cNvPr id="11" name="슬라이드 번호 개체 틀 12">
            <a:extLst>
              <a:ext uri="{FF2B5EF4-FFF2-40B4-BE49-F238E27FC236}">
                <a16:creationId xmlns:a16="http://schemas.microsoft.com/office/drawing/2014/main" id="{80936C99-3244-684C-87F3-E80EC18A53CD}"/>
              </a:ext>
            </a:extLst>
          </p:cNvPr>
          <p:cNvSpPr>
            <a:spLocks noGrp="1"/>
          </p:cNvSpPr>
          <p:nvPr>
            <p:ph type="sldNum" sz="quarter" idx="17"/>
          </p:nvPr>
        </p:nvSpPr>
        <p:spPr>
          <a:xfrm>
            <a:off x="5699219" y="-8563"/>
            <a:ext cx="396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12" name="Picture 2">
            <a:extLst>
              <a:ext uri="{FF2B5EF4-FFF2-40B4-BE49-F238E27FC236}">
                <a16:creationId xmlns:a16="http://schemas.microsoft.com/office/drawing/2014/main" id="{9B18BF77-D3B5-9844-90F6-209F423B72A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513342" y="6431723"/>
            <a:ext cx="409695"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954080"/>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3_Title and Content">
    <p:bg>
      <p:bgRef idx="1001">
        <a:schemeClr val="bg1"/>
      </p:bgRef>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31D3C46D-D65E-0042-AC32-209BBDF470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a:xfrm>
            <a:off x="2259106" y="6356351"/>
            <a:ext cx="9080519" cy="34925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pic>
        <p:nvPicPr>
          <p:cNvPr id="9" name="Picture 8">
            <a:extLst>
              <a:ext uri="{FF2B5EF4-FFF2-40B4-BE49-F238E27FC236}">
                <a16:creationId xmlns:a16="http://schemas.microsoft.com/office/drawing/2014/main" id="{59C50DA4-C002-C740-8F93-83A8B00A1B8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029" y="6354763"/>
            <a:ext cx="1109403" cy="396000"/>
          </a:xfrm>
          <a:prstGeom prst="rect">
            <a:avLst/>
          </a:prstGeom>
        </p:spPr>
      </p:pic>
      <p:pic>
        <p:nvPicPr>
          <p:cNvPr id="10" name="Picture 2">
            <a:extLst>
              <a:ext uri="{FF2B5EF4-FFF2-40B4-BE49-F238E27FC236}">
                <a16:creationId xmlns:a16="http://schemas.microsoft.com/office/drawing/2014/main" id="{33B99954-1A2F-1E41-BDB3-C15E7B8AEEB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513342" y="6431723"/>
            <a:ext cx="409695" cy="272959"/>
          </a:xfrm>
          <a:prstGeom prst="rect">
            <a:avLst/>
          </a:prstGeom>
          <a:noFill/>
          <a:extLst>
            <a:ext uri="{909E8E84-426E-40DD-AFC4-6F175D3DCCD1}">
              <a14:hiddenFill xmlns:a14="http://schemas.microsoft.com/office/drawing/2010/main">
                <a:solidFill>
                  <a:srgbClr val="FFFFFF"/>
                </a:solidFill>
              </a14:hiddenFill>
            </a:ext>
          </a:extLst>
        </p:spPr>
      </p:pic>
      <p:sp>
        <p:nvSpPr>
          <p:cNvPr id="11" name="슬라이드 번호 개체 틀 12">
            <a:extLst>
              <a:ext uri="{FF2B5EF4-FFF2-40B4-BE49-F238E27FC236}">
                <a16:creationId xmlns:a16="http://schemas.microsoft.com/office/drawing/2014/main" id="{B1B0FE79-03D3-8A47-9187-A56004845CCD}"/>
              </a:ext>
            </a:extLst>
          </p:cNvPr>
          <p:cNvSpPr>
            <a:spLocks noGrp="1"/>
          </p:cNvSpPr>
          <p:nvPr>
            <p:ph type="sldNum" sz="quarter" idx="20"/>
          </p:nvPr>
        </p:nvSpPr>
        <p:spPr>
          <a:xfrm>
            <a:off x="5898000" y="-7215"/>
            <a:ext cx="396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Tree>
    <p:extLst>
      <p:ext uri="{BB962C8B-B14F-4D97-AF65-F5344CB8AC3E}">
        <p14:creationId xmlns:p14="http://schemas.microsoft.com/office/powerpoint/2010/main" val="3540271195"/>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a:xfrm>
            <a:off x="838201" y="6356352"/>
            <a:ext cx="9838039"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6" name="Slide Number Placeholder 5"/>
          <p:cNvSpPr>
            <a:spLocks noGrp="1"/>
          </p:cNvSpPr>
          <p:nvPr>
            <p:ph type="sldNum" sz="quarter" idx="12"/>
          </p:nvPr>
        </p:nvSpPr>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6026566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normAutofit/>
          </a:bodyPr>
          <a:lstStyle>
            <a:lvl1pPr algn="ctr">
              <a:defRPr sz="6000" b="1" i="0" baseline="0">
                <a:solidFill>
                  <a:schemeClr val="bg1"/>
                </a:solidFill>
              </a:defRPr>
            </a:lvl1pPr>
          </a:lstStyle>
          <a:p>
            <a:r>
              <a:rPr lang="en-GB"/>
              <a:t>Click to edit Master title style</a:t>
            </a:r>
            <a:endParaRPr lang="en-US"/>
          </a:p>
        </p:txBody>
      </p:sp>
      <p:pic>
        <p:nvPicPr>
          <p:cNvPr id="9" name="Picture 8" descr="Shape, icon, circle&#10;&#10;Description automatically generated">
            <a:extLst>
              <a:ext uri="{FF2B5EF4-FFF2-40B4-BE49-F238E27FC236}">
                <a16:creationId xmlns:a16="http://schemas.microsoft.com/office/drawing/2014/main" id="{7012A354-264B-014D-8188-C1881643E3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5906" b="26861"/>
          <a:stretch/>
        </p:blipFill>
        <p:spPr>
          <a:xfrm flipH="1" flipV="1">
            <a:off x="1" y="-1"/>
            <a:ext cx="2597151" cy="2563661"/>
          </a:xfrm>
          <a:prstGeom prst="rect">
            <a:avLst/>
          </a:prstGeom>
        </p:spPr>
      </p:pic>
      <p:pic>
        <p:nvPicPr>
          <p:cNvPr id="4" name="Picture 2">
            <a:extLst>
              <a:ext uri="{FF2B5EF4-FFF2-40B4-BE49-F238E27FC236}">
                <a16:creationId xmlns:a16="http://schemas.microsoft.com/office/drawing/2014/main" id="{4FC67FCF-83E1-764D-A65C-605108FE6BB6}"/>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28490" y="6431723"/>
            <a:ext cx="409695" cy="2729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clipart&#10;&#10;Description automatically generated">
            <a:extLst>
              <a:ext uri="{FF2B5EF4-FFF2-40B4-BE49-F238E27FC236}">
                <a16:creationId xmlns:a16="http://schemas.microsoft.com/office/drawing/2014/main" id="{1142D020-A5FC-DC46-814F-77FD46E166D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6991" y="6316329"/>
            <a:ext cx="1181615" cy="420452"/>
          </a:xfrm>
          <a:prstGeom prst="rect">
            <a:avLst/>
          </a:prstGeom>
        </p:spPr>
      </p:pic>
    </p:spTree>
    <p:extLst>
      <p:ext uri="{BB962C8B-B14F-4D97-AF65-F5344CB8AC3E}">
        <p14:creationId xmlns:p14="http://schemas.microsoft.com/office/powerpoint/2010/main" val="643741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FE992C-1B72-45AA-8F41-865405FDD483}"/>
              </a:ext>
            </a:extLst>
          </p:cNvPr>
          <p:cNvSpPr txBox="1">
            <a:spLocks noGrp="1"/>
          </p:cNvSpPr>
          <p:nvPr>
            <p:ph type="title"/>
          </p:nvPr>
        </p:nvSpPr>
        <p:spPr>
          <a:xfrm>
            <a:off x="839784" y="1322703"/>
            <a:ext cx="3932240" cy="1496697"/>
          </a:xfrm>
        </p:spPr>
        <p:txBody>
          <a:bodyPr anchor="b"/>
          <a:lstStyle>
            <a:lvl1pPr>
              <a:defRPr sz="3200"/>
            </a:lvl1pPr>
          </a:lstStyle>
          <a:p>
            <a:pPr lvl="0"/>
            <a:r>
              <a:rPr lang="sl-SI"/>
              <a:t>Kliknite, če želite urediti slog naslova matrice</a:t>
            </a:r>
          </a:p>
        </p:txBody>
      </p:sp>
      <p:sp>
        <p:nvSpPr>
          <p:cNvPr id="3" name="Označba mesta vsebine 2">
            <a:extLst>
              <a:ext uri="{FF2B5EF4-FFF2-40B4-BE49-F238E27FC236}">
                <a16:creationId xmlns:a16="http://schemas.microsoft.com/office/drawing/2014/main" id="{C1F67724-0150-42F1-A96C-80D97B037B1A}"/>
              </a:ext>
            </a:extLst>
          </p:cNvPr>
          <p:cNvSpPr txBox="1">
            <a:spLocks noGrp="1"/>
          </p:cNvSpPr>
          <p:nvPr>
            <p:ph idx="1"/>
          </p:nvPr>
        </p:nvSpPr>
        <p:spPr>
          <a:xfrm>
            <a:off x="5183184" y="987423"/>
            <a:ext cx="6172200" cy="5413377"/>
          </a:xfrm>
        </p:spPr>
        <p:txBody>
          <a:bodyPr/>
          <a:lstStyle>
            <a:lvl1pPr>
              <a:defRPr sz="3200"/>
            </a:lvl1pPr>
            <a:lvl2pPr>
              <a:defRPr sz="2800"/>
            </a:lvl2pPr>
            <a:lvl3pPr>
              <a:defRPr sz="2400"/>
            </a:lvl3pPr>
            <a:lvl4pPr>
              <a:defRPr sz="2000"/>
            </a:lvl4pPr>
            <a:lvl5pPr>
              <a:defRPr sz="2000"/>
            </a:lvl5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DE07904A-61BD-4B3B-97CA-20307400394F}"/>
              </a:ext>
            </a:extLst>
          </p:cNvPr>
          <p:cNvSpPr txBox="1">
            <a:spLocks noGrp="1"/>
          </p:cNvSpPr>
          <p:nvPr>
            <p:ph type="body" idx="2"/>
          </p:nvPr>
        </p:nvSpPr>
        <p:spPr>
          <a:xfrm>
            <a:off x="839784" y="2819400"/>
            <a:ext cx="3932240" cy="3581400"/>
          </a:xfrm>
        </p:spPr>
        <p:txBody>
          <a:bodyPr/>
          <a:lstStyle>
            <a:lvl1pPr marL="0" indent="0">
              <a:buNone/>
              <a:defRPr sz="1600"/>
            </a:lvl1pPr>
          </a:lstStyle>
          <a:p>
            <a:pPr lvl="0"/>
            <a:r>
              <a:rPr lang="sl-SI"/>
              <a:t>Kliknite za urejanje slogov besedila matrice</a:t>
            </a:r>
          </a:p>
        </p:txBody>
      </p:sp>
    </p:spTree>
    <p:extLst>
      <p:ext uri="{BB962C8B-B14F-4D97-AF65-F5344CB8AC3E}">
        <p14:creationId xmlns:p14="http://schemas.microsoft.com/office/powerpoint/2010/main" val="25273937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normAutofit/>
          </a:bodyPr>
          <a:lstStyle>
            <a:lvl1pPr algn="ctr">
              <a:defRPr sz="6000" b="1" i="0" baseline="0">
                <a:solidFill>
                  <a:schemeClr val="bg1"/>
                </a:solidFill>
              </a:defRPr>
            </a:lvl1pPr>
          </a:lstStyle>
          <a:p>
            <a:r>
              <a:rPr lang="en-GB"/>
              <a:t>Click to edit Master title style</a:t>
            </a:r>
            <a:endParaRPr lang="en-US"/>
          </a:p>
        </p:txBody>
      </p:sp>
      <p:pic>
        <p:nvPicPr>
          <p:cNvPr id="4" name="Picture 2">
            <a:extLst>
              <a:ext uri="{FF2B5EF4-FFF2-40B4-BE49-F238E27FC236}">
                <a16:creationId xmlns:a16="http://schemas.microsoft.com/office/drawing/2014/main" id="{D0671062-E2CA-4746-A884-9D88C6355E84}"/>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28490" y="6431723"/>
            <a:ext cx="409695" cy="2729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clipart&#10;&#10;Description automatically generated">
            <a:extLst>
              <a:ext uri="{FF2B5EF4-FFF2-40B4-BE49-F238E27FC236}">
                <a16:creationId xmlns:a16="http://schemas.microsoft.com/office/drawing/2014/main" id="{40746618-4A55-5B48-9441-FA1AAB2A03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991" y="6316329"/>
            <a:ext cx="1181615" cy="420452"/>
          </a:xfrm>
          <a:prstGeom prst="rect">
            <a:avLst/>
          </a:prstGeom>
        </p:spPr>
      </p:pic>
      <p:pic>
        <p:nvPicPr>
          <p:cNvPr id="8" name="Picture 7">
            <a:extLst>
              <a:ext uri="{FF2B5EF4-FFF2-40B4-BE49-F238E27FC236}">
                <a16:creationId xmlns:a16="http://schemas.microsoft.com/office/drawing/2014/main" id="{B475555C-D4ED-EE45-8E79-DFFD49E7E63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700" y="17929"/>
            <a:ext cx="4714051" cy="2412000"/>
          </a:xfrm>
          <a:prstGeom prst="rect">
            <a:avLst/>
          </a:prstGeom>
        </p:spPr>
      </p:pic>
    </p:spTree>
    <p:extLst>
      <p:ext uri="{BB962C8B-B14F-4D97-AF65-F5344CB8AC3E}">
        <p14:creationId xmlns:p14="http://schemas.microsoft.com/office/powerpoint/2010/main" val="27845107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7">
            <a:extLst>
              <a:ext uri="{FF2B5EF4-FFF2-40B4-BE49-F238E27FC236}">
                <a16:creationId xmlns:a16="http://schemas.microsoft.com/office/drawing/2014/main" id="{EF55BC14-637D-A944-ACA0-747EFB16CA1F}"/>
              </a:ext>
            </a:extLst>
          </p:cNvPr>
          <p:cNvSpPr>
            <a:spLocks noGrp="1"/>
          </p:cNvSpPr>
          <p:nvPr>
            <p:ph type="ftr" sz="quarter" idx="10"/>
          </p:nvPr>
        </p:nvSpPr>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9" name="Slide Number Placeholder 8">
            <a:extLst>
              <a:ext uri="{FF2B5EF4-FFF2-40B4-BE49-F238E27FC236}">
                <a16:creationId xmlns:a16="http://schemas.microsoft.com/office/drawing/2014/main" id="{E28761B8-0D09-B84F-B7C8-254DF8B3AD8E}"/>
              </a:ext>
            </a:extLst>
          </p:cNvPr>
          <p:cNvSpPr>
            <a:spLocks noGrp="1"/>
          </p:cNvSpPr>
          <p:nvPr>
            <p:ph type="sldNum" sz="quarter" idx="11"/>
          </p:nvPr>
        </p:nvSpPr>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41292599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Footer Placeholder 9">
            <a:extLst>
              <a:ext uri="{FF2B5EF4-FFF2-40B4-BE49-F238E27FC236}">
                <a16:creationId xmlns:a16="http://schemas.microsoft.com/office/drawing/2014/main" id="{EF9E8124-9BD7-4745-8A51-F4F3A0E88B71}"/>
              </a:ext>
            </a:extLst>
          </p:cNvPr>
          <p:cNvSpPr>
            <a:spLocks noGrp="1"/>
          </p:cNvSpPr>
          <p:nvPr>
            <p:ph type="ftr" sz="quarter" idx="10"/>
          </p:nvPr>
        </p:nvSpPr>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11" name="Slide Number Placeholder 10">
            <a:extLst>
              <a:ext uri="{FF2B5EF4-FFF2-40B4-BE49-F238E27FC236}">
                <a16:creationId xmlns:a16="http://schemas.microsoft.com/office/drawing/2014/main" id="{76B8BE55-9CB9-194D-8FA8-0B1184430400}"/>
              </a:ext>
            </a:extLst>
          </p:cNvPr>
          <p:cNvSpPr>
            <a:spLocks noGrp="1"/>
          </p:cNvSpPr>
          <p:nvPr>
            <p:ph type="sldNum" sz="quarter" idx="11"/>
          </p:nvPr>
        </p:nvSpPr>
        <p:spPr/>
        <p:txBody>
          <a:bodyPr/>
          <a:lstStyle/>
          <a:p>
            <a:fld id="{BB5D696C-7C4B-4748-AD7A-B30C297BC295}"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10929099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02705"/>
            <a:ext cx="10515600" cy="1325563"/>
          </a:xfrm>
        </p:spPr>
        <p:txBody>
          <a:bodyPr/>
          <a:lstStyle>
            <a:lvl1pPr algn="ctr">
              <a:defRPr cap="all" baseline="0"/>
            </a:lvl1pPr>
          </a:lstStyle>
          <a:p>
            <a:r>
              <a:rPr lang="en-GB"/>
              <a:t>Click to edit Master title style</a:t>
            </a:r>
            <a:endParaRPr lang="en-US"/>
          </a:p>
        </p:txBody>
      </p:sp>
      <p:sp>
        <p:nvSpPr>
          <p:cNvPr id="6" name="Footer Placeholder 5">
            <a:extLst>
              <a:ext uri="{FF2B5EF4-FFF2-40B4-BE49-F238E27FC236}">
                <a16:creationId xmlns:a16="http://schemas.microsoft.com/office/drawing/2014/main" id="{548E67E0-9926-4B46-BF2F-522C8ECE8485}"/>
              </a:ext>
            </a:extLst>
          </p:cNvPr>
          <p:cNvSpPr>
            <a:spLocks noGrp="1"/>
          </p:cNvSpPr>
          <p:nvPr>
            <p:ph type="ftr" sz="quarter" idx="10"/>
          </p:nvPr>
        </p:nvSpPr>
        <p:spPr>
          <a:xfrm>
            <a:off x="2142499" y="6356351"/>
            <a:ext cx="9385508"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9" name="슬라이드 번호 개체 틀 12">
            <a:extLst>
              <a:ext uri="{FF2B5EF4-FFF2-40B4-BE49-F238E27FC236}">
                <a16:creationId xmlns:a16="http://schemas.microsoft.com/office/drawing/2014/main" id="{F6A5107B-5A49-904B-8FCA-1FC2462E4981}"/>
              </a:ext>
            </a:extLst>
          </p:cNvPr>
          <p:cNvSpPr>
            <a:spLocks noGrp="1"/>
          </p:cNvSpPr>
          <p:nvPr>
            <p:ph type="sldNum" sz="quarter" idx="20"/>
          </p:nvPr>
        </p:nvSpPr>
        <p:spPr>
          <a:xfrm>
            <a:off x="5898000" y="-7215"/>
            <a:ext cx="396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7" name="Picture 6">
            <a:extLst>
              <a:ext uri="{FF2B5EF4-FFF2-40B4-BE49-F238E27FC236}">
                <a16:creationId xmlns:a16="http://schemas.microsoft.com/office/drawing/2014/main" id="{1D2986CD-F0DA-FF43-8B04-1ECC2FDF40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6029" y="6354763"/>
            <a:ext cx="1109403" cy="396000"/>
          </a:xfrm>
          <a:prstGeom prst="rect">
            <a:avLst/>
          </a:prstGeom>
        </p:spPr>
      </p:pic>
      <p:pic>
        <p:nvPicPr>
          <p:cNvPr id="10" name="Picture 2">
            <a:extLst>
              <a:ext uri="{FF2B5EF4-FFF2-40B4-BE49-F238E27FC236}">
                <a16:creationId xmlns:a16="http://schemas.microsoft.com/office/drawing/2014/main" id="{FDA9CC7A-5D7D-8C43-BD21-7B712B545C6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13342" y="6431723"/>
            <a:ext cx="409695"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7570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86B0385-FB06-D247-BF1E-BDD07C82DEE3}"/>
              </a:ext>
            </a:extLst>
          </p:cNvPr>
          <p:cNvSpPr>
            <a:spLocks noGrp="1"/>
          </p:cNvSpPr>
          <p:nvPr>
            <p:ph type="ftr" sz="quarter" idx="10"/>
          </p:nvPr>
        </p:nvSpPr>
        <p:spPr>
          <a:xfrm>
            <a:off x="838200" y="6356352"/>
            <a:ext cx="10510381"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Tree>
    <p:extLst>
      <p:ext uri="{BB962C8B-B14F-4D97-AF65-F5344CB8AC3E}">
        <p14:creationId xmlns:p14="http://schemas.microsoft.com/office/powerpoint/2010/main" val="17104268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_1_no_background">
    <p:spTree>
      <p:nvGrpSpPr>
        <p:cNvPr id="1" name=""/>
        <p:cNvGrpSpPr/>
        <p:nvPr/>
      </p:nvGrpSpPr>
      <p:grpSpPr>
        <a:xfrm>
          <a:off x="0" y="0"/>
          <a:ext cx="0" cy="0"/>
          <a:chOff x="0" y="0"/>
          <a:chExt cx="0" cy="0"/>
        </a:xfrm>
      </p:grpSpPr>
      <p:sp>
        <p:nvSpPr>
          <p:cNvPr id="8" name="그림 개체 틀 7"/>
          <p:cNvSpPr>
            <a:spLocks noGrp="1"/>
          </p:cNvSpPr>
          <p:nvPr>
            <p:ph type="pic" sz="quarter" idx="13"/>
          </p:nvPr>
        </p:nvSpPr>
        <p:spPr>
          <a:xfrm>
            <a:off x="6351" y="-10160"/>
            <a:ext cx="12192000" cy="6858000"/>
          </a:xfrm>
        </p:spPr>
        <p:txBody>
          <a:bodyPr/>
          <a:lstStyle/>
          <a:p>
            <a:endParaRPr lang="ko-KR" altLang="en-US"/>
          </a:p>
        </p:txBody>
      </p:sp>
      <p:sp>
        <p:nvSpPr>
          <p:cNvPr id="10" name="그림 개체 틀 9"/>
          <p:cNvSpPr>
            <a:spLocks noGrp="1"/>
          </p:cNvSpPr>
          <p:nvPr>
            <p:ph type="pic" sz="quarter" idx="16"/>
          </p:nvPr>
        </p:nvSpPr>
        <p:spPr>
          <a:xfrm>
            <a:off x="289030" y="0"/>
            <a:ext cx="7483372" cy="6858000"/>
          </a:xfrm>
          <a:custGeom>
            <a:avLst/>
            <a:gdLst>
              <a:gd name="connsiteX0" fmla="*/ 3741687 w 7483372"/>
              <a:gd name="connsiteY0" fmla="*/ 1173163 h 6858000"/>
              <a:gd name="connsiteX1" fmla="*/ 1485849 w 7483372"/>
              <a:gd name="connsiteY1" fmla="*/ 3429001 h 6858000"/>
              <a:gd name="connsiteX2" fmla="*/ 3741687 w 7483372"/>
              <a:gd name="connsiteY2" fmla="*/ 5684839 h 6858000"/>
              <a:gd name="connsiteX3" fmla="*/ 5997525 w 7483372"/>
              <a:gd name="connsiteY3" fmla="*/ 3429001 h 6858000"/>
              <a:gd name="connsiteX4" fmla="*/ 3741687 w 7483372"/>
              <a:gd name="connsiteY4" fmla="*/ 1173163 h 6858000"/>
              <a:gd name="connsiteX5" fmla="*/ 2199390 w 7483372"/>
              <a:gd name="connsiteY5" fmla="*/ 0 h 6858000"/>
              <a:gd name="connsiteX6" fmla="*/ 5283982 w 7483372"/>
              <a:gd name="connsiteY6" fmla="*/ 0 h 6858000"/>
              <a:gd name="connsiteX7" fmla="*/ 5363862 w 7483372"/>
              <a:gd name="connsiteY7" fmla="*/ 36113 h 6858000"/>
              <a:gd name="connsiteX8" fmla="*/ 7483372 w 7483372"/>
              <a:gd name="connsiteY8" fmla="*/ 3408828 h 6858000"/>
              <a:gd name="connsiteX9" fmla="*/ 5198119 w 7483372"/>
              <a:gd name="connsiteY9" fmla="*/ 6856474 h 6858000"/>
              <a:gd name="connsiteX10" fmla="*/ 5194249 w 7483372"/>
              <a:gd name="connsiteY10" fmla="*/ 6858000 h 6858000"/>
              <a:gd name="connsiteX11" fmla="*/ 2289124 w 7483372"/>
              <a:gd name="connsiteY11" fmla="*/ 6858000 h 6858000"/>
              <a:gd name="connsiteX12" fmla="*/ 2285253 w 7483372"/>
              <a:gd name="connsiteY12" fmla="*/ 6856474 h 6858000"/>
              <a:gd name="connsiteX13" fmla="*/ 0 w 7483372"/>
              <a:gd name="connsiteY13" fmla="*/ 3408828 h 6858000"/>
              <a:gd name="connsiteX14" fmla="*/ 2119511 w 7483372"/>
              <a:gd name="connsiteY14" fmla="*/ 36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83372" h="6858000">
                <a:moveTo>
                  <a:pt x="3741687" y="1173163"/>
                </a:moveTo>
                <a:cubicBezTo>
                  <a:pt x="2495822" y="1173163"/>
                  <a:pt x="1485849" y="2183136"/>
                  <a:pt x="1485849" y="3429001"/>
                </a:cubicBezTo>
                <a:cubicBezTo>
                  <a:pt x="1485849" y="4674866"/>
                  <a:pt x="2495822" y="5684839"/>
                  <a:pt x="3741687" y="5684839"/>
                </a:cubicBezTo>
                <a:cubicBezTo>
                  <a:pt x="4987552" y="5684839"/>
                  <a:pt x="5997525" y="4674866"/>
                  <a:pt x="5997525" y="3429001"/>
                </a:cubicBezTo>
                <a:cubicBezTo>
                  <a:pt x="5997525" y="2183136"/>
                  <a:pt x="4987552" y="1173163"/>
                  <a:pt x="3741687" y="1173163"/>
                </a:cubicBezTo>
                <a:close/>
                <a:moveTo>
                  <a:pt x="2199390" y="0"/>
                </a:moveTo>
                <a:lnTo>
                  <a:pt x="5283982" y="0"/>
                </a:lnTo>
                <a:lnTo>
                  <a:pt x="5363862" y="36113"/>
                </a:lnTo>
                <a:cubicBezTo>
                  <a:pt x="6617956" y="640397"/>
                  <a:pt x="7483372" y="1923549"/>
                  <a:pt x="7483372" y="3408828"/>
                </a:cubicBezTo>
                <a:cubicBezTo>
                  <a:pt x="7483372" y="4958685"/>
                  <a:pt x="6541067" y="6288455"/>
                  <a:pt x="5198119" y="6856474"/>
                </a:cubicBezTo>
                <a:lnTo>
                  <a:pt x="5194249" y="6858000"/>
                </a:lnTo>
                <a:lnTo>
                  <a:pt x="2289124" y="6858000"/>
                </a:lnTo>
                <a:lnTo>
                  <a:pt x="2285253" y="6856474"/>
                </a:lnTo>
                <a:cubicBezTo>
                  <a:pt x="942306" y="6288455"/>
                  <a:pt x="0" y="4958685"/>
                  <a:pt x="0" y="3408828"/>
                </a:cubicBezTo>
                <a:cubicBezTo>
                  <a:pt x="0" y="1923549"/>
                  <a:pt x="865416" y="640397"/>
                  <a:pt x="2119511" y="36113"/>
                </a:cubicBezTo>
                <a:close/>
              </a:path>
            </a:pathLst>
          </a:custGeom>
        </p:spPr>
        <p:txBody>
          <a:bodyPr wrap="square">
            <a:noAutofit/>
          </a:bodyPr>
          <a:lstStyle/>
          <a:p>
            <a:endParaRPr lang="ko-KR" altLang="en-US"/>
          </a:p>
        </p:txBody>
      </p:sp>
      <p:sp>
        <p:nvSpPr>
          <p:cNvPr id="20" name="그림 개체 틀 19"/>
          <p:cNvSpPr>
            <a:spLocks noGrp="1"/>
          </p:cNvSpPr>
          <p:nvPr>
            <p:ph type="pic" sz="quarter" idx="17"/>
          </p:nvPr>
        </p:nvSpPr>
        <p:spPr>
          <a:xfrm>
            <a:off x="4790661" y="3"/>
            <a:ext cx="4024728" cy="3368607"/>
          </a:xfrm>
          <a:custGeom>
            <a:avLst/>
            <a:gdLst>
              <a:gd name="connsiteX0" fmla="*/ 528775 w 4024728"/>
              <a:gd name="connsiteY0" fmla="*/ 0 h 3368607"/>
              <a:gd name="connsiteX1" fmla="*/ 3495954 w 4024728"/>
              <a:gd name="connsiteY1" fmla="*/ 0 h 3368607"/>
              <a:gd name="connsiteX2" fmla="*/ 3565202 w 4024728"/>
              <a:gd name="connsiteY2" fmla="*/ 76193 h 3368607"/>
              <a:gd name="connsiteX3" fmla="*/ 4024728 w 4024728"/>
              <a:gd name="connsiteY3" fmla="*/ 1356243 h 3368607"/>
              <a:gd name="connsiteX4" fmla="*/ 2012364 w 4024728"/>
              <a:gd name="connsiteY4" fmla="*/ 3368607 h 3368607"/>
              <a:gd name="connsiteX5" fmla="*/ 0 w 4024728"/>
              <a:gd name="connsiteY5" fmla="*/ 1356243 h 3368607"/>
              <a:gd name="connsiteX6" fmla="*/ 459526 w 4024728"/>
              <a:gd name="connsiteY6" fmla="*/ 76193 h 33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4728" h="3368607">
                <a:moveTo>
                  <a:pt x="528775" y="0"/>
                </a:moveTo>
                <a:lnTo>
                  <a:pt x="3495954" y="0"/>
                </a:lnTo>
                <a:lnTo>
                  <a:pt x="3565202" y="76193"/>
                </a:lnTo>
                <a:cubicBezTo>
                  <a:pt x="3852277" y="424048"/>
                  <a:pt x="4024728" y="870006"/>
                  <a:pt x="4024728" y="1356243"/>
                </a:cubicBezTo>
                <a:cubicBezTo>
                  <a:pt x="4024728" y="2467641"/>
                  <a:pt x="3123762" y="3368607"/>
                  <a:pt x="2012364" y="3368607"/>
                </a:cubicBezTo>
                <a:cubicBezTo>
                  <a:pt x="900966" y="3368607"/>
                  <a:pt x="0" y="2467641"/>
                  <a:pt x="0" y="1356243"/>
                </a:cubicBezTo>
                <a:cubicBezTo>
                  <a:pt x="0" y="870006"/>
                  <a:pt x="172451" y="424048"/>
                  <a:pt x="459526" y="76193"/>
                </a:cubicBezTo>
                <a:close/>
              </a:path>
            </a:pathLst>
          </a:custGeom>
        </p:spPr>
        <p:txBody>
          <a:bodyPr wrap="square">
            <a:noAutofit/>
          </a:bodyPr>
          <a:lstStyle/>
          <a:p>
            <a:endParaRPr lang="ko-KR" altLang="en-US"/>
          </a:p>
        </p:txBody>
      </p:sp>
      <p:sp>
        <p:nvSpPr>
          <p:cNvPr id="11" name="Text Placeholder 8">
            <a:extLst>
              <a:ext uri="{FF2B5EF4-FFF2-40B4-BE49-F238E27FC236}">
                <a16:creationId xmlns:a16="http://schemas.microsoft.com/office/drawing/2014/main" id="{C167E905-9829-3A48-B64E-3F05C83C529D}"/>
              </a:ext>
            </a:extLst>
          </p:cNvPr>
          <p:cNvSpPr>
            <a:spLocks noGrp="1"/>
          </p:cNvSpPr>
          <p:nvPr>
            <p:ph type="body" sz="quarter" idx="18" hasCustomPrompt="1"/>
          </p:nvPr>
        </p:nvSpPr>
        <p:spPr>
          <a:xfrm>
            <a:off x="2578100" y="3749742"/>
            <a:ext cx="9220200" cy="2006600"/>
          </a:xfrm>
        </p:spPr>
        <p:txBody>
          <a:bodyPr>
            <a:noAutofit/>
          </a:bodyPr>
          <a:lstStyle>
            <a:lvl1pPr marL="0" indent="0">
              <a:buNone/>
              <a:defRPr sz="6000" b="1">
                <a:solidFill>
                  <a:schemeClr val="accent1"/>
                </a:solidFill>
                <a:latin typeface="+mj-lt"/>
                <a:ea typeface="Helvetica Neue" panose="02000503000000020004" pitchFamily="2" charset="0"/>
                <a:cs typeface="Helvetica Neue" panose="02000503000000020004" pitchFamily="2"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72020A61-98B8-4D42-B44D-28436F578240}"/>
              </a:ext>
            </a:extLst>
          </p:cNvPr>
          <p:cNvSpPr>
            <a:spLocks noGrp="1"/>
          </p:cNvSpPr>
          <p:nvPr>
            <p:ph type="body" sz="quarter" idx="19"/>
          </p:nvPr>
        </p:nvSpPr>
        <p:spPr>
          <a:xfrm>
            <a:off x="6261100" y="3038475"/>
            <a:ext cx="5537200" cy="520700"/>
          </a:xfrm>
        </p:spPr>
        <p:txBody>
          <a:bodyPr/>
          <a:lstStyle>
            <a:lvl1pPr marL="0" indent="0">
              <a:buNone/>
              <a:defRPr b="0" i="0">
                <a:solidFill>
                  <a:schemeClr val="bg1"/>
                </a:solidFill>
                <a:latin typeface="Calibri Light" panose="020F0302020204030204" pitchFamily="34" charset="0"/>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a:t>Click to edit Master text styles</a:t>
            </a:r>
          </a:p>
        </p:txBody>
      </p:sp>
      <p:sp>
        <p:nvSpPr>
          <p:cNvPr id="13" name="Text Placeholder 11">
            <a:extLst>
              <a:ext uri="{FF2B5EF4-FFF2-40B4-BE49-F238E27FC236}">
                <a16:creationId xmlns:a16="http://schemas.microsoft.com/office/drawing/2014/main" id="{EEB0AF54-F642-CC4C-A853-9CACB1646C6C}"/>
              </a:ext>
            </a:extLst>
          </p:cNvPr>
          <p:cNvSpPr>
            <a:spLocks noGrp="1"/>
          </p:cNvSpPr>
          <p:nvPr>
            <p:ph type="body" sz="quarter" idx="20" hasCustomPrompt="1"/>
          </p:nvPr>
        </p:nvSpPr>
        <p:spPr>
          <a:xfrm>
            <a:off x="6261100" y="2063115"/>
            <a:ext cx="5537200" cy="520700"/>
          </a:xfrm>
        </p:spPr>
        <p:txBody>
          <a:bodyPr>
            <a:normAutofit/>
          </a:bodyPr>
          <a:lstStyle>
            <a:lvl1pPr marL="0" indent="0" algn="r">
              <a:buNone/>
              <a:defRPr sz="1200" b="0" i="0">
                <a:solidFill>
                  <a:schemeClr val="bg1"/>
                </a:solidFill>
                <a:latin typeface="+mj-lt"/>
                <a:cs typeface="Calibri Light" panose="020F0302020204030204" pitchFamily="34" charset="0"/>
              </a:defRPr>
            </a:lvl1pPr>
            <a:lvl2pPr marL="342900" indent="0">
              <a:buNone/>
              <a:defRPr b="0" i="0">
                <a:solidFill>
                  <a:schemeClr val="bg1"/>
                </a:solidFill>
                <a:latin typeface="Calibri Light" panose="020F0302020204030204" pitchFamily="34" charset="0"/>
                <a:cs typeface="Calibri Light" panose="020F0302020204030204" pitchFamily="34" charset="0"/>
              </a:defRPr>
            </a:lvl2pPr>
            <a:lvl3pPr marL="685800" indent="0">
              <a:buNone/>
              <a:defRPr b="0" i="0">
                <a:solidFill>
                  <a:schemeClr val="bg1"/>
                </a:solidFill>
                <a:latin typeface="Calibri Light" panose="020F0302020204030204" pitchFamily="34" charset="0"/>
                <a:cs typeface="Calibri Light" panose="020F0302020204030204" pitchFamily="34" charset="0"/>
              </a:defRPr>
            </a:lvl3pPr>
            <a:lvl4pPr marL="1028700" indent="0">
              <a:buNone/>
              <a:defRPr b="0" i="0">
                <a:solidFill>
                  <a:schemeClr val="bg1"/>
                </a:solidFill>
                <a:latin typeface="Calibri Light" panose="020F0302020204030204" pitchFamily="34" charset="0"/>
                <a:cs typeface="Calibri Light" panose="020F0302020204030204" pitchFamily="34" charset="0"/>
              </a:defRPr>
            </a:lvl4pPr>
            <a:lvl5pPr marL="13716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GB"/>
              <a:t>CLICK TO EDIT MASTER TEXT STYLES</a:t>
            </a:r>
          </a:p>
        </p:txBody>
      </p:sp>
      <p:pic>
        <p:nvPicPr>
          <p:cNvPr id="14" name="Picture 13">
            <a:extLst>
              <a:ext uri="{FF2B5EF4-FFF2-40B4-BE49-F238E27FC236}">
                <a16:creationId xmlns:a16="http://schemas.microsoft.com/office/drawing/2014/main" id="{59D6FC93-08E4-3643-8D34-1D4297EB1D39}"/>
              </a:ext>
            </a:extLst>
          </p:cNvPr>
          <p:cNvPicPr>
            <a:picLocks noChangeAspect="1"/>
          </p:cNvPicPr>
          <p:nvPr userDrawn="1"/>
        </p:nvPicPr>
        <p:blipFill>
          <a:blip r:embed="rId2">
            <a:biLevel thresh="50000"/>
            <a:extLst>
              <a:ext uri="{28A0092B-C50C-407E-A947-70E740481C1C}">
                <a14:useLocalDpi xmlns:a14="http://schemas.microsoft.com/office/drawing/2010/main"/>
              </a:ext>
            </a:extLst>
          </a:blip>
          <a:stretch>
            <a:fillRect/>
          </a:stretch>
        </p:blipFill>
        <p:spPr>
          <a:xfrm>
            <a:off x="10156965" y="264418"/>
            <a:ext cx="388801" cy="324000"/>
          </a:xfrm>
          <a:prstGeom prst="rect">
            <a:avLst/>
          </a:prstGeom>
        </p:spPr>
      </p:pic>
      <p:sp>
        <p:nvSpPr>
          <p:cNvPr id="15" name="Title 1">
            <a:extLst>
              <a:ext uri="{FF2B5EF4-FFF2-40B4-BE49-F238E27FC236}">
                <a16:creationId xmlns:a16="http://schemas.microsoft.com/office/drawing/2014/main" id="{F1C04362-43E0-8443-9DD7-E8C7838A0A0B}"/>
              </a:ext>
            </a:extLst>
          </p:cNvPr>
          <p:cNvSpPr txBox="1">
            <a:spLocks/>
          </p:cNvSpPr>
          <p:nvPr userDrawn="1"/>
        </p:nvSpPr>
        <p:spPr>
          <a:xfrm>
            <a:off x="10321713" y="295195"/>
            <a:ext cx="1476587" cy="184666"/>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r"/>
            <a:r>
              <a:rPr lang="en-US" sz="1200" b="1" spc="0">
                <a:solidFill>
                  <a:srgbClr val="FFFFFF"/>
                </a:solidFill>
                <a:latin typeface="Calibri Light" panose="020F0302020204030204"/>
                <a:ea typeface="Open Sans" charset="0"/>
                <a:cs typeface="Open Sans" charset="0"/>
              </a:rPr>
              <a:t>@</a:t>
            </a:r>
            <a:r>
              <a:rPr lang="en-US" sz="1200" b="1" spc="0" err="1">
                <a:solidFill>
                  <a:srgbClr val="FFFFFF"/>
                </a:solidFill>
                <a:latin typeface="Calibri Light" panose="020F0302020204030204"/>
                <a:ea typeface="Open Sans" charset="0"/>
                <a:cs typeface="Open Sans" charset="0"/>
              </a:rPr>
              <a:t>openaire_eu</a:t>
            </a:r>
            <a:endParaRPr lang="en-US" sz="1200" b="1" spc="0">
              <a:solidFill>
                <a:srgbClr val="FFFFFF"/>
              </a:solidFill>
              <a:latin typeface="Calibri Light" panose="020F0302020204030204"/>
              <a:ea typeface="Open Sans" charset="0"/>
              <a:cs typeface="Open Sans" charset="0"/>
            </a:endParaRPr>
          </a:p>
        </p:txBody>
      </p:sp>
      <p:pic>
        <p:nvPicPr>
          <p:cNvPr id="16" name="Graphic 15">
            <a:extLst>
              <a:ext uri="{FF2B5EF4-FFF2-40B4-BE49-F238E27FC236}">
                <a16:creationId xmlns:a16="http://schemas.microsoft.com/office/drawing/2014/main" id="{5DA24E07-433B-D04F-80AA-B81E631A66B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48592" y="6387072"/>
            <a:ext cx="324000" cy="324000"/>
          </a:xfrm>
          <a:prstGeom prst="rect">
            <a:avLst/>
          </a:prstGeom>
        </p:spPr>
      </p:pic>
      <p:sp>
        <p:nvSpPr>
          <p:cNvPr id="4" name="바닥글 개체 틀 3"/>
          <p:cNvSpPr>
            <a:spLocks noGrp="1"/>
          </p:cNvSpPr>
          <p:nvPr>
            <p:ph type="ftr" sz="quarter" idx="11"/>
          </p:nvPr>
        </p:nvSpPr>
        <p:spPr>
          <a:xfrm>
            <a:off x="393701" y="6356352"/>
            <a:ext cx="7759700" cy="365125"/>
          </a:xfrm>
        </p:spPr>
        <p:txBody>
          <a:bodyPr/>
          <a:lstStyle>
            <a:lvl1pPr>
              <a:defRPr>
                <a:solidFill>
                  <a:schemeClr val="bg1">
                    <a:lumMod val="95000"/>
                  </a:schemeClr>
                </a:solidFill>
              </a:defRPr>
            </a:lvl1pPr>
          </a:lstStyle>
          <a:p>
            <a:r>
              <a:rPr lang="en-GB" altLang="ko-KR">
                <a:solidFill>
                  <a:srgbClr val="FFFFFF">
                    <a:lumMod val="95000"/>
                  </a:srgbClr>
                </a:solidFill>
              </a:rPr>
              <a:t>Evidence Based Policymaking in Europe Summit: 2021 | Dec 9-10, 2021</a:t>
            </a:r>
            <a:endParaRPr lang="ko-KR" altLang="en-US">
              <a:solidFill>
                <a:srgbClr val="FFFFFF">
                  <a:lumMod val="95000"/>
                </a:srgbClr>
              </a:solidFill>
            </a:endParaRPr>
          </a:p>
        </p:txBody>
      </p:sp>
    </p:spTree>
    <p:extLst>
      <p:ext uri="{BB962C8B-B14F-4D97-AF65-F5344CB8AC3E}">
        <p14:creationId xmlns:p14="http://schemas.microsoft.com/office/powerpoint/2010/main" val="26162885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_background_picture">
    <p:spTree>
      <p:nvGrpSpPr>
        <p:cNvPr id="1" name=""/>
        <p:cNvGrpSpPr/>
        <p:nvPr/>
      </p:nvGrpSpPr>
      <p:grpSpPr>
        <a:xfrm>
          <a:off x="0" y="0"/>
          <a:ext cx="0" cy="0"/>
          <a:chOff x="0" y="0"/>
          <a:chExt cx="0" cy="0"/>
        </a:xfrm>
      </p:grpSpPr>
      <p:pic>
        <p:nvPicPr>
          <p:cNvPr id="3" name="Picture 2" descr="A picture containing night sky&#10;&#10;Description automatically generated">
            <a:extLst>
              <a:ext uri="{FF2B5EF4-FFF2-40B4-BE49-F238E27FC236}">
                <a16:creationId xmlns:a16="http://schemas.microsoft.com/office/drawing/2014/main" id="{59F22E89-4B44-C946-981E-F7522714D6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06" y="-12358"/>
            <a:ext cx="12275201" cy="6912000"/>
          </a:xfrm>
          <a:prstGeom prst="rect">
            <a:avLst/>
          </a:prstGeom>
        </p:spPr>
      </p:pic>
      <p:sp>
        <p:nvSpPr>
          <p:cNvPr id="12" name="바닥글 개체 틀 11"/>
          <p:cNvSpPr>
            <a:spLocks noGrp="1"/>
          </p:cNvSpPr>
          <p:nvPr>
            <p:ph type="ftr" sz="quarter" idx="16"/>
          </p:nvPr>
        </p:nvSpPr>
        <p:spPr>
          <a:xfrm>
            <a:off x="1357185" y="6343995"/>
            <a:ext cx="9477633"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4" name="Title 3">
            <a:extLst>
              <a:ext uri="{FF2B5EF4-FFF2-40B4-BE49-F238E27FC236}">
                <a16:creationId xmlns:a16="http://schemas.microsoft.com/office/drawing/2014/main" id="{88F11581-11D1-C846-9475-A921FBF66FF3}"/>
              </a:ext>
            </a:extLst>
          </p:cNvPr>
          <p:cNvSpPr>
            <a:spLocks noGrp="1"/>
          </p:cNvSpPr>
          <p:nvPr>
            <p:ph type="title" hasCustomPrompt="1"/>
          </p:nvPr>
        </p:nvSpPr>
        <p:spPr>
          <a:xfrm>
            <a:off x="2834847" y="962691"/>
            <a:ext cx="6522308" cy="1325563"/>
          </a:xfrm>
        </p:spPr>
        <p:txBody>
          <a:bodyPr/>
          <a:lstStyle>
            <a:lvl1pPr algn="ctr">
              <a:defRPr>
                <a:solidFill>
                  <a:schemeClr val="bg1"/>
                </a:solidFill>
                <a:latin typeface="+mj-lt"/>
              </a:defRPr>
            </a:lvl1pPr>
          </a:lstStyle>
          <a:p>
            <a:r>
              <a:rPr lang="en-GB"/>
              <a:t>CLICK TO EDIT MASTER TITLE STYLE</a:t>
            </a:r>
            <a:endParaRPr lang="x-none"/>
          </a:p>
        </p:txBody>
      </p:sp>
      <p:sp>
        <p:nvSpPr>
          <p:cNvPr id="6" name="Text Placeholder 5">
            <a:extLst>
              <a:ext uri="{FF2B5EF4-FFF2-40B4-BE49-F238E27FC236}">
                <a16:creationId xmlns:a16="http://schemas.microsoft.com/office/drawing/2014/main" id="{92917694-014E-9346-AFD1-0AB023032CD5}"/>
              </a:ext>
            </a:extLst>
          </p:cNvPr>
          <p:cNvSpPr>
            <a:spLocks noGrp="1"/>
          </p:cNvSpPr>
          <p:nvPr>
            <p:ph type="body" sz="quarter" idx="18"/>
          </p:nvPr>
        </p:nvSpPr>
        <p:spPr>
          <a:xfrm>
            <a:off x="2203622" y="2645461"/>
            <a:ext cx="7784757" cy="3163888"/>
          </a:xfrm>
        </p:spPr>
        <p:txBody>
          <a:bodyPr numCol="2">
            <a:normAutofit/>
          </a:bodyPr>
          <a:lstStyle>
            <a:lvl1pPr marL="385763" indent="-385763">
              <a:lnSpc>
                <a:spcPct val="100000"/>
              </a:lnSpc>
              <a:spcAft>
                <a:spcPts val="900"/>
              </a:spcAft>
              <a:buFont typeface="+mj-lt"/>
              <a:buAutoNum type="arabicPeriod"/>
              <a:defRPr sz="1800">
                <a:solidFill>
                  <a:schemeClr val="bg1"/>
                </a:solidFill>
              </a:defRPr>
            </a:lvl1pPr>
            <a:lvl2pPr marL="3429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a:t>
            </a:r>
          </a:p>
          <a:p>
            <a:pPr lvl="0"/>
            <a:r>
              <a:rPr lang="en-GB" err="1"/>
              <a:t>Kjfkajfk</a:t>
            </a:r>
            <a:endParaRPr lang="en-GB"/>
          </a:p>
          <a:p>
            <a:pPr lvl="0"/>
            <a:r>
              <a:rPr lang="en-GB" err="1"/>
              <a:t>Fdkjfkdsljksl</a:t>
            </a:r>
            <a:endParaRPr lang="en-GB"/>
          </a:p>
          <a:p>
            <a:pPr lvl="0"/>
            <a:r>
              <a:rPr lang="en-GB" err="1"/>
              <a:t>Kjfkdjflkas</a:t>
            </a:r>
            <a:endParaRPr lang="en-GB"/>
          </a:p>
          <a:p>
            <a:pPr lvl="0"/>
            <a:r>
              <a:rPr lang="en-GB" err="1"/>
              <a:t>Jfkladfjlkasjf</a:t>
            </a:r>
            <a:endParaRPr lang="en-GB"/>
          </a:p>
          <a:p>
            <a:pPr lvl="0"/>
            <a:r>
              <a:rPr lang="en-GB" err="1"/>
              <a:t>Fjdkfjsldkj</a:t>
            </a:r>
            <a:endParaRPr lang="en-GB"/>
          </a:p>
          <a:p>
            <a:pPr lvl="0"/>
            <a:r>
              <a:rPr lang="en-GB" err="1"/>
              <a:t>Jkfjasdklfjalsk</a:t>
            </a:r>
            <a:endParaRPr lang="en-GB"/>
          </a:p>
          <a:p>
            <a:pPr lvl="0"/>
            <a:endParaRPr lang="en-GB"/>
          </a:p>
        </p:txBody>
      </p:sp>
      <p:sp>
        <p:nvSpPr>
          <p:cNvPr id="10" name="슬라이드 번호 개체 틀 12">
            <a:extLst>
              <a:ext uri="{FF2B5EF4-FFF2-40B4-BE49-F238E27FC236}">
                <a16:creationId xmlns:a16="http://schemas.microsoft.com/office/drawing/2014/main" id="{1AEA3658-62EB-A24B-8B5C-38127754A5B9}"/>
              </a:ext>
            </a:extLst>
          </p:cNvPr>
          <p:cNvSpPr>
            <a:spLocks noGrp="1"/>
          </p:cNvSpPr>
          <p:nvPr>
            <p:ph type="sldNum" sz="quarter" idx="17"/>
          </p:nvPr>
        </p:nvSpPr>
        <p:spPr>
          <a:xfrm>
            <a:off x="5898000" y="-7215"/>
            <a:ext cx="396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7" descr="A picture containing text, clipart&#10;&#10;Description automatically generated">
            <a:extLst>
              <a:ext uri="{FF2B5EF4-FFF2-40B4-BE49-F238E27FC236}">
                <a16:creationId xmlns:a16="http://schemas.microsoft.com/office/drawing/2014/main" id="{18B13439-71EF-5F4B-B473-842C9AAF25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991" y="6316329"/>
            <a:ext cx="1181615" cy="420452"/>
          </a:xfrm>
          <a:prstGeom prst="rect">
            <a:avLst/>
          </a:prstGeom>
        </p:spPr>
      </p:pic>
    </p:spTree>
    <p:extLst>
      <p:ext uri="{BB962C8B-B14F-4D97-AF65-F5344CB8AC3E}">
        <p14:creationId xmlns:p14="http://schemas.microsoft.com/office/powerpoint/2010/main" val="40324561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_and_content_image_side">
    <p:spTree>
      <p:nvGrpSpPr>
        <p:cNvPr id="1" name=""/>
        <p:cNvGrpSpPr/>
        <p:nvPr/>
      </p:nvGrpSpPr>
      <p:grpSpPr>
        <a:xfrm>
          <a:off x="0" y="0"/>
          <a:ext cx="0" cy="0"/>
          <a:chOff x="0" y="0"/>
          <a:chExt cx="0" cy="0"/>
        </a:xfrm>
      </p:grpSpPr>
      <p:sp>
        <p:nvSpPr>
          <p:cNvPr id="14" name="그림 개체 틀 13"/>
          <p:cNvSpPr>
            <a:spLocks noGrp="1"/>
          </p:cNvSpPr>
          <p:nvPr>
            <p:ph type="pic" sz="quarter" idx="15"/>
          </p:nvPr>
        </p:nvSpPr>
        <p:spPr>
          <a:xfrm>
            <a:off x="0" y="717886"/>
            <a:ext cx="2452915" cy="4905828"/>
          </a:xfrm>
          <a:custGeom>
            <a:avLst/>
            <a:gdLst>
              <a:gd name="connsiteX0" fmla="*/ 0 w 2452914"/>
              <a:gd name="connsiteY0" fmla="*/ 0 h 4905828"/>
              <a:gd name="connsiteX1" fmla="*/ 2452914 w 2452914"/>
              <a:gd name="connsiteY1" fmla="*/ 2452914 h 4905828"/>
              <a:gd name="connsiteX2" fmla="*/ 0 w 2452914"/>
              <a:gd name="connsiteY2" fmla="*/ 4905828 h 4905828"/>
              <a:gd name="connsiteX3" fmla="*/ 0 w 2452914"/>
              <a:gd name="connsiteY3" fmla="*/ 3679371 h 4905828"/>
              <a:gd name="connsiteX4" fmla="*/ 1226457 w 2452914"/>
              <a:gd name="connsiteY4" fmla="*/ 2452914 h 4905828"/>
              <a:gd name="connsiteX5" fmla="*/ 0 w 2452914"/>
              <a:gd name="connsiteY5" fmla="*/ 1226457 h 4905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2914" h="4905828">
                <a:moveTo>
                  <a:pt x="0" y="0"/>
                </a:moveTo>
                <a:cubicBezTo>
                  <a:pt x="1354707" y="0"/>
                  <a:pt x="2452914" y="1098207"/>
                  <a:pt x="2452914" y="2452914"/>
                </a:cubicBezTo>
                <a:cubicBezTo>
                  <a:pt x="2452914" y="3807621"/>
                  <a:pt x="1354707" y="4905828"/>
                  <a:pt x="0" y="4905828"/>
                </a:cubicBezTo>
                <a:lnTo>
                  <a:pt x="0" y="3679371"/>
                </a:lnTo>
                <a:cubicBezTo>
                  <a:pt x="677353" y="3679371"/>
                  <a:pt x="1226457" y="3130267"/>
                  <a:pt x="1226457" y="2452914"/>
                </a:cubicBezTo>
                <a:cubicBezTo>
                  <a:pt x="1226457" y="1775561"/>
                  <a:pt x="677353" y="1226457"/>
                  <a:pt x="0" y="1226457"/>
                </a:cubicBezTo>
                <a:close/>
              </a:path>
            </a:pathLst>
          </a:custGeom>
        </p:spPr>
        <p:txBody>
          <a:bodyPr wrap="square">
            <a:noAutofit/>
          </a:bodyPr>
          <a:lstStyle/>
          <a:p>
            <a:endParaRPr lang="ko-KR" altLang="en-US"/>
          </a:p>
        </p:txBody>
      </p:sp>
      <p:sp>
        <p:nvSpPr>
          <p:cNvPr id="2" name="Footer Placeholder 1">
            <a:extLst>
              <a:ext uri="{FF2B5EF4-FFF2-40B4-BE49-F238E27FC236}">
                <a16:creationId xmlns:a16="http://schemas.microsoft.com/office/drawing/2014/main" id="{AA81B8A3-DEED-0C46-8830-E9531C503FFF}"/>
              </a:ext>
            </a:extLst>
          </p:cNvPr>
          <p:cNvSpPr>
            <a:spLocks noGrp="1"/>
          </p:cNvSpPr>
          <p:nvPr>
            <p:ph type="ftr" sz="quarter" idx="17"/>
          </p:nvPr>
        </p:nvSpPr>
        <p:spPr>
          <a:xfrm>
            <a:off x="2060944" y="6356351"/>
            <a:ext cx="9155696"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a16="http://schemas.microsoft.com/office/drawing/2014/main" id="{5371B642-A3A3-4245-9B05-EC4A9ED0C30C}"/>
              </a:ext>
            </a:extLst>
          </p:cNvPr>
          <p:cNvSpPr>
            <a:spLocks noGrp="1"/>
          </p:cNvSpPr>
          <p:nvPr>
            <p:ph type="title" hasCustomPrompt="1"/>
          </p:nvPr>
        </p:nvSpPr>
        <p:spPr>
          <a:xfrm>
            <a:off x="2889504" y="662959"/>
            <a:ext cx="8327136" cy="1289651"/>
          </a:xfrm>
        </p:spPr>
        <p:txBody>
          <a:bodyPr>
            <a:normAutofit/>
          </a:bodyPr>
          <a:lstStyle>
            <a:lvl1pPr>
              <a:defRPr sz="3000" b="1"/>
            </a:lvl1pPr>
          </a:lstStyle>
          <a:p>
            <a:r>
              <a:rPr lang="en-GB"/>
              <a:t>CLICK TO EDIT MASTER TITLE STYLE</a:t>
            </a:r>
            <a:endParaRPr lang="x-none"/>
          </a:p>
        </p:txBody>
      </p:sp>
      <p:sp>
        <p:nvSpPr>
          <p:cNvPr id="11" name="Text Placeholder 10">
            <a:extLst>
              <a:ext uri="{FF2B5EF4-FFF2-40B4-BE49-F238E27FC236}">
                <a16:creationId xmlns:a16="http://schemas.microsoft.com/office/drawing/2014/main" id="{1F7A88DF-AAAD-7B48-9B0D-503B5C067F9F}"/>
              </a:ext>
            </a:extLst>
          </p:cNvPr>
          <p:cNvSpPr>
            <a:spLocks noGrp="1"/>
          </p:cNvSpPr>
          <p:nvPr>
            <p:ph type="body" sz="quarter" idx="19"/>
          </p:nvPr>
        </p:nvSpPr>
        <p:spPr>
          <a:xfrm>
            <a:off x="2889504" y="1952609"/>
            <a:ext cx="8327136" cy="4140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pic>
        <p:nvPicPr>
          <p:cNvPr id="28" name="Picture 27" descr="Shape, icon, circle&#10;&#10;Description automatically generated">
            <a:extLst>
              <a:ext uri="{FF2B5EF4-FFF2-40B4-BE49-F238E27FC236}">
                <a16:creationId xmlns:a16="http://schemas.microsoft.com/office/drawing/2014/main" id="{83D489A5-A88B-F84C-A113-CF1A6790AC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1392" y="1952608"/>
            <a:ext cx="2448000" cy="2448000"/>
          </a:xfrm>
          <a:prstGeom prst="rect">
            <a:avLst/>
          </a:prstGeom>
        </p:spPr>
      </p:pic>
      <p:sp>
        <p:nvSpPr>
          <p:cNvPr id="31" name="슬라이드 번호 개체 틀 12">
            <a:extLst>
              <a:ext uri="{FF2B5EF4-FFF2-40B4-BE49-F238E27FC236}">
                <a16:creationId xmlns:a16="http://schemas.microsoft.com/office/drawing/2014/main" id="{9829469D-F4E9-E74D-8582-E14A1F5F5C36}"/>
              </a:ext>
            </a:extLst>
          </p:cNvPr>
          <p:cNvSpPr>
            <a:spLocks noGrp="1"/>
          </p:cNvSpPr>
          <p:nvPr>
            <p:ph type="sldNum" sz="quarter" idx="20"/>
          </p:nvPr>
        </p:nvSpPr>
        <p:spPr>
          <a:xfrm>
            <a:off x="5898000" y="-7215"/>
            <a:ext cx="396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10" name="Picture 9">
            <a:extLst>
              <a:ext uri="{FF2B5EF4-FFF2-40B4-BE49-F238E27FC236}">
                <a16:creationId xmlns:a16="http://schemas.microsoft.com/office/drawing/2014/main" id="{451DE1C5-7126-1B4E-B550-7F12504C6DF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029" y="6354763"/>
            <a:ext cx="1109403" cy="396000"/>
          </a:xfrm>
          <a:prstGeom prst="rect">
            <a:avLst/>
          </a:prstGeom>
        </p:spPr>
      </p:pic>
      <p:pic>
        <p:nvPicPr>
          <p:cNvPr id="12" name="Picture 2">
            <a:extLst>
              <a:ext uri="{FF2B5EF4-FFF2-40B4-BE49-F238E27FC236}">
                <a16:creationId xmlns:a16="http://schemas.microsoft.com/office/drawing/2014/main" id="{112B389F-F556-5545-9A82-F212B7FB2B6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513342" y="6431723"/>
            <a:ext cx="409695"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7377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_and_content_image_side">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5A4DD70E-AC35-4D40-B7A5-3C289AC68C32}"/>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0" y="0"/>
            <a:ext cx="8403811" cy="6858000"/>
          </a:xfrm>
          <a:prstGeom prst="rect">
            <a:avLst/>
          </a:prstGeom>
        </p:spPr>
      </p:pic>
      <p:sp>
        <p:nvSpPr>
          <p:cNvPr id="2" name="Footer Placeholder 1">
            <a:extLst>
              <a:ext uri="{FF2B5EF4-FFF2-40B4-BE49-F238E27FC236}">
                <a16:creationId xmlns:a16="http://schemas.microsoft.com/office/drawing/2014/main" id="{AA81B8A3-DEED-0C46-8830-E9531C503FFF}"/>
              </a:ext>
            </a:extLst>
          </p:cNvPr>
          <p:cNvSpPr>
            <a:spLocks noGrp="1"/>
          </p:cNvSpPr>
          <p:nvPr>
            <p:ph type="ftr" sz="quarter" idx="17"/>
          </p:nvPr>
        </p:nvSpPr>
        <p:spPr>
          <a:xfrm>
            <a:off x="2060944" y="6356351"/>
            <a:ext cx="9155696" cy="34833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a16="http://schemas.microsoft.com/office/drawing/2014/main" id="{5371B642-A3A3-4245-9B05-EC4A9ED0C30C}"/>
              </a:ext>
            </a:extLst>
          </p:cNvPr>
          <p:cNvSpPr>
            <a:spLocks noGrp="1"/>
          </p:cNvSpPr>
          <p:nvPr>
            <p:ph type="title" hasCustomPrompt="1"/>
          </p:nvPr>
        </p:nvSpPr>
        <p:spPr>
          <a:xfrm>
            <a:off x="1804085" y="662959"/>
            <a:ext cx="9412555" cy="1289651"/>
          </a:xfrm>
        </p:spPr>
        <p:txBody>
          <a:bodyPr>
            <a:normAutofit/>
          </a:bodyPr>
          <a:lstStyle>
            <a:lvl1pPr>
              <a:defRPr sz="3000" b="1"/>
            </a:lvl1pPr>
          </a:lstStyle>
          <a:p>
            <a:r>
              <a:rPr lang="en-GB"/>
              <a:t>CLICK TO EDIT MASTER TITLE STYLE</a:t>
            </a:r>
            <a:endParaRPr lang="x-none"/>
          </a:p>
        </p:txBody>
      </p:sp>
      <p:sp>
        <p:nvSpPr>
          <p:cNvPr id="11" name="Text Placeholder 10">
            <a:extLst>
              <a:ext uri="{FF2B5EF4-FFF2-40B4-BE49-F238E27FC236}">
                <a16:creationId xmlns:a16="http://schemas.microsoft.com/office/drawing/2014/main" id="{1F7A88DF-AAAD-7B48-9B0D-503B5C067F9F}"/>
              </a:ext>
            </a:extLst>
          </p:cNvPr>
          <p:cNvSpPr>
            <a:spLocks noGrp="1"/>
          </p:cNvSpPr>
          <p:nvPr>
            <p:ph type="body" sz="quarter" idx="19"/>
          </p:nvPr>
        </p:nvSpPr>
        <p:spPr>
          <a:xfrm>
            <a:off x="1804085" y="1952609"/>
            <a:ext cx="9412555" cy="4140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31" name="슬라이드 번호 개체 틀 12">
            <a:extLst>
              <a:ext uri="{FF2B5EF4-FFF2-40B4-BE49-F238E27FC236}">
                <a16:creationId xmlns:a16="http://schemas.microsoft.com/office/drawing/2014/main" id="{9829469D-F4E9-E74D-8582-E14A1F5F5C36}"/>
              </a:ext>
            </a:extLst>
          </p:cNvPr>
          <p:cNvSpPr>
            <a:spLocks noGrp="1"/>
          </p:cNvSpPr>
          <p:nvPr>
            <p:ph type="sldNum" sz="quarter" idx="20"/>
          </p:nvPr>
        </p:nvSpPr>
        <p:spPr>
          <a:xfrm>
            <a:off x="5898000" y="-7215"/>
            <a:ext cx="396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7">
            <a:extLst>
              <a:ext uri="{FF2B5EF4-FFF2-40B4-BE49-F238E27FC236}">
                <a16:creationId xmlns:a16="http://schemas.microsoft.com/office/drawing/2014/main" id="{15A147AB-CAEB-8D40-885D-B9ACA1EB46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029" y="6354763"/>
            <a:ext cx="1109403" cy="396000"/>
          </a:xfrm>
          <a:prstGeom prst="rect">
            <a:avLst/>
          </a:prstGeom>
        </p:spPr>
      </p:pic>
      <p:pic>
        <p:nvPicPr>
          <p:cNvPr id="10" name="Picture 2">
            <a:extLst>
              <a:ext uri="{FF2B5EF4-FFF2-40B4-BE49-F238E27FC236}">
                <a16:creationId xmlns:a16="http://schemas.microsoft.com/office/drawing/2014/main" id="{12A2BA01-2ECF-434C-81FE-56372A9CCD2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513342" y="6431723"/>
            <a:ext cx="409695"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996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Title_and_content_image_sid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81B8A3-DEED-0C46-8830-E9531C503FFF}"/>
              </a:ext>
            </a:extLst>
          </p:cNvPr>
          <p:cNvSpPr>
            <a:spLocks noGrp="1"/>
          </p:cNvSpPr>
          <p:nvPr>
            <p:ph type="ftr" sz="quarter" idx="17"/>
          </p:nvPr>
        </p:nvSpPr>
        <p:spPr>
          <a:xfrm>
            <a:off x="2060944" y="6356352"/>
            <a:ext cx="9155696" cy="355161"/>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a16="http://schemas.microsoft.com/office/drawing/2014/main" id="{5371B642-A3A3-4245-9B05-EC4A9ED0C30C}"/>
              </a:ext>
            </a:extLst>
          </p:cNvPr>
          <p:cNvSpPr>
            <a:spLocks noGrp="1"/>
          </p:cNvSpPr>
          <p:nvPr>
            <p:ph type="title" hasCustomPrompt="1"/>
          </p:nvPr>
        </p:nvSpPr>
        <p:spPr>
          <a:xfrm>
            <a:off x="1177449" y="662959"/>
            <a:ext cx="10039193" cy="1289651"/>
          </a:xfrm>
        </p:spPr>
        <p:txBody>
          <a:bodyPr>
            <a:normAutofit/>
          </a:bodyPr>
          <a:lstStyle>
            <a:lvl1pPr>
              <a:defRPr sz="3000" b="1"/>
            </a:lvl1pPr>
          </a:lstStyle>
          <a:p>
            <a:r>
              <a:rPr lang="en-GB"/>
              <a:t>CLICK TO EDIT MASTER TITLE STYLE</a:t>
            </a:r>
            <a:endParaRPr lang="x-none"/>
          </a:p>
        </p:txBody>
      </p:sp>
      <p:sp>
        <p:nvSpPr>
          <p:cNvPr id="11" name="Text Placeholder 10">
            <a:extLst>
              <a:ext uri="{FF2B5EF4-FFF2-40B4-BE49-F238E27FC236}">
                <a16:creationId xmlns:a16="http://schemas.microsoft.com/office/drawing/2014/main" id="{1F7A88DF-AAAD-7B48-9B0D-503B5C067F9F}"/>
              </a:ext>
            </a:extLst>
          </p:cNvPr>
          <p:cNvSpPr>
            <a:spLocks noGrp="1"/>
          </p:cNvSpPr>
          <p:nvPr>
            <p:ph type="body" sz="quarter" idx="19"/>
          </p:nvPr>
        </p:nvSpPr>
        <p:spPr>
          <a:xfrm>
            <a:off x="1177449" y="1952609"/>
            <a:ext cx="10039193" cy="414002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31" name="슬라이드 번호 개체 틀 12">
            <a:extLst>
              <a:ext uri="{FF2B5EF4-FFF2-40B4-BE49-F238E27FC236}">
                <a16:creationId xmlns:a16="http://schemas.microsoft.com/office/drawing/2014/main" id="{9829469D-F4E9-E74D-8582-E14A1F5F5C36}"/>
              </a:ext>
            </a:extLst>
          </p:cNvPr>
          <p:cNvSpPr>
            <a:spLocks noGrp="1"/>
          </p:cNvSpPr>
          <p:nvPr>
            <p:ph type="sldNum" sz="quarter" idx="20"/>
          </p:nvPr>
        </p:nvSpPr>
        <p:spPr>
          <a:xfrm>
            <a:off x="5898000" y="-7215"/>
            <a:ext cx="396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5" name="Picture 4" descr="Shape, arrow&#10;&#10;Description automatically generated">
            <a:extLst>
              <a:ext uri="{FF2B5EF4-FFF2-40B4-BE49-F238E27FC236}">
                <a16:creationId xmlns:a16="http://schemas.microsoft.com/office/drawing/2014/main" id="{F6BE1903-C184-2F4B-A4B7-1EA19E4AC471}"/>
              </a:ext>
            </a:extLst>
          </p:cNvPr>
          <p:cNvPicPr>
            <a:picLocks noChangeAspect="1"/>
          </p:cNvPicPr>
          <p:nvPr userDrawn="1"/>
        </p:nvPicPr>
        <p:blipFill>
          <a:blip r:embed="rId2" cstate="print">
            <a:alphaModFix amt="20000"/>
            <a:extLst>
              <a:ext uri="{28A0092B-C50C-407E-A947-70E740481C1C}">
                <a14:useLocalDpi xmlns:a14="http://schemas.microsoft.com/office/drawing/2010/main" val="0"/>
              </a:ext>
            </a:extLst>
          </a:blip>
          <a:stretch>
            <a:fillRect/>
          </a:stretch>
        </p:blipFill>
        <p:spPr>
          <a:xfrm flipH="1">
            <a:off x="0" y="1436"/>
            <a:ext cx="3023867" cy="3112154"/>
          </a:xfrm>
          <a:prstGeom prst="rect">
            <a:avLst/>
          </a:prstGeom>
        </p:spPr>
      </p:pic>
      <p:pic>
        <p:nvPicPr>
          <p:cNvPr id="8" name="Picture 7">
            <a:extLst>
              <a:ext uri="{FF2B5EF4-FFF2-40B4-BE49-F238E27FC236}">
                <a16:creationId xmlns:a16="http://schemas.microsoft.com/office/drawing/2014/main" id="{683E02A2-B300-034F-AA05-A9C39893A04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029" y="6354763"/>
            <a:ext cx="1109403" cy="396000"/>
          </a:xfrm>
          <a:prstGeom prst="rect">
            <a:avLst/>
          </a:prstGeom>
        </p:spPr>
      </p:pic>
      <p:pic>
        <p:nvPicPr>
          <p:cNvPr id="10" name="Picture 2">
            <a:extLst>
              <a:ext uri="{FF2B5EF4-FFF2-40B4-BE49-F238E27FC236}">
                <a16:creationId xmlns:a16="http://schemas.microsoft.com/office/drawing/2014/main" id="{F527613A-6C5C-684E-9BC0-3D7752F6111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513342" y="6431723"/>
            <a:ext cx="409695"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538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EE3247A-0C9E-49AC-B824-F80FB4FE1B12}"/>
              </a:ext>
            </a:extLst>
          </p:cNvPr>
          <p:cNvSpPr txBox="1">
            <a:spLocks noGrp="1"/>
          </p:cNvSpPr>
          <p:nvPr>
            <p:ph type="title"/>
          </p:nvPr>
        </p:nvSpPr>
        <p:spPr>
          <a:xfrm>
            <a:off x="839784" y="1325880"/>
            <a:ext cx="3932240" cy="1497600"/>
          </a:xfrm>
        </p:spPr>
        <p:txBody>
          <a:bodyPr anchor="b"/>
          <a:lstStyle>
            <a:lvl1pPr>
              <a:defRPr sz="3200"/>
            </a:lvl1pPr>
          </a:lstStyle>
          <a:p>
            <a:pPr lvl="0"/>
            <a:r>
              <a:rPr lang="sl-SI"/>
              <a:t>Kliknite, če želite urediti slog naslova matrice</a:t>
            </a:r>
          </a:p>
        </p:txBody>
      </p:sp>
      <p:sp>
        <p:nvSpPr>
          <p:cNvPr id="3" name="Označba mesta slike 2">
            <a:extLst>
              <a:ext uri="{FF2B5EF4-FFF2-40B4-BE49-F238E27FC236}">
                <a16:creationId xmlns:a16="http://schemas.microsoft.com/office/drawing/2014/main" id="{C1D222B3-ADB9-4ACD-819A-BD41309E623A}"/>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sl-SI"/>
          </a:p>
        </p:txBody>
      </p:sp>
      <p:sp>
        <p:nvSpPr>
          <p:cNvPr id="4" name="Označba mesta besedila 3">
            <a:extLst>
              <a:ext uri="{FF2B5EF4-FFF2-40B4-BE49-F238E27FC236}">
                <a16:creationId xmlns:a16="http://schemas.microsoft.com/office/drawing/2014/main" id="{568388EF-2BCD-418C-83CB-44041CFC9CB2}"/>
              </a:ext>
            </a:extLst>
          </p:cNvPr>
          <p:cNvSpPr txBox="1">
            <a:spLocks noGrp="1"/>
          </p:cNvSpPr>
          <p:nvPr>
            <p:ph type="body" idx="2"/>
          </p:nvPr>
        </p:nvSpPr>
        <p:spPr>
          <a:xfrm>
            <a:off x="839784" y="2823480"/>
            <a:ext cx="3932240" cy="3045504"/>
          </a:xfrm>
        </p:spPr>
        <p:txBody>
          <a:bodyPr/>
          <a:lstStyle>
            <a:lvl1pPr marL="0" indent="0">
              <a:buNone/>
              <a:defRPr sz="1600"/>
            </a:lvl1pPr>
          </a:lstStyle>
          <a:p>
            <a:pPr lvl="0"/>
            <a:r>
              <a:rPr lang="sl-SI"/>
              <a:t>Kliknite za urejanje slogov besedila matrice</a:t>
            </a:r>
          </a:p>
        </p:txBody>
      </p:sp>
    </p:spTree>
    <p:extLst>
      <p:ext uri="{BB962C8B-B14F-4D97-AF65-F5344CB8AC3E}">
        <p14:creationId xmlns:p14="http://schemas.microsoft.com/office/powerpoint/2010/main" val="13400629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Title_and_content_image_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81B8A3-DEED-0C46-8830-E9531C503FFF}"/>
              </a:ext>
            </a:extLst>
          </p:cNvPr>
          <p:cNvSpPr>
            <a:spLocks noGrp="1"/>
          </p:cNvSpPr>
          <p:nvPr>
            <p:ph type="ftr" sz="quarter" idx="17"/>
          </p:nvPr>
        </p:nvSpPr>
        <p:spPr>
          <a:xfrm>
            <a:off x="2138184" y="6356351"/>
            <a:ext cx="9078457" cy="360000"/>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7" name="Title 6">
            <a:extLst>
              <a:ext uri="{FF2B5EF4-FFF2-40B4-BE49-F238E27FC236}">
                <a16:creationId xmlns:a16="http://schemas.microsoft.com/office/drawing/2014/main" id="{5371B642-A3A3-4245-9B05-EC4A9ED0C30C}"/>
              </a:ext>
            </a:extLst>
          </p:cNvPr>
          <p:cNvSpPr>
            <a:spLocks noGrp="1"/>
          </p:cNvSpPr>
          <p:nvPr>
            <p:ph type="title" hasCustomPrompt="1"/>
          </p:nvPr>
        </p:nvSpPr>
        <p:spPr>
          <a:xfrm>
            <a:off x="1177449" y="662959"/>
            <a:ext cx="10039193" cy="1289651"/>
          </a:xfrm>
        </p:spPr>
        <p:txBody>
          <a:bodyPr>
            <a:normAutofit/>
          </a:bodyPr>
          <a:lstStyle>
            <a:lvl1pPr>
              <a:defRPr sz="3000" b="1">
                <a:solidFill>
                  <a:schemeClr val="bg1"/>
                </a:solidFill>
              </a:defRPr>
            </a:lvl1pPr>
          </a:lstStyle>
          <a:p>
            <a:r>
              <a:rPr lang="en-GB"/>
              <a:t>CLICK TO EDIT MASTER TITLE STYLE</a:t>
            </a:r>
            <a:endParaRPr lang="x-none"/>
          </a:p>
        </p:txBody>
      </p:sp>
      <p:sp>
        <p:nvSpPr>
          <p:cNvPr id="11" name="Text Placeholder 10">
            <a:extLst>
              <a:ext uri="{FF2B5EF4-FFF2-40B4-BE49-F238E27FC236}">
                <a16:creationId xmlns:a16="http://schemas.microsoft.com/office/drawing/2014/main" id="{1F7A88DF-AAAD-7B48-9B0D-503B5C067F9F}"/>
              </a:ext>
            </a:extLst>
          </p:cNvPr>
          <p:cNvSpPr>
            <a:spLocks noGrp="1"/>
          </p:cNvSpPr>
          <p:nvPr>
            <p:ph type="body" sz="quarter" idx="19"/>
          </p:nvPr>
        </p:nvSpPr>
        <p:spPr>
          <a:xfrm>
            <a:off x="1177449" y="1952609"/>
            <a:ext cx="10039193" cy="41400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31" name="슬라이드 번호 개체 틀 12">
            <a:extLst>
              <a:ext uri="{FF2B5EF4-FFF2-40B4-BE49-F238E27FC236}">
                <a16:creationId xmlns:a16="http://schemas.microsoft.com/office/drawing/2014/main" id="{9829469D-F4E9-E74D-8582-E14A1F5F5C36}"/>
              </a:ext>
            </a:extLst>
          </p:cNvPr>
          <p:cNvSpPr>
            <a:spLocks noGrp="1"/>
          </p:cNvSpPr>
          <p:nvPr>
            <p:ph type="sldNum" sz="quarter" idx="20"/>
          </p:nvPr>
        </p:nvSpPr>
        <p:spPr>
          <a:xfrm>
            <a:off x="5898000" y="-7215"/>
            <a:ext cx="396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8" name="Picture 7" descr="A picture containing text, clipart&#10;&#10;Description automatically generated">
            <a:extLst>
              <a:ext uri="{FF2B5EF4-FFF2-40B4-BE49-F238E27FC236}">
                <a16:creationId xmlns:a16="http://schemas.microsoft.com/office/drawing/2014/main" id="{DB4E3AC6-1CB2-1F47-BDC6-199C1355D8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2823" y="6359888"/>
            <a:ext cx="1011724" cy="360000"/>
          </a:xfrm>
          <a:prstGeom prst="rect">
            <a:avLst/>
          </a:prstGeom>
        </p:spPr>
      </p:pic>
      <p:pic>
        <p:nvPicPr>
          <p:cNvPr id="9" name="Picture 2">
            <a:extLst>
              <a:ext uri="{FF2B5EF4-FFF2-40B4-BE49-F238E27FC236}">
                <a16:creationId xmlns:a16="http://schemas.microsoft.com/office/drawing/2014/main" id="{5D04949A-08AD-AF4C-805A-949526AA4AB9}"/>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31270" y="6431723"/>
            <a:ext cx="409695"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9983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ogo_title_background">
    <p:bg>
      <p:bgRef idx="1002">
        <a:schemeClr val="bg1"/>
      </p:bgRef>
    </p:bg>
    <p:spTree>
      <p:nvGrpSpPr>
        <p:cNvPr id="1" name=""/>
        <p:cNvGrpSpPr/>
        <p:nvPr/>
      </p:nvGrpSpPr>
      <p:grpSpPr>
        <a:xfrm>
          <a:off x="0" y="0"/>
          <a:ext cx="0" cy="0"/>
          <a:chOff x="0" y="0"/>
          <a:chExt cx="0" cy="0"/>
        </a:xfrm>
      </p:grpSpPr>
      <p:sp>
        <p:nvSpPr>
          <p:cNvPr id="12" name="자유형 19">
            <a:extLst>
              <a:ext uri="{FF2B5EF4-FFF2-40B4-BE49-F238E27FC236}">
                <a16:creationId xmlns:a16="http://schemas.microsoft.com/office/drawing/2014/main" id="{AF1EC07F-F38D-834C-B3FE-A93EA6BC1A63}"/>
              </a:ext>
            </a:extLst>
          </p:cNvPr>
          <p:cNvSpPr/>
          <p:nvPr userDrawn="1"/>
        </p:nvSpPr>
        <p:spPr bwMode="auto">
          <a:xfrm>
            <a:off x="5955" y="5529768"/>
            <a:ext cx="2880428" cy="1328232"/>
          </a:xfrm>
          <a:custGeom>
            <a:avLst/>
            <a:gdLst>
              <a:gd name="connsiteX0" fmla="*/ 1440214 w 2880428"/>
              <a:gd name="connsiteY0" fmla="*/ 0 h 1328232"/>
              <a:gd name="connsiteX1" fmla="*/ 2878917 w 2880428"/>
              <a:gd name="connsiteY1" fmla="*/ 1298307 h 1328232"/>
              <a:gd name="connsiteX2" fmla="*/ 2880428 w 2880428"/>
              <a:gd name="connsiteY2" fmla="*/ 1328232 h 1328232"/>
              <a:gd name="connsiteX3" fmla="*/ 0 w 2880428"/>
              <a:gd name="connsiteY3" fmla="*/ 1328232 h 1328232"/>
              <a:gd name="connsiteX4" fmla="*/ 1511 w 2880428"/>
              <a:gd name="connsiteY4" fmla="*/ 1298307 h 1328232"/>
              <a:gd name="connsiteX5" fmla="*/ 1440214 w 2880428"/>
              <a:gd name="connsiteY5" fmla="*/ 0 h 132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0428" h="1328232">
                <a:moveTo>
                  <a:pt x="1440214" y="0"/>
                </a:moveTo>
                <a:cubicBezTo>
                  <a:pt x="2188993" y="0"/>
                  <a:pt x="2804858" y="569067"/>
                  <a:pt x="2878917" y="1298307"/>
                </a:cubicBezTo>
                <a:lnTo>
                  <a:pt x="2880428" y="1328232"/>
                </a:lnTo>
                <a:lnTo>
                  <a:pt x="0" y="1328232"/>
                </a:lnTo>
                <a:lnTo>
                  <a:pt x="1511" y="1298307"/>
                </a:lnTo>
                <a:cubicBezTo>
                  <a:pt x="75570" y="569067"/>
                  <a:pt x="691436" y="0"/>
                  <a:pt x="1440214" y="0"/>
                </a:cubicBezTo>
                <a:close/>
              </a:path>
            </a:pathLst>
          </a:custGeom>
          <a:solidFill>
            <a:schemeClr val="tx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FFFFFF"/>
              </a:solidFill>
              <a:latin typeface="Calibri Light" panose="020F0302020204030204"/>
            </a:endParaRPr>
          </a:p>
        </p:txBody>
      </p:sp>
      <p:sp>
        <p:nvSpPr>
          <p:cNvPr id="10" name="그림 개체 틀 8"/>
          <p:cNvSpPr>
            <a:spLocks noGrp="1"/>
          </p:cNvSpPr>
          <p:nvPr>
            <p:ph type="pic" sz="quarter" idx="13"/>
          </p:nvPr>
        </p:nvSpPr>
        <p:spPr>
          <a:xfrm>
            <a:off x="3624093" y="1620252"/>
            <a:ext cx="4542763" cy="4539916"/>
          </a:xfrm>
          <a:prstGeom prst="ellipse">
            <a:avLst/>
          </a:prstGeom>
        </p:spPr>
        <p:txBody>
          <a:bodyPr/>
          <a:lstStyle/>
          <a:p>
            <a:endParaRPr lang="ko-KR" altLang="en-US"/>
          </a:p>
        </p:txBody>
      </p:sp>
      <p:sp>
        <p:nvSpPr>
          <p:cNvPr id="11" name="그림 개체 틀 8"/>
          <p:cNvSpPr>
            <a:spLocks noGrp="1"/>
          </p:cNvSpPr>
          <p:nvPr>
            <p:ph type="pic" sz="quarter" idx="14"/>
          </p:nvPr>
        </p:nvSpPr>
        <p:spPr>
          <a:xfrm>
            <a:off x="6136107" y="468096"/>
            <a:ext cx="2862432" cy="2860639"/>
          </a:xfrm>
          <a:prstGeom prst="ellipse">
            <a:avLst/>
          </a:prstGeom>
        </p:spPr>
        <p:txBody>
          <a:bodyPr/>
          <a:lstStyle/>
          <a:p>
            <a:endParaRPr lang="ko-KR" altLang="en-US"/>
          </a:p>
        </p:txBody>
      </p:sp>
      <p:pic>
        <p:nvPicPr>
          <p:cNvPr id="16" name="Picture 15" descr="A picture containing text, clipart&#10;&#10;Description automatically generated">
            <a:extLst>
              <a:ext uri="{FF2B5EF4-FFF2-40B4-BE49-F238E27FC236}">
                <a16:creationId xmlns:a16="http://schemas.microsoft.com/office/drawing/2014/main" id="{D050C606-139F-F94B-A05B-BEE0478328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823" y="6359888"/>
            <a:ext cx="1011724" cy="360000"/>
          </a:xfrm>
          <a:prstGeom prst="rect">
            <a:avLst/>
          </a:prstGeom>
        </p:spPr>
      </p:pic>
      <p:sp>
        <p:nvSpPr>
          <p:cNvPr id="2" name="Footer Placeholder 1">
            <a:extLst>
              <a:ext uri="{FF2B5EF4-FFF2-40B4-BE49-F238E27FC236}">
                <a16:creationId xmlns:a16="http://schemas.microsoft.com/office/drawing/2014/main" id="{B2F9E2EB-F8A1-2144-9643-C0EC4AC9555B}"/>
              </a:ext>
            </a:extLst>
          </p:cNvPr>
          <p:cNvSpPr>
            <a:spLocks noGrp="1"/>
          </p:cNvSpPr>
          <p:nvPr>
            <p:ph type="ftr" sz="quarter" idx="16"/>
          </p:nvPr>
        </p:nvSpPr>
        <p:spPr>
          <a:xfrm>
            <a:off x="2111141" y="6389906"/>
            <a:ext cx="9838039" cy="365125"/>
          </a:xfrm>
        </p:spPr>
        <p:txBody>
          <a:bodyPr/>
          <a:lstStyle/>
          <a:p>
            <a:r>
              <a:rPr lang="en-GB" altLang="ko-KR">
                <a:solidFill>
                  <a:srgbClr val="FFFFFF">
                    <a:tint val="75000"/>
                  </a:srgbClr>
                </a:solidFill>
              </a:rPr>
              <a:t>Evidence Based Policymaking in Europe Summit: 2021 | Dec 9-10, 2021</a:t>
            </a:r>
            <a:endParaRPr lang="ko-KR" altLang="en-US">
              <a:solidFill>
                <a:srgbClr val="FFFFFF">
                  <a:tint val="75000"/>
                </a:srgbClr>
              </a:solidFill>
            </a:endParaRPr>
          </a:p>
        </p:txBody>
      </p:sp>
      <p:sp>
        <p:nvSpPr>
          <p:cNvPr id="7" name="Title 6">
            <a:extLst>
              <a:ext uri="{FF2B5EF4-FFF2-40B4-BE49-F238E27FC236}">
                <a16:creationId xmlns:a16="http://schemas.microsoft.com/office/drawing/2014/main" id="{C58315CD-BB9F-7A47-BFCA-00E83F84DA22}"/>
              </a:ext>
            </a:extLst>
          </p:cNvPr>
          <p:cNvSpPr>
            <a:spLocks noGrp="1"/>
          </p:cNvSpPr>
          <p:nvPr>
            <p:ph type="title"/>
          </p:nvPr>
        </p:nvSpPr>
        <p:spPr>
          <a:xfrm>
            <a:off x="3182112" y="3120090"/>
            <a:ext cx="5547360" cy="2179942"/>
          </a:xfrm>
        </p:spPr>
        <p:txBody>
          <a:bodyPr/>
          <a:lstStyle>
            <a:lvl1pPr algn="ctr">
              <a:defRPr cap="all" baseline="0">
                <a:solidFill>
                  <a:schemeClr val="tx1"/>
                </a:solidFill>
              </a:defRPr>
            </a:lvl1pPr>
          </a:lstStyle>
          <a:p>
            <a:r>
              <a:rPr lang="en-GB"/>
              <a:t>Click to edit Master title style</a:t>
            </a:r>
            <a:endParaRPr lang="x-none"/>
          </a:p>
        </p:txBody>
      </p:sp>
      <p:pic>
        <p:nvPicPr>
          <p:cNvPr id="9" name="Picture 8">
            <a:extLst>
              <a:ext uri="{FF2B5EF4-FFF2-40B4-BE49-F238E27FC236}">
                <a16:creationId xmlns:a16="http://schemas.microsoft.com/office/drawing/2014/main" id="{21BBF765-8629-CD4D-BA34-F529E28BA0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61001" y="-1049888"/>
            <a:ext cx="2900931" cy="2860639"/>
          </a:xfrm>
          <a:prstGeom prst="rect">
            <a:avLst/>
          </a:prstGeom>
        </p:spPr>
      </p:pic>
      <p:sp>
        <p:nvSpPr>
          <p:cNvPr id="17" name="슬라이드 번호 개체 틀 12">
            <a:extLst>
              <a:ext uri="{FF2B5EF4-FFF2-40B4-BE49-F238E27FC236}">
                <a16:creationId xmlns:a16="http://schemas.microsoft.com/office/drawing/2014/main" id="{2E70F0FD-E5E5-C04C-BA32-74A928D349A3}"/>
              </a:ext>
            </a:extLst>
          </p:cNvPr>
          <p:cNvSpPr>
            <a:spLocks noGrp="1"/>
          </p:cNvSpPr>
          <p:nvPr>
            <p:ph type="sldNum" sz="quarter" idx="17"/>
          </p:nvPr>
        </p:nvSpPr>
        <p:spPr>
          <a:xfrm>
            <a:off x="5699219" y="5967"/>
            <a:ext cx="396000" cy="784800"/>
          </a:xfr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tx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pic>
        <p:nvPicPr>
          <p:cNvPr id="13" name="Picture 2">
            <a:extLst>
              <a:ext uri="{FF2B5EF4-FFF2-40B4-BE49-F238E27FC236}">
                <a16:creationId xmlns:a16="http://schemas.microsoft.com/office/drawing/2014/main" id="{B6E327FF-52A3-AC4D-9B97-394E22DA07FA}"/>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31270" y="6431723"/>
            <a:ext cx="409695"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795870"/>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images_panel">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50492E25-124A-9A4F-B669-F2AF125F3C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28" y="-24384"/>
            <a:ext cx="12403067" cy="6984000"/>
          </a:xfrm>
          <a:prstGeom prst="rect">
            <a:avLst/>
          </a:prstGeom>
        </p:spPr>
      </p:pic>
      <p:sp>
        <p:nvSpPr>
          <p:cNvPr id="25" name="자유형 32">
            <a:extLst>
              <a:ext uri="{FF2B5EF4-FFF2-40B4-BE49-F238E27FC236}">
                <a16:creationId xmlns:a16="http://schemas.microsoft.com/office/drawing/2014/main" id="{4E43130D-F603-6A4E-B430-8A72FABCADFB}"/>
              </a:ext>
            </a:extLst>
          </p:cNvPr>
          <p:cNvSpPr/>
          <p:nvPr userDrawn="1"/>
        </p:nvSpPr>
        <p:spPr bwMode="auto">
          <a:xfrm>
            <a:off x="3088444" y="1084308"/>
            <a:ext cx="9103557" cy="5172119"/>
          </a:xfrm>
          <a:custGeom>
            <a:avLst/>
            <a:gdLst>
              <a:gd name="connsiteX0" fmla="*/ 862037 w 9103557"/>
              <a:gd name="connsiteY0" fmla="*/ 0 h 5172119"/>
              <a:gd name="connsiteX1" fmla="*/ 9103557 w 9103557"/>
              <a:gd name="connsiteY1" fmla="*/ 0 h 5172119"/>
              <a:gd name="connsiteX2" fmla="*/ 9103557 w 9103557"/>
              <a:gd name="connsiteY2" fmla="*/ 5172119 h 5172119"/>
              <a:gd name="connsiteX3" fmla="*/ 862037 w 9103557"/>
              <a:gd name="connsiteY3" fmla="*/ 5172119 h 5172119"/>
              <a:gd name="connsiteX4" fmla="*/ 0 w 9103557"/>
              <a:gd name="connsiteY4" fmla="*/ 4310082 h 5172119"/>
              <a:gd name="connsiteX5" fmla="*/ 0 w 9103557"/>
              <a:gd name="connsiteY5" fmla="*/ 862037 h 5172119"/>
              <a:gd name="connsiteX6" fmla="*/ 862037 w 9103557"/>
              <a:gd name="connsiteY6" fmla="*/ 0 h 517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557" h="5172119">
                <a:moveTo>
                  <a:pt x="862037" y="0"/>
                </a:moveTo>
                <a:lnTo>
                  <a:pt x="9103557" y="0"/>
                </a:lnTo>
                <a:lnTo>
                  <a:pt x="9103557" y="5172119"/>
                </a:lnTo>
                <a:lnTo>
                  <a:pt x="862037" y="5172119"/>
                </a:lnTo>
                <a:cubicBezTo>
                  <a:pt x="385947" y="5172119"/>
                  <a:pt x="0" y="4786172"/>
                  <a:pt x="0" y="4310082"/>
                </a:cubicBezTo>
                <a:lnTo>
                  <a:pt x="0" y="862037"/>
                </a:lnTo>
                <a:cubicBezTo>
                  <a:pt x="0" y="385947"/>
                  <a:pt x="385947" y="0"/>
                  <a:pt x="862037" y="0"/>
                </a:cubicBezTo>
                <a:close/>
              </a:path>
            </a:pathLst>
          </a:custGeom>
          <a:solidFill>
            <a:schemeClr val="tx1"/>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cxnSp>
        <p:nvCxnSpPr>
          <p:cNvPr id="28" name="직선 연결선 8">
            <a:extLst>
              <a:ext uri="{FF2B5EF4-FFF2-40B4-BE49-F238E27FC236}">
                <a16:creationId xmlns:a16="http://schemas.microsoft.com/office/drawing/2014/main" id="{B57863DC-C940-F946-A621-061005A661FE}"/>
              </a:ext>
            </a:extLst>
          </p:cNvPr>
          <p:cNvCxnSpPr/>
          <p:nvPr userDrawn="1"/>
        </p:nvCxnSpPr>
        <p:spPr>
          <a:xfrm>
            <a:off x="6272029" y="1675027"/>
            <a:ext cx="0" cy="39906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그림 개체 틀 8"/>
          <p:cNvSpPr>
            <a:spLocks noGrp="1"/>
          </p:cNvSpPr>
          <p:nvPr>
            <p:ph type="pic" sz="quarter" idx="15"/>
          </p:nvPr>
        </p:nvSpPr>
        <p:spPr>
          <a:xfrm>
            <a:off x="3634953" y="1725963"/>
            <a:ext cx="2101769" cy="2100454"/>
          </a:xfrm>
          <a:prstGeom prst="ellipse">
            <a:avLst/>
          </a:prstGeom>
        </p:spPr>
        <p:txBody>
          <a:bodyPr/>
          <a:lstStyle/>
          <a:p>
            <a:endParaRPr lang="ko-KR" altLang="en-US"/>
          </a:p>
        </p:txBody>
      </p:sp>
      <p:sp>
        <p:nvSpPr>
          <p:cNvPr id="14" name="그림 개체 틀 8"/>
          <p:cNvSpPr>
            <a:spLocks noGrp="1"/>
          </p:cNvSpPr>
          <p:nvPr>
            <p:ph type="pic" sz="quarter" idx="16"/>
          </p:nvPr>
        </p:nvSpPr>
        <p:spPr>
          <a:xfrm>
            <a:off x="6715581" y="1725963"/>
            <a:ext cx="2101769" cy="2100454"/>
          </a:xfrm>
          <a:prstGeom prst="ellipse">
            <a:avLst/>
          </a:prstGeom>
        </p:spPr>
        <p:txBody>
          <a:bodyPr/>
          <a:lstStyle/>
          <a:p>
            <a:endParaRPr lang="ko-KR" altLang="en-US"/>
          </a:p>
        </p:txBody>
      </p:sp>
      <p:sp>
        <p:nvSpPr>
          <p:cNvPr id="15" name="그림 개체 틀 8"/>
          <p:cNvSpPr>
            <a:spLocks noGrp="1"/>
          </p:cNvSpPr>
          <p:nvPr>
            <p:ph type="pic" sz="quarter" idx="17"/>
          </p:nvPr>
        </p:nvSpPr>
        <p:spPr>
          <a:xfrm>
            <a:off x="9790356" y="1725963"/>
            <a:ext cx="2101769" cy="2100454"/>
          </a:xfrm>
          <a:prstGeom prst="ellipse">
            <a:avLst/>
          </a:prstGeom>
        </p:spPr>
        <p:txBody>
          <a:bodyPr/>
          <a:lstStyle/>
          <a:p>
            <a:endParaRPr lang="ko-KR" altLang="en-US"/>
          </a:p>
        </p:txBody>
      </p:sp>
      <p:sp>
        <p:nvSpPr>
          <p:cNvPr id="7" name="Title 6">
            <a:extLst>
              <a:ext uri="{FF2B5EF4-FFF2-40B4-BE49-F238E27FC236}">
                <a16:creationId xmlns:a16="http://schemas.microsoft.com/office/drawing/2014/main" id="{A3BBE797-7784-D741-9261-70803E6E0E85}"/>
              </a:ext>
            </a:extLst>
          </p:cNvPr>
          <p:cNvSpPr>
            <a:spLocks noGrp="1"/>
          </p:cNvSpPr>
          <p:nvPr>
            <p:ph type="title"/>
          </p:nvPr>
        </p:nvSpPr>
        <p:spPr>
          <a:xfrm>
            <a:off x="358410" y="1103391"/>
            <a:ext cx="2490212" cy="2151875"/>
          </a:xfrm>
        </p:spPr>
        <p:txBody>
          <a:bodyPr anchor="b">
            <a:normAutofit/>
          </a:bodyPr>
          <a:lstStyle>
            <a:lvl1pPr>
              <a:defRPr sz="2700" cap="all" baseline="0">
                <a:solidFill>
                  <a:schemeClr val="tx1"/>
                </a:solidFill>
              </a:defRPr>
            </a:lvl1pPr>
          </a:lstStyle>
          <a:p>
            <a:r>
              <a:rPr lang="en-GB"/>
              <a:t>Click to edit Master title style</a:t>
            </a:r>
            <a:endParaRPr lang="x-none"/>
          </a:p>
        </p:txBody>
      </p:sp>
      <p:sp>
        <p:nvSpPr>
          <p:cNvPr id="33" name="Text Placeholder 32">
            <a:extLst>
              <a:ext uri="{FF2B5EF4-FFF2-40B4-BE49-F238E27FC236}">
                <a16:creationId xmlns:a16="http://schemas.microsoft.com/office/drawing/2014/main" id="{02615421-31E3-D445-854E-302773A7CFB5}"/>
              </a:ext>
            </a:extLst>
          </p:cNvPr>
          <p:cNvSpPr>
            <a:spLocks noGrp="1"/>
          </p:cNvSpPr>
          <p:nvPr>
            <p:ph type="body" sz="quarter" idx="18"/>
          </p:nvPr>
        </p:nvSpPr>
        <p:spPr>
          <a:xfrm>
            <a:off x="358408" y="3429000"/>
            <a:ext cx="2507029" cy="2520950"/>
          </a:xfrm>
        </p:spPr>
        <p:txBody>
          <a:bodyPr>
            <a:normAutofit/>
          </a:bodyPr>
          <a:lstStyle>
            <a:lvl1pPr marL="0" indent="0">
              <a:buNone/>
              <a:defRPr sz="1350">
                <a:solidFill>
                  <a:schemeClr val="tx1"/>
                </a:solidFill>
                <a:latin typeface="+mj-lt"/>
              </a:defRPr>
            </a:lvl1pPr>
            <a:lvl2pPr marL="342900" indent="0">
              <a:buNone/>
              <a:defRPr sz="1200">
                <a:solidFill>
                  <a:schemeClr val="bg1"/>
                </a:solidFill>
              </a:defRPr>
            </a:lvl2pPr>
            <a:lvl3pPr marL="685800" indent="0">
              <a:buNone/>
              <a:defRPr sz="1050">
                <a:solidFill>
                  <a:schemeClr val="bg1"/>
                </a:solidFill>
              </a:defRPr>
            </a:lvl3pPr>
            <a:lvl4pPr marL="1028700" indent="0">
              <a:buNone/>
              <a:defRPr sz="900">
                <a:solidFill>
                  <a:schemeClr val="bg1"/>
                </a:solidFill>
              </a:defRPr>
            </a:lvl4pPr>
            <a:lvl5pPr marL="1371600" indent="0">
              <a:buNone/>
              <a:defRPr sz="900">
                <a:solidFill>
                  <a:schemeClr val="bg1"/>
                </a:solidFill>
              </a:defRPr>
            </a:lvl5pPr>
          </a:lstStyle>
          <a:p>
            <a:pPr lvl="0"/>
            <a:r>
              <a:rPr lang="en-GB"/>
              <a:t>Click to edit Master text styles</a:t>
            </a:r>
          </a:p>
        </p:txBody>
      </p:sp>
      <p:sp>
        <p:nvSpPr>
          <p:cNvPr id="36" name="슬라이드 번호 개체 틀 12">
            <a:extLst>
              <a:ext uri="{FF2B5EF4-FFF2-40B4-BE49-F238E27FC236}">
                <a16:creationId xmlns:a16="http://schemas.microsoft.com/office/drawing/2014/main" id="{449DCE1B-8EE1-2F48-AECA-53FE116EF532}"/>
              </a:ext>
            </a:extLst>
          </p:cNvPr>
          <p:cNvSpPr>
            <a:spLocks noGrp="1"/>
          </p:cNvSpPr>
          <p:nvPr>
            <p:ph type="sldNum" sz="quarter" idx="20"/>
          </p:nvPr>
        </p:nvSpPr>
        <p:spPr>
          <a:xfrm>
            <a:off x="5898000" y="-7215"/>
            <a:ext cx="396000" cy="784800"/>
          </a:xfr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a:lstStyle>
            <a:lvl1pPr algn="ctr">
              <a:defRPr sz="1050" b="1">
                <a:solidFill>
                  <a:schemeClr val="bg1"/>
                </a:solidFill>
                <a:latin typeface="+mj-lt"/>
              </a:defRPr>
            </a:lvl1pPr>
          </a:lstStyle>
          <a:p>
            <a:fld id="{BB5D696C-7C4B-4748-AD7A-B30C297BC295}" type="slidenum">
              <a:rPr lang="ko-KR" altLang="en-US" smtClean="0">
                <a:solidFill>
                  <a:srgbClr val="FFFFFF"/>
                </a:solidFill>
              </a:rPr>
              <a:pPr/>
              <a:t>‹#›</a:t>
            </a:fld>
            <a:endParaRPr lang="ko-KR" altLang="en-US">
              <a:solidFill>
                <a:srgbClr val="FFFFFF"/>
              </a:solidFill>
            </a:endParaRPr>
          </a:p>
        </p:txBody>
      </p:sp>
      <p:sp>
        <p:nvSpPr>
          <p:cNvPr id="37" name="Footer Placeholder 1">
            <a:extLst>
              <a:ext uri="{FF2B5EF4-FFF2-40B4-BE49-F238E27FC236}">
                <a16:creationId xmlns:a16="http://schemas.microsoft.com/office/drawing/2014/main" id="{E0115A98-F4A8-4B4E-A5B6-7C07494BB825}"/>
              </a:ext>
            </a:extLst>
          </p:cNvPr>
          <p:cNvSpPr>
            <a:spLocks noGrp="1"/>
          </p:cNvSpPr>
          <p:nvPr>
            <p:ph type="ftr" sz="quarter" idx="21"/>
          </p:nvPr>
        </p:nvSpPr>
        <p:spPr>
          <a:xfrm>
            <a:off x="2111141" y="6389906"/>
            <a:ext cx="9838039" cy="365125"/>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39" name="Text Placeholder 38">
            <a:extLst>
              <a:ext uri="{FF2B5EF4-FFF2-40B4-BE49-F238E27FC236}">
                <a16:creationId xmlns:a16="http://schemas.microsoft.com/office/drawing/2014/main" id="{E2668AA3-3302-AB4D-B6B7-3B1ADCCA071D}"/>
              </a:ext>
            </a:extLst>
          </p:cNvPr>
          <p:cNvSpPr>
            <a:spLocks noGrp="1"/>
          </p:cNvSpPr>
          <p:nvPr>
            <p:ph type="body" sz="quarter" idx="22" hasCustomPrompt="1"/>
          </p:nvPr>
        </p:nvSpPr>
        <p:spPr>
          <a:xfrm>
            <a:off x="3962401" y="4008440"/>
            <a:ext cx="1341439" cy="403225"/>
          </a:xfrm>
        </p:spPr>
        <p:txBody>
          <a:bodyPr>
            <a:normAutofit/>
          </a:bodyPr>
          <a:lstStyle>
            <a:lvl1pPr marL="0" indent="0" algn="ctr">
              <a:buNone/>
              <a:defRPr sz="1350" baseline="0">
                <a:solidFill>
                  <a:schemeClr val="bg1"/>
                </a:solidFill>
                <a:latin typeface="+mj-lt"/>
              </a:defRPr>
            </a:lvl1pPr>
          </a:lstStyle>
          <a:p>
            <a:pPr lvl="0"/>
            <a:r>
              <a:rPr lang="en-GB"/>
              <a:t>Text01</a:t>
            </a:r>
          </a:p>
        </p:txBody>
      </p:sp>
      <p:sp>
        <p:nvSpPr>
          <p:cNvPr id="41" name="Text Placeholder 40">
            <a:extLst>
              <a:ext uri="{FF2B5EF4-FFF2-40B4-BE49-F238E27FC236}">
                <a16:creationId xmlns:a16="http://schemas.microsoft.com/office/drawing/2014/main" id="{906A256F-9582-6A4C-9F3F-A281097D35BD}"/>
              </a:ext>
            </a:extLst>
          </p:cNvPr>
          <p:cNvSpPr>
            <a:spLocks noGrp="1"/>
          </p:cNvSpPr>
          <p:nvPr>
            <p:ph type="body" sz="quarter" idx="23"/>
          </p:nvPr>
        </p:nvSpPr>
        <p:spPr>
          <a:xfrm>
            <a:off x="3681984" y="4593686"/>
            <a:ext cx="1985131" cy="1180009"/>
          </a:xfrm>
        </p:spPr>
        <p:txBody>
          <a:bodyPr>
            <a:normAutofit/>
          </a:bodyPr>
          <a:lstStyle>
            <a:lvl1pPr marL="0" indent="0">
              <a:buNone/>
              <a:defRPr sz="1050">
                <a:solidFill>
                  <a:schemeClr val="bg1"/>
                </a:solidFill>
                <a:latin typeface="+mj-lt"/>
              </a:defRPr>
            </a:lvl1pPr>
          </a:lstStyle>
          <a:p>
            <a:pPr lvl="0"/>
            <a:r>
              <a:rPr lang="en-GB"/>
              <a:t>Click to edit</a:t>
            </a:r>
            <a:endParaRPr lang="x-none"/>
          </a:p>
        </p:txBody>
      </p:sp>
      <p:sp>
        <p:nvSpPr>
          <p:cNvPr id="42" name="Text Placeholder 38">
            <a:extLst>
              <a:ext uri="{FF2B5EF4-FFF2-40B4-BE49-F238E27FC236}">
                <a16:creationId xmlns:a16="http://schemas.microsoft.com/office/drawing/2014/main" id="{AACB43EE-3078-8545-ABB4-B8E957648E84}"/>
              </a:ext>
            </a:extLst>
          </p:cNvPr>
          <p:cNvSpPr>
            <a:spLocks noGrp="1"/>
          </p:cNvSpPr>
          <p:nvPr>
            <p:ph type="body" sz="quarter" idx="24" hasCustomPrompt="1"/>
          </p:nvPr>
        </p:nvSpPr>
        <p:spPr>
          <a:xfrm>
            <a:off x="7038627" y="4008440"/>
            <a:ext cx="1341439" cy="403225"/>
          </a:xfrm>
        </p:spPr>
        <p:txBody>
          <a:bodyPr>
            <a:normAutofit/>
          </a:bodyPr>
          <a:lstStyle>
            <a:lvl1pPr marL="0" indent="0" algn="ctr">
              <a:buNone/>
              <a:defRPr sz="1350" baseline="0">
                <a:solidFill>
                  <a:schemeClr val="bg1"/>
                </a:solidFill>
                <a:latin typeface="+mj-lt"/>
              </a:defRPr>
            </a:lvl1pPr>
          </a:lstStyle>
          <a:p>
            <a:pPr lvl="0"/>
            <a:r>
              <a:rPr lang="en-GB"/>
              <a:t>Text01</a:t>
            </a:r>
          </a:p>
        </p:txBody>
      </p:sp>
      <p:sp>
        <p:nvSpPr>
          <p:cNvPr id="43" name="Text Placeholder 40">
            <a:extLst>
              <a:ext uri="{FF2B5EF4-FFF2-40B4-BE49-F238E27FC236}">
                <a16:creationId xmlns:a16="http://schemas.microsoft.com/office/drawing/2014/main" id="{9B85BC0F-9A67-B544-A8D8-CC36B699740A}"/>
              </a:ext>
            </a:extLst>
          </p:cNvPr>
          <p:cNvSpPr>
            <a:spLocks noGrp="1"/>
          </p:cNvSpPr>
          <p:nvPr>
            <p:ph type="body" sz="quarter" idx="25"/>
          </p:nvPr>
        </p:nvSpPr>
        <p:spPr>
          <a:xfrm>
            <a:off x="6758211" y="4593686"/>
            <a:ext cx="1985131" cy="1180009"/>
          </a:xfrm>
        </p:spPr>
        <p:txBody>
          <a:bodyPr>
            <a:normAutofit/>
          </a:bodyPr>
          <a:lstStyle>
            <a:lvl1pPr marL="0" indent="0">
              <a:buNone/>
              <a:defRPr sz="1050">
                <a:solidFill>
                  <a:schemeClr val="bg1"/>
                </a:solidFill>
                <a:latin typeface="+mj-lt"/>
              </a:defRPr>
            </a:lvl1pPr>
          </a:lstStyle>
          <a:p>
            <a:pPr lvl="0"/>
            <a:r>
              <a:rPr lang="en-GB"/>
              <a:t>Click to edit</a:t>
            </a:r>
            <a:endParaRPr lang="x-none"/>
          </a:p>
        </p:txBody>
      </p:sp>
      <p:sp>
        <p:nvSpPr>
          <p:cNvPr id="44" name="Text Placeholder 38">
            <a:extLst>
              <a:ext uri="{FF2B5EF4-FFF2-40B4-BE49-F238E27FC236}">
                <a16:creationId xmlns:a16="http://schemas.microsoft.com/office/drawing/2014/main" id="{F837E1AA-8CC0-224E-AFB5-32B878228589}"/>
              </a:ext>
            </a:extLst>
          </p:cNvPr>
          <p:cNvSpPr>
            <a:spLocks noGrp="1"/>
          </p:cNvSpPr>
          <p:nvPr>
            <p:ph type="body" sz="quarter" idx="26" hasCustomPrompt="1"/>
          </p:nvPr>
        </p:nvSpPr>
        <p:spPr>
          <a:xfrm>
            <a:off x="10164947" y="4008440"/>
            <a:ext cx="1341439" cy="403225"/>
          </a:xfrm>
        </p:spPr>
        <p:txBody>
          <a:bodyPr>
            <a:normAutofit/>
          </a:bodyPr>
          <a:lstStyle>
            <a:lvl1pPr marL="0" indent="0" algn="ctr">
              <a:buNone/>
              <a:defRPr sz="1350" baseline="0">
                <a:solidFill>
                  <a:schemeClr val="bg1"/>
                </a:solidFill>
                <a:latin typeface="+mj-lt"/>
              </a:defRPr>
            </a:lvl1pPr>
          </a:lstStyle>
          <a:p>
            <a:pPr lvl="0"/>
            <a:r>
              <a:rPr lang="en-GB"/>
              <a:t>Text01</a:t>
            </a:r>
          </a:p>
        </p:txBody>
      </p:sp>
      <p:sp>
        <p:nvSpPr>
          <p:cNvPr id="45" name="Text Placeholder 40">
            <a:extLst>
              <a:ext uri="{FF2B5EF4-FFF2-40B4-BE49-F238E27FC236}">
                <a16:creationId xmlns:a16="http://schemas.microsoft.com/office/drawing/2014/main" id="{5C55AB3B-54F0-6545-9850-B087EF03081A}"/>
              </a:ext>
            </a:extLst>
          </p:cNvPr>
          <p:cNvSpPr>
            <a:spLocks noGrp="1"/>
          </p:cNvSpPr>
          <p:nvPr>
            <p:ph type="body" sz="quarter" idx="27"/>
          </p:nvPr>
        </p:nvSpPr>
        <p:spPr>
          <a:xfrm>
            <a:off x="9884531" y="4593686"/>
            <a:ext cx="1985131" cy="1180009"/>
          </a:xfrm>
        </p:spPr>
        <p:txBody>
          <a:bodyPr>
            <a:normAutofit/>
          </a:bodyPr>
          <a:lstStyle>
            <a:lvl1pPr marL="0" indent="0">
              <a:buNone/>
              <a:defRPr sz="1050">
                <a:solidFill>
                  <a:schemeClr val="bg1"/>
                </a:solidFill>
                <a:latin typeface="+mj-lt"/>
              </a:defRPr>
            </a:lvl1pPr>
          </a:lstStyle>
          <a:p>
            <a:pPr lvl="0"/>
            <a:r>
              <a:rPr lang="en-GB"/>
              <a:t>Click to edit</a:t>
            </a:r>
            <a:endParaRPr lang="x-none"/>
          </a:p>
        </p:txBody>
      </p:sp>
      <p:cxnSp>
        <p:nvCxnSpPr>
          <p:cNvPr id="46" name="직선 연결선 8">
            <a:extLst>
              <a:ext uri="{FF2B5EF4-FFF2-40B4-BE49-F238E27FC236}">
                <a16:creationId xmlns:a16="http://schemas.microsoft.com/office/drawing/2014/main" id="{AA3DF89C-F4DA-0542-B70B-9B3854A06476}"/>
              </a:ext>
            </a:extLst>
          </p:cNvPr>
          <p:cNvCxnSpPr/>
          <p:nvPr userDrawn="1"/>
        </p:nvCxnSpPr>
        <p:spPr>
          <a:xfrm>
            <a:off x="9338317" y="1656741"/>
            <a:ext cx="0" cy="39906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3F388A5B-52E6-C042-AC92-B3C586FF61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029" y="6354763"/>
            <a:ext cx="1008548" cy="360000"/>
          </a:xfrm>
          <a:prstGeom prst="rect">
            <a:avLst/>
          </a:prstGeom>
        </p:spPr>
      </p:pic>
      <p:pic>
        <p:nvPicPr>
          <p:cNvPr id="20" name="Picture 2">
            <a:extLst>
              <a:ext uri="{FF2B5EF4-FFF2-40B4-BE49-F238E27FC236}">
                <a16:creationId xmlns:a16="http://schemas.microsoft.com/office/drawing/2014/main" id="{69EAEF30-F2BA-3249-A538-3F9FDE7FAFD1}"/>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31270" y="6431723"/>
            <a:ext cx="409695"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4666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1_image_plu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5D92268-3EE3-164E-98A0-006F6F9416BF}"/>
              </a:ext>
            </a:extLst>
          </p:cNvPr>
          <p:cNvSpPr>
            <a:spLocks noGrp="1"/>
          </p:cNvSpPr>
          <p:nvPr>
            <p:ph type="ftr" sz="quarter" idx="16"/>
          </p:nvPr>
        </p:nvSpPr>
        <p:spPr>
          <a:xfrm>
            <a:off x="2197656" y="6356351"/>
            <a:ext cx="9088181" cy="346412"/>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4" name="Freeform 53">
            <a:extLst>
              <a:ext uri="{FF2B5EF4-FFF2-40B4-BE49-F238E27FC236}">
                <a16:creationId xmlns:a16="http://schemas.microsoft.com/office/drawing/2014/main" id="{7A9A3D65-F279-8E44-9C94-E2755D04E7DF}"/>
              </a:ext>
            </a:extLst>
          </p:cNvPr>
          <p:cNvSpPr/>
          <p:nvPr userDrawn="1"/>
        </p:nvSpPr>
        <p:spPr bwMode="auto">
          <a:xfrm>
            <a:off x="7196689" y="1322641"/>
            <a:ext cx="4089151" cy="4089150"/>
          </a:xfrm>
          <a:custGeom>
            <a:avLst/>
            <a:gdLst>
              <a:gd name="connsiteX0" fmla="*/ 407621 w 4089150"/>
              <a:gd name="connsiteY0" fmla="*/ 823284 h 4089150"/>
              <a:gd name="connsiteX1" fmla="*/ 583453 w 4089150"/>
              <a:gd name="connsiteY1" fmla="*/ 948293 h 4089150"/>
              <a:gd name="connsiteX2" fmla="*/ 1153894 w 4089150"/>
              <a:gd name="connsiteY2" fmla="*/ 2157888 h 4089150"/>
              <a:gd name="connsiteX3" fmla="*/ 667861 w 4089150"/>
              <a:gd name="connsiteY3" fmla="*/ 3292586 h 4089150"/>
              <a:gd name="connsiteX4" fmla="*/ 526474 w 4089150"/>
              <a:gd name="connsiteY4" fmla="*/ 3410683 h 4089150"/>
              <a:gd name="connsiteX5" fmla="*/ 466882 w 4089150"/>
              <a:gd name="connsiteY5" fmla="*/ 3345115 h 4089150"/>
              <a:gd name="connsiteX6" fmla="*/ 0 w 4089150"/>
              <a:gd name="connsiteY6" fmla="*/ 2044575 h 4089150"/>
              <a:gd name="connsiteX7" fmla="*/ 349181 w 4089150"/>
              <a:gd name="connsiteY7" fmla="*/ 901434 h 4089150"/>
              <a:gd name="connsiteX8" fmla="*/ 2044575 w 4089150"/>
              <a:gd name="connsiteY8" fmla="*/ 0 h 4089150"/>
              <a:gd name="connsiteX9" fmla="*/ 4089150 w 4089150"/>
              <a:gd name="connsiteY9" fmla="*/ 2044575 h 4089150"/>
              <a:gd name="connsiteX10" fmla="*/ 2044575 w 4089150"/>
              <a:gd name="connsiteY10" fmla="*/ 4089150 h 4089150"/>
              <a:gd name="connsiteX11" fmla="*/ 1956836 w 4089150"/>
              <a:gd name="connsiteY11" fmla="*/ 4084720 h 4089150"/>
              <a:gd name="connsiteX12" fmla="*/ 1956836 w 4089150"/>
              <a:gd name="connsiteY12" fmla="*/ 3698599 h 4089150"/>
              <a:gd name="connsiteX13" fmla="*/ 1988728 w 4089150"/>
              <a:gd name="connsiteY13" fmla="*/ 3700209 h 4089150"/>
              <a:gd name="connsiteX14" fmla="*/ 3646078 w 4089150"/>
              <a:gd name="connsiteY14" fmla="*/ 2042859 h 4089150"/>
              <a:gd name="connsiteX15" fmla="*/ 1988728 w 4089150"/>
              <a:gd name="connsiteY15" fmla="*/ 385509 h 4089150"/>
              <a:gd name="connsiteX16" fmla="*/ 1956836 w 4089150"/>
              <a:gd name="connsiteY16" fmla="*/ 387120 h 4089150"/>
              <a:gd name="connsiteX17" fmla="*/ 1956836 w 4089150"/>
              <a:gd name="connsiteY17" fmla="*/ 4431 h 40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89150" h="4089150">
                <a:moveTo>
                  <a:pt x="407621" y="823284"/>
                </a:moveTo>
                <a:lnTo>
                  <a:pt x="583453" y="948293"/>
                </a:lnTo>
                <a:cubicBezTo>
                  <a:pt x="931836" y="1235804"/>
                  <a:pt x="1153894" y="1670914"/>
                  <a:pt x="1153894" y="2157888"/>
                </a:cubicBezTo>
                <a:cubicBezTo>
                  <a:pt x="1153894" y="2604281"/>
                  <a:pt x="967304" y="3007094"/>
                  <a:pt x="667861" y="3292586"/>
                </a:cubicBezTo>
                <a:lnTo>
                  <a:pt x="526474" y="3410683"/>
                </a:lnTo>
                <a:lnTo>
                  <a:pt x="466882" y="3345115"/>
                </a:lnTo>
                <a:cubicBezTo>
                  <a:pt x="175211" y="2991692"/>
                  <a:pt x="0" y="2538595"/>
                  <a:pt x="0" y="2044575"/>
                </a:cubicBezTo>
                <a:cubicBezTo>
                  <a:pt x="0" y="1621130"/>
                  <a:pt x="128727" y="1227750"/>
                  <a:pt x="349181" y="901434"/>
                </a:cubicBezTo>
                <a:close/>
                <a:moveTo>
                  <a:pt x="2044575" y="0"/>
                </a:moveTo>
                <a:cubicBezTo>
                  <a:pt x="3173763" y="0"/>
                  <a:pt x="4089150" y="915387"/>
                  <a:pt x="4089150" y="2044575"/>
                </a:cubicBezTo>
                <a:cubicBezTo>
                  <a:pt x="4089150" y="3173763"/>
                  <a:pt x="3173763" y="4089150"/>
                  <a:pt x="2044575" y="4089150"/>
                </a:cubicBezTo>
                <a:lnTo>
                  <a:pt x="1956836" y="4084720"/>
                </a:lnTo>
                <a:lnTo>
                  <a:pt x="1956836" y="3698599"/>
                </a:lnTo>
                <a:lnTo>
                  <a:pt x="1988728" y="3700209"/>
                </a:lnTo>
                <a:cubicBezTo>
                  <a:pt x="2904057" y="3700209"/>
                  <a:pt x="3646078" y="2958188"/>
                  <a:pt x="3646078" y="2042859"/>
                </a:cubicBezTo>
                <a:cubicBezTo>
                  <a:pt x="3646078" y="1127530"/>
                  <a:pt x="2904057" y="385509"/>
                  <a:pt x="1988728" y="385509"/>
                </a:cubicBezTo>
                <a:lnTo>
                  <a:pt x="1956836" y="387120"/>
                </a:lnTo>
                <a:lnTo>
                  <a:pt x="1956836" y="4431"/>
                </a:lnTo>
                <a:close/>
              </a:path>
            </a:pathLst>
          </a:custGeom>
          <a:solidFill>
            <a:schemeClr val="bg2"/>
          </a:solidFill>
          <a:ln>
            <a:noFill/>
          </a:ln>
        </p:spPr>
        <p:txBody>
          <a:bodyPr vert="horz" wrap="square" lIns="68580" tIns="34290" rIns="68580" bIns="34290" numCol="1" rtlCol="0" anchor="t" anchorCtr="0" compatLnSpc="1">
            <a:prstTxWarp prst="textNoShape">
              <a:avLst/>
            </a:prstTxWarp>
            <a:noAutofit/>
          </a:bodyPr>
          <a:lstStyle/>
          <a:p>
            <a:pPr algn="ctr" defTabSz="342900"/>
            <a:endParaRPr lang="ko-KR" altLang="en-US" sz="1350">
              <a:solidFill>
                <a:srgbClr val="222080"/>
              </a:solidFill>
            </a:endParaRPr>
          </a:p>
        </p:txBody>
      </p:sp>
      <p:sp>
        <p:nvSpPr>
          <p:cNvPr id="10" name="자유형 17">
            <a:extLst>
              <a:ext uri="{FF2B5EF4-FFF2-40B4-BE49-F238E27FC236}">
                <a16:creationId xmlns:a16="http://schemas.microsoft.com/office/drawing/2014/main" id="{93E54A54-93AE-D741-84E7-C429DC13E169}"/>
              </a:ext>
            </a:extLst>
          </p:cNvPr>
          <p:cNvSpPr/>
          <p:nvPr userDrawn="1"/>
        </p:nvSpPr>
        <p:spPr bwMode="auto">
          <a:xfrm>
            <a:off x="981960" y="2"/>
            <a:ext cx="2557992" cy="1912983"/>
          </a:xfrm>
          <a:custGeom>
            <a:avLst/>
            <a:gdLst>
              <a:gd name="connsiteX0" fmla="*/ 174406 w 2557992"/>
              <a:gd name="connsiteY0" fmla="*/ 0 h 1912983"/>
              <a:gd name="connsiteX1" fmla="*/ 2383586 w 2557992"/>
              <a:gd name="connsiteY1" fmla="*/ 0 h 1912983"/>
              <a:gd name="connsiteX2" fmla="*/ 2457482 w 2557992"/>
              <a:gd name="connsiteY2" fmla="*/ 136144 h 1912983"/>
              <a:gd name="connsiteX3" fmla="*/ 2557992 w 2557992"/>
              <a:gd name="connsiteY3" fmla="*/ 633987 h 1912983"/>
              <a:gd name="connsiteX4" fmla="*/ 1278996 w 2557992"/>
              <a:gd name="connsiteY4" fmla="*/ 1912983 h 1912983"/>
              <a:gd name="connsiteX5" fmla="*/ 0 w 2557992"/>
              <a:gd name="connsiteY5" fmla="*/ 633987 h 1912983"/>
              <a:gd name="connsiteX6" fmla="*/ 100510 w 2557992"/>
              <a:gd name="connsiteY6" fmla="*/ 136144 h 19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7992" h="1912983">
                <a:moveTo>
                  <a:pt x="174406" y="0"/>
                </a:moveTo>
                <a:lnTo>
                  <a:pt x="2383586" y="0"/>
                </a:lnTo>
                <a:lnTo>
                  <a:pt x="2457482" y="136144"/>
                </a:lnTo>
                <a:cubicBezTo>
                  <a:pt x="2522203" y="289161"/>
                  <a:pt x="2557992" y="457395"/>
                  <a:pt x="2557992" y="633987"/>
                </a:cubicBezTo>
                <a:cubicBezTo>
                  <a:pt x="2557992" y="1340357"/>
                  <a:pt x="1985366" y="1912983"/>
                  <a:pt x="1278996" y="1912983"/>
                </a:cubicBezTo>
                <a:cubicBezTo>
                  <a:pt x="572626" y="1912983"/>
                  <a:pt x="0" y="1340357"/>
                  <a:pt x="0" y="633987"/>
                </a:cubicBezTo>
                <a:cubicBezTo>
                  <a:pt x="0" y="457395"/>
                  <a:pt x="35789" y="289161"/>
                  <a:pt x="100510" y="136144"/>
                </a:cubicBezTo>
                <a:close/>
              </a:path>
            </a:pathLst>
          </a:custGeom>
          <a:solidFill>
            <a:schemeClr val="tx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12" name="슬라이드 번호 개체 틀 12">
            <a:extLst>
              <a:ext uri="{FF2B5EF4-FFF2-40B4-BE49-F238E27FC236}">
                <a16:creationId xmlns:a16="http://schemas.microsoft.com/office/drawing/2014/main" id="{6B112C95-A11D-AD4D-A7B2-9E6804B858B0}"/>
              </a:ext>
            </a:extLst>
          </p:cNvPr>
          <p:cNvSpPr txBox="1">
            <a:spLocks/>
          </p:cNvSpPr>
          <p:nvPr userDrawn="1"/>
        </p:nvSpPr>
        <p:spPr>
          <a:xfrm>
            <a:off x="5898000" y="-7215"/>
            <a:ext cx="396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sp>
        <p:nvSpPr>
          <p:cNvPr id="45" name="타원 14">
            <a:extLst>
              <a:ext uri="{FF2B5EF4-FFF2-40B4-BE49-F238E27FC236}">
                <a16:creationId xmlns:a16="http://schemas.microsoft.com/office/drawing/2014/main" id="{E9DBAEA5-86D3-1C48-A23F-DFEC2033F2D5}"/>
              </a:ext>
            </a:extLst>
          </p:cNvPr>
          <p:cNvSpPr/>
          <p:nvPr userDrawn="1"/>
        </p:nvSpPr>
        <p:spPr bwMode="auto">
          <a:xfrm>
            <a:off x="5215490" y="1912983"/>
            <a:ext cx="3135095" cy="3135094"/>
          </a:xfrm>
          <a:prstGeom prst="ellipse">
            <a:avLst/>
          </a:prstGeom>
          <a:solidFill>
            <a:schemeClr val="bg2"/>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55" name="Picture Placeholder 54">
            <a:extLst>
              <a:ext uri="{FF2B5EF4-FFF2-40B4-BE49-F238E27FC236}">
                <a16:creationId xmlns:a16="http://schemas.microsoft.com/office/drawing/2014/main" id="{1DF56E54-7992-824D-82AE-B2C8728E3F9F}"/>
              </a:ext>
            </a:extLst>
          </p:cNvPr>
          <p:cNvSpPr>
            <a:spLocks noGrp="1"/>
          </p:cNvSpPr>
          <p:nvPr>
            <p:ph type="pic" sz="quarter" idx="15"/>
          </p:nvPr>
        </p:nvSpPr>
        <p:spPr>
          <a:xfrm>
            <a:off x="7258621" y="1163638"/>
            <a:ext cx="3584147" cy="4403726"/>
          </a:xfrm>
          <a:custGeom>
            <a:avLst/>
            <a:gdLst>
              <a:gd name="connsiteX0" fmla="*/ 1715517 w 3584146"/>
              <a:gd name="connsiteY0" fmla="*/ 0 h 4403726"/>
              <a:gd name="connsiteX1" fmla="*/ 1894904 w 3584146"/>
              <a:gd name="connsiteY1" fmla="*/ 9058 h 4403726"/>
              <a:gd name="connsiteX2" fmla="*/ 1894904 w 3584146"/>
              <a:gd name="connsiteY2" fmla="*/ 546124 h 4403726"/>
              <a:gd name="connsiteX3" fmla="*/ 1926796 w 3584146"/>
              <a:gd name="connsiteY3" fmla="*/ 544513 h 4403726"/>
              <a:gd name="connsiteX4" fmla="*/ 3584146 w 3584146"/>
              <a:gd name="connsiteY4" fmla="*/ 2201863 h 4403726"/>
              <a:gd name="connsiteX5" fmla="*/ 1926796 w 3584146"/>
              <a:gd name="connsiteY5" fmla="*/ 3859213 h 4403726"/>
              <a:gd name="connsiteX6" fmla="*/ 1894904 w 3584146"/>
              <a:gd name="connsiteY6" fmla="*/ 3857603 h 4403726"/>
              <a:gd name="connsiteX7" fmla="*/ 1894904 w 3584146"/>
              <a:gd name="connsiteY7" fmla="*/ 4394668 h 4403726"/>
              <a:gd name="connsiteX8" fmla="*/ 1715517 w 3584146"/>
              <a:gd name="connsiteY8" fmla="*/ 4403726 h 4403726"/>
              <a:gd name="connsiteX9" fmla="*/ 158565 w 3584146"/>
              <a:gd name="connsiteY9" fmla="*/ 3758815 h 4403726"/>
              <a:gd name="connsiteX10" fmla="*/ 152801 w 3584146"/>
              <a:gd name="connsiteY10" fmla="*/ 3752474 h 4403726"/>
              <a:gd name="connsiteX11" fmla="*/ 271601 w 3584146"/>
              <a:gd name="connsiteY11" fmla="*/ 3695245 h 4403726"/>
              <a:gd name="connsiteX12" fmla="*/ 1091962 w 3584146"/>
              <a:gd name="connsiteY12" fmla="*/ 2316892 h 4403726"/>
              <a:gd name="connsiteX13" fmla="*/ 134575 w 3584146"/>
              <a:gd name="connsiteY13" fmla="*/ 872531 h 4403726"/>
              <a:gd name="connsiteX14" fmla="*/ 0 w 3584146"/>
              <a:gd name="connsiteY14" fmla="*/ 823276 h 4403726"/>
              <a:gd name="connsiteX15" fmla="*/ 16453 w 3584146"/>
              <a:gd name="connsiteY15" fmla="*/ 801274 h 4403726"/>
              <a:gd name="connsiteX16" fmla="*/ 1715517 w 3584146"/>
              <a:gd name="connsiteY16" fmla="*/ 0 h 440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4146" h="4403726">
                <a:moveTo>
                  <a:pt x="1715517" y="0"/>
                </a:moveTo>
                <a:lnTo>
                  <a:pt x="1894904" y="9058"/>
                </a:lnTo>
                <a:lnTo>
                  <a:pt x="1894904" y="546124"/>
                </a:lnTo>
                <a:lnTo>
                  <a:pt x="1926796" y="544513"/>
                </a:lnTo>
                <a:cubicBezTo>
                  <a:pt x="2842125" y="544513"/>
                  <a:pt x="3584146" y="1286534"/>
                  <a:pt x="3584146" y="2201863"/>
                </a:cubicBezTo>
                <a:cubicBezTo>
                  <a:pt x="3584146" y="3117192"/>
                  <a:pt x="2842125" y="3859213"/>
                  <a:pt x="1926796" y="3859213"/>
                </a:cubicBezTo>
                <a:lnTo>
                  <a:pt x="1894904" y="3857603"/>
                </a:lnTo>
                <a:lnTo>
                  <a:pt x="1894904" y="4394668"/>
                </a:lnTo>
                <a:lnTo>
                  <a:pt x="1715517" y="4403726"/>
                </a:lnTo>
                <a:cubicBezTo>
                  <a:pt x="1107490" y="4403726"/>
                  <a:pt x="557024" y="4157274"/>
                  <a:pt x="158565" y="3758815"/>
                </a:cubicBezTo>
                <a:lnTo>
                  <a:pt x="152801" y="3752474"/>
                </a:lnTo>
                <a:lnTo>
                  <a:pt x="271601" y="3695245"/>
                </a:lnTo>
                <a:cubicBezTo>
                  <a:pt x="760245" y="3429797"/>
                  <a:pt x="1091962" y="2912083"/>
                  <a:pt x="1091962" y="2316892"/>
                </a:cubicBezTo>
                <a:cubicBezTo>
                  <a:pt x="1091962" y="1667593"/>
                  <a:pt x="697191" y="1110498"/>
                  <a:pt x="134575" y="872531"/>
                </a:cubicBezTo>
                <a:lnTo>
                  <a:pt x="0" y="823276"/>
                </a:lnTo>
                <a:lnTo>
                  <a:pt x="16453" y="801274"/>
                </a:lnTo>
                <a:cubicBezTo>
                  <a:pt x="420307" y="311916"/>
                  <a:pt x="1031486" y="0"/>
                  <a:pt x="1715517" y="0"/>
                </a:cubicBezTo>
                <a:close/>
              </a:path>
            </a:pathLst>
          </a:custGeom>
        </p:spPr>
        <p:txBody>
          <a:bodyPr wrap="square">
            <a:noAutofit/>
          </a:bodyPr>
          <a:lstStyle/>
          <a:p>
            <a:endParaRPr lang="ko-KR" altLang="en-US"/>
          </a:p>
        </p:txBody>
      </p:sp>
      <p:pic>
        <p:nvPicPr>
          <p:cNvPr id="59" name="Picture 58">
            <a:extLst>
              <a:ext uri="{FF2B5EF4-FFF2-40B4-BE49-F238E27FC236}">
                <a16:creationId xmlns:a16="http://schemas.microsoft.com/office/drawing/2014/main" id="{FEAD2713-7763-5644-AEE3-845EC7679284}"/>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5945582" y="2654706"/>
            <a:ext cx="1674911" cy="1651648"/>
          </a:xfrm>
          <a:prstGeom prst="rect">
            <a:avLst/>
          </a:prstGeom>
        </p:spPr>
      </p:pic>
      <p:sp>
        <p:nvSpPr>
          <p:cNvPr id="60" name="Title 59">
            <a:extLst>
              <a:ext uri="{FF2B5EF4-FFF2-40B4-BE49-F238E27FC236}">
                <a16:creationId xmlns:a16="http://schemas.microsoft.com/office/drawing/2014/main" id="{27BD7337-7BE8-074C-B6EC-BB8824CA14CA}"/>
              </a:ext>
            </a:extLst>
          </p:cNvPr>
          <p:cNvSpPr>
            <a:spLocks noGrp="1"/>
          </p:cNvSpPr>
          <p:nvPr>
            <p:ph type="title"/>
          </p:nvPr>
        </p:nvSpPr>
        <p:spPr>
          <a:xfrm>
            <a:off x="697151" y="2194762"/>
            <a:ext cx="4002024" cy="1325563"/>
          </a:xfrm>
        </p:spPr>
        <p:txBody>
          <a:bodyPr>
            <a:noAutofit/>
          </a:bodyPr>
          <a:lstStyle>
            <a:lvl1pPr>
              <a:defRPr sz="2700" b="1" cap="all" spc="113" baseline="0"/>
            </a:lvl1pPr>
          </a:lstStyle>
          <a:p>
            <a:r>
              <a:rPr lang="en-GB"/>
              <a:t>Click to edit Master title style</a:t>
            </a:r>
            <a:endParaRPr lang="x-none"/>
          </a:p>
        </p:txBody>
      </p:sp>
      <p:sp>
        <p:nvSpPr>
          <p:cNvPr id="62" name="Text Placeholder 61">
            <a:extLst>
              <a:ext uri="{FF2B5EF4-FFF2-40B4-BE49-F238E27FC236}">
                <a16:creationId xmlns:a16="http://schemas.microsoft.com/office/drawing/2014/main" id="{C5C34163-695A-0B41-96A3-10D3EE42A0FB}"/>
              </a:ext>
            </a:extLst>
          </p:cNvPr>
          <p:cNvSpPr>
            <a:spLocks noGrp="1"/>
          </p:cNvSpPr>
          <p:nvPr>
            <p:ph type="body" sz="quarter" idx="17"/>
          </p:nvPr>
        </p:nvSpPr>
        <p:spPr>
          <a:xfrm>
            <a:off x="660530" y="3602670"/>
            <a:ext cx="4038647" cy="2517714"/>
          </a:xfrm>
        </p:spPr>
        <p:txBody>
          <a:bodyPr/>
          <a:lstStyle>
            <a:lvl1pPr marL="0" indent="0">
              <a:buNone/>
              <a:defRPr>
                <a:latin typeface="+mj-lt"/>
              </a:defRPr>
            </a:lvl1pPr>
          </a:lstStyle>
          <a:p>
            <a:pPr lvl="0"/>
            <a:r>
              <a:rPr lang="en-GB"/>
              <a:t>Click to edit Master text styles</a:t>
            </a:r>
          </a:p>
        </p:txBody>
      </p:sp>
      <p:pic>
        <p:nvPicPr>
          <p:cNvPr id="14" name="Picture 13">
            <a:extLst>
              <a:ext uri="{FF2B5EF4-FFF2-40B4-BE49-F238E27FC236}">
                <a16:creationId xmlns:a16="http://schemas.microsoft.com/office/drawing/2014/main" id="{09E143EE-2B07-A54A-AB71-B37212919BF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029" y="6354763"/>
            <a:ext cx="1008548" cy="360000"/>
          </a:xfrm>
          <a:prstGeom prst="rect">
            <a:avLst/>
          </a:prstGeom>
        </p:spPr>
      </p:pic>
      <p:pic>
        <p:nvPicPr>
          <p:cNvPr id="15" name="Picture 2">
            <a:extLst>
              <a:ext uri="{FF2B5EF4-FFF2-40B4-BE49-F238E27FC236}">
                <a16:creationId xmlns:a16="http://schemas.microsoft.com/office/drawing/2014/main" id="{37147E0C-FC5C-9E4E-B4D4-693C5175F583}"/>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31270" y="6431723"/>
            <a:ext cx="409695"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4732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2_image_plu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5D92268-3EE3-164E-98A0-006F6F9416BF}"/>
              </a:ext>
            </a:extLst>
          </p:cNvPr>
          <p:cNvSpPr>
            <a:spLocks noGrp="1"/>
          </p:cNvSpPr>
          <p:nvPr>
            <p:ph type="ftr" sz="quarter" idx="16"/>
          </p:nvPr>
        </p:nvSpPr>
        <p:spPr>
          <a:xfrm>
            <a:off x="2197656" y="6356352"/>
            <a:ext cx="9088181" cy="358413"/>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4" name="Freeform 53">
            <a:extLst>
              <a:ext uri="{FF2B5EF4-FFF2-40B4-BE49-F238E27FC236}">
                <a16:creationId xmlns:a16="http://schemas.microsoft.com/office/drawing/2014/main" id="{7A9A3D65-F279-8E44-9C94-E2755D04E7DF}"/>
              </a:ext>
            </a:extLst>
          </p:cNvPr>
          <p:cNvSpPr/>
          <p:nvPr userDrawn="1"/>
        </p:nvSpPr>
        <p:spPr bwMode="auto">
          <a:xfrm>
            <a:off x="7196689" y="1322641"/>
            <a:ext cx="4089151" cy="4089150"/>
          </a:xfrm>
          <a:custGeom>
            <a:avLst/>
            <a:gdLst>
              <a:gd name="connsiteX0" fmla="*/ 407621 w 4089150"/>
              <a:gd name="connsiteY0" fmla="*/ 823284 h 4089150"/>
              <a:gd name="connsiteX1" fmla="*/ 583453 w 4089150"/>
              <a:gd name="connsiteY1" fmla="*/ 948293 h 4089150"/>
              <a:gd name="connsiteX2" fmla="*/ 1153894 w 4089150"/>
              <a:gd name="connsiteY2" fmla="*/ 2157888 h 4089150"/>
              <a:gd name="connsiteX3" fmla="*/ 667861 w 4089150"/>
              <a:gd name="connsiteY3" fmla="*/ 3292586 h 4089150"/>
              <a:gd name="connsiteX4" fmla="*/ 526474 w 4089150"/>
              <a:gd name="connsiteY4" fmla="*/ 3410683 h 4089150"/>
              <a:gd name="connsiteX5" fmla="*/ 466882 w 4089150"/>
              <a:gd name="connsiteY5" fmla="*/ 3345115 h 4089150"/>
              <a:gd name="connsiteX6" fmla="*/ 0 w 4089150"/>
              <a:gd name="connsiteY6" fmla="*/ 2044575 h 4089150"/>
              <a:gd name="connsiteX7" fmla="*/ 349181 w 4089150"/>
              <a:gd name="connsiteY7" fmla="*/ 901434 h 4089150"/>
              <a:gd name="connsiteX8" fmla="*/ 2044575 w 4089150"/>
              <a:gd name="connsiteY8" fmla="*/ 0 h 4089150"/>
              <a:gd name="connsiteX9" fmla="*/ 4089150 w 4089150"/>
              <a:gd name="connsiteY9" fmla="*/ 2044575 h 4089150"/>
              <a:gd name="connsiteX10" fmla="*/ 2044575 w 4089150"/>
              <a:gd name="connsiteY10" fmla="*/ 4089150 h 4089150"/>
              <a:gd name="connsiteX11" fmla="*/ 1956836 w 4089150"/>
              <a:gd name="connsiteY11" fmla="*/ 4084720 h 4089150"/>
              <a:gd name="connsiteX12" fmla="*/ 1956836 w 4089150"/>
              <a:gd name="connsiteY12" fmla="*/ 3698599 h 4089150"/>
              <a:gd name="connsiteX13" fmla="*/ 1988728 w 4089150"/>
              <a:gd name="connsiteY13" fmla="*/ 3700209 h 4089150"/>
              <a:gd name="connsiteX14" fmla="*/ 3646078 w 4089150"/>
              <a:gd name="connsiteY14" fmla="*/ 2042859 h 4089150"/>
              <a:gd name="connsiteX15" fmla="*/ 1988728 w 4089150"/>
              <a:gd name="connsiteY15" fmla="*/ 385509 h 4089150"/>
              <a:gd name="connsiteX16" fmla="*/ 1956836 w 4089150"/>
              <a:gd name="connsiteY16" fmla="*/ 387120 h 4089150"/>
              <a:gd name="connsiteX17" fmla="*/ 1956836 w 4089150"/>
              <a:gd name="connsiteY17" fmla="*/ 4431 h 408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89150" h="4089150">
                <a:moveTo>
                  <a:pt x="407621" y="823284"/>
                </a:moveTo>
                <a:lnTo>
                  <a:pt x="583453" y="948293"/>
                </a:lnTo>
                <a:cubicBezTo>
                  <a:pt x="931836" y="1235804"/>
                  <a:pt x="1153894" y="1670914"/>
                  <a:pt x="1153894" y="2157888"/>
                </a:cubicBezTo>
                <a:cubicBezTo>
                  <a:pt x="1153894" y="2604281"/>
                  <a:pt x="967304" y="3007094"/>
                  <a:pt x="667861" y="3292586"/>
                </a:cubicBezTo>
                <a:lnTo>
                  <a:pt x="526474" y="3410683"/>
                </a:lnTo>
                <a:lnTo>
                  <a:pt x="466882" y="3345115"/>
                </a:lnTo>
                <a:cubicBezTo>
                  <a:pt x="175211" y="2991692"/>
                  <a:pt x="0" y="2538595"/>
                  <a:pt x="0" y="2044575"/>
                </a:cubicBezTo>
                <a:cubicBezTo>
                  <a:pt x="0" y="1621130"/>
                  <a:pt x="128727" y="1227750"/>
                  <a:pt x="349181" y="901434"/>
                </a:cubicBezTo>
                <a:close/>
                <a:moveTo>
                  <a:pt x="2044575" y="0"/>
                </a:moveTo>
                <a:cubicBezTo>
                  <a:pt x="3173763" y="0"/>
                  <a:pt x="4089150" y="915387"/>
                  <a:pt x="4089150" y="2044575"/>
                </a:cubicBezTo>
                <a:cubicBezTo>
                  <a:pt x="4089150" y="3173763"/>
                  <a:pt x="3173763" y="4089150"/>
                  <a:pt x="2044575" y="4089150"/>
                </a:cubicBezTo>
                <a:lnTo>
                  <a:pt x="1956836" y="4084720"/>
                </a:lnTo>
                <a:lnTo>
                  <a:pt x="1956836" y="3698599"/>
                </a:lnTo>
                <a:lnTo>
                  <a:pt x="1988728" y="3700209"/>
                </a:lnTo>
                <a:cubicBezTo>
                  <a:pt x="2904057" y="3700209"/>
                  <a:pt x="3646078" y="2958188"/>
                  <a:pt x="3646078" y="2042859"/>
                </a:cubicBezTo>
                <a:cubicBezTo>
                  <a:pt x="3646078" y="1127530"/>
                  <a:pt x="2904057" y="385509"/>
                  <a:pt x="1988728" y="385509"/>
                </a:cubicBezTo>
                <a:lnTo>
                  <a:pt x="1956836" y="387120"/>
                </a:lnTo>
                <a:lnTo>
                  <a:pt x="1956836" y="4431"/>
                </a:lnTo>
                <a:close/>
              </a:path>
            </a:pathLst>
          </a:custGeom>
          <a:solidFill>
            <a:schemeClr val="accent5"/>
          </a:solidFill>
          <a:ln>
            <a:noFill/>
          </a:ln>
        </p:spPr>
        <p:txBody>
          <a:bodyPr vert="horz" wrap="square" lIns="68580" tIns="34290" rIns="68580" bIns="34290" numCol="1" rtlCol="0" anchor="t" anchorCtr="0" compatLnSpc="1">
            <a:prstTxWarp prst="textNoShape">
              <a:avLst/>
            </a:prstTxWarp>
            <a:noAutofit/>
          </a:bodyPr>
          <a:lstStyle/>
          <a:p>
            <a:pPr algn="ctr" defTabSz="342900"/>
            <a:endParaRPr lang="ko-KR" altLang="en-US" sz="1350">
              <a:solidFill>
                <a:srgbClr val="222080"/>
              </a:solidFill>
            </a:endParaRPr>
          </a:p>
        </p:txBody>
      </p:sp>
      <p:sp>
        <p:nvSpPr>
          <p:cNvPr id="12" name="슬라이드 번호 개체 틀 12">
            <a:extLst>
              <a:ext uri="{FF2B5EF4-FFF2-40B4-BE49-F238E27FC236}">
                <a16:creationId xmlns:a16="http://schemas.microsoft.com/office/drawing/2014/main" id="{6B112C95-A11D-AD4D-A7B2-9E6804B858B0}"/>
              </a:ext>
            </a:extLst>
          </p:cNvPr>
          <p:cNvSpPr txBox="1">
            <a:spLocks/>
          </p:cNvSpPr>
          <p:nvPr userDrawn="1"/>
        </p:nvSpPr>
        <p:spPr>
          <a:xfrm>
            <a:off x="5898000" y="-7215"/>
            <a:ext cx="396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sp>
        <p:nvSpPr>
          <p:cNvPr id="45" name="타원 14">
            <a:extLst>
              <a:ext uri="{FF2B5EF4-FFF2-40B4-BE49-F238E27FC236}">
                <a16:creationId xmlns:a16="http://schemas.microsoft.com/office/drawing/2014/main" id="{E9DBAEA5-86D3-1C48-A23F-DFEC2033F2D5}"/>
              </a:ext>
            </a:extLst>
          </p:cNvPr>
          <p:cNvSpPr/>
          <p:nvPr userDrawn="1"/>
        </p:nvSpPr>
        <p:spPr bwMode="auto">
          <a:xfrm>
            <a:off x="5215490" y="1912983"/>
            <a:ext cx="3135095" cy="3135094"/>
          </a:xfrm>
          <a:prstGeom prst="ellipse">
            <a:avLst/>
          </a:prstGeom>
          <a:solidFill>
            <a:schemeClr val="accent5"/>
          </a:solidFill>
          <a:ln>
            <a:noFill/>
          </a:ln>
        </p:spPr>
        <p:txBody>
          <a:bodyPr vert="horz" wrap="square" lIns="68580" tIns="34290" rIns="68580" bIns="34290" numCol="1" rtlCol="0" anchor="t" anchorCtr="0" compatLnSpc="1">
            <a:prstTxWarp prst="textNoShape">
              <a:avLst/>
            </a:prstTxWarp>
          </a:bodyPr>
          <a:lstStyle/>
          <a:p>
            <a:pPr algn="ctr" defTabSz="342900"/>
            <a:endParaRPr lang="ko-KR" altLang="en-US" sz="1350">
              <a:solidFill>
                <a:srgbClr val="222080"/>
              </a:solidFill>
            </a:endParaRPr>
          </a:p>
        </p:txBody>
      </p:sp>
      <p:sp>
        <p:nvSpPr>
          <p:cNvPr id="55" name="Picture Placeholder 54">
            <a:extLst>
              <a:ext uri="{FF2B5EF4-FFF2-40B4-BE49-F238E27FC236}">
                <a16:creationId xmlns:a16="http://schemas.microsoft.com/office/drawing/2014/main" id="{1DF56E54-7992-824D-82AE-B2C8728E3F9F}"/>
              </a:ext>
            </a:extLst>
          </p:cNvPr>
          <p:cNvSpPr>
            <a:spLocks noGrp="1"/>
          </p:cNvSpPr>
          <p:nvPr>
            <p:ph type="pic" sz="quarter" idx="15"/>
          </p:nvPr>
        </p:nvSpPr>
        <p:spPr>
          <a:xfrm>
            <a:off x="7258621" y="1163638"/>
            <a:ext cx="3584147" cy="4403726"/>
          </a:xfrm>
          <a:custGeom>
            <a:avLst/>
            <a:gdLst>
              <a:gd name="connsiteX0" fmla="*/ 1715517 w 3584146"/>
              <a:gd name="connsiteY0" fmla="*/ 0 h 4403726"/>
              <a:gd name="connsiteX1" fmla="*/ 1894904 w 3584146"/>
              <a:gd name="connsiteY1" fmla="*/ 9058 h 4403726"/>
              <a:gd name="connsiteX2" fmla="*/ 1894904 w 3584146"/>
              <a:gd name="connsiteY2" fmla="*/ 546124 h 4403726"/>
              <a:gd name="connsiteX3" fmla="*/ 1926796 w 3584146"/>
              <a:gd name="connsiteY3" fmla="*/ 544513 h 4403726"/>
              <a:gd name="connsiteX4" fmla="*/ 3584146 w 3584146"/>
              <a:gd name="connsiteY4" fmla="*/ 2201863 h 4403726"/>
              <a:gd name="connsiteX5" fmla="*/ 1926796 w 3584146"/>
              <a:gd name="connsiteY5" fmla="*/ 3859213 h 4403726"/>
              <a:gd name="connsiteX6" fmla="*/ 1894904 w 3584146"/>
              <a:gd name="connsiteY6" fmla="*/ 3857603 h 4403726"/>
              <a:gd name="connsiteX7" fmla="*/ 1894904 w 3584146"/>
              <a:gd name="connsiteY7" fmla="*/ 4394668 h 4403726"/>
              <a:gd name="connsiteX8" fmla="*/ 1715517 w 3584146"/>
              <a:gd name="connsiteY8" fmla="*/ 4403726 h 4403726"/>
              <a:gd name="connsiteX9" fmla="*/ 158565 w 3584146"/>
              <a:gd name="connsiteY9" fmla="*/ 3758815 h 4403726"/>
              <a:gd name="connsiteX10" fmla="*/ 152801 w 3584146"/>
              <a:gd name="connsiteY10" fmla="*/ 3752474 h 4403726"/>
              <a:gd name="connsiteX11" fmla="*/ 271601 w 3584146"/>
              <a:gd name="connsiteY11" fmla="*/ 3695245 h 4403726"/>
              <a:gd name="connsiteX12" fmla="*/ 1091962 w 3584146"/>
              <a:gd name="connsiteY12" fmla="*/ 2316892 h 4403726"/>
              <a:gd name="connsiteX13" fmla="*/ 134575 w 3584146"/>
              <a:gd name="connsiteY13" fmla="*/ 872531 h 4403726"/>
              <a:gd name="connsiteX14" fmla="*/ 0 w 3584146"/>
              <a:gd name="connsiteY14" fmla="*/ 823276 h 4403726"/>
              <a:gd name="connsiteX15" fmla="*/ 16453 w 3584146"/>
              <a:gd name="connsiteY15" fmla="*/ 801274 h 4403726"/>
              <a:gd name="connsiteX16" fmla="*/ 1715517 w 3584146"/>
              <a:gd name="connsiteY16" fmla="*/ 0 h 440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4146" h="4403726">
                <a:moveTo>
                  <a:pt x="1715517" y="0"/>
                </a:moveTo>
                <a:lnTo>
                  <a:pt x="1894904" y="9058"/>
                </a:lnTo>
                <a:lnTo>
                  <a:pt x="1894904" y="546124"/>
                </a:lnTo>
                <a:lnTo>
                  <a:pt x="1926796" y="544513"/>
                </a:lnTo>
                <a:cubicBezTo>
                  <a:pt x="2842125" y="544513"/>
                  <a:pt x="3584146" y="1286534"/>
                  <a:pt x="3584146" y="2201863"/>
                </a:cubicBezTo>
                <a:cubicBezTo>
                  <a:pt x="3584146" y="3117192"/>
                  <a:pt x="2842125" y="3859213"/>
                  <a:pt x="1926796" y="3859213"/>
                </a:cubicBezTo>
                <a:lnTo>
                  <a:pt x="1894904" y="3857603"/>
                </a:lnTo>
                <a:lnTo>
                  <a:pt x="1894904" y="4394668"/>
                </a:lnTo>
                <a:lnTo>
                  <a:pt x="1715517" y="4403726"/>
                </a:lnTo>
                <a:cubicBezTo>
                  <a:pt x="1107490" y="4403726"/>
                  <a:pt x="557024" y="4157274"/>
                  <a:pt x="158565" y="3758815"/>
                </a:cubicBezTo>
                <a:lnTo>
                  <a:pt x="152801" y="3752474"/>
                </a:lnTo>
                <a:lnTo>
                  <a:pt x="271601" y="3695245"/>
                </a:lnTo>
                <a:cubicBezTo>
                  <a:pt x="760245" y="3429797"/>
                  <a:pt x="1091962" y="2912083"/>
                  <a:pt x="1091962" y="2316892"/>
                </a:cubicBezTo>
                <a:cubicBezTo>
                  <a:pt x="1091962" y="1667593"/>
                  <a:pt x="697191" y="1110498"/>
                  <a:pt x="134575" y="872531"/>
                </a:cubicBezTo>
                <a:lnTo>
                  <a:pt x="0" y="823276"/>
                </a:lnTo>
                <a:lnTo>
                  <a:pt x="16453" y="801274"/>
                </a:lnTo>
                <a:cubicBezTo>
                  <a:pt x="420307" y="311916"/>
                  <a:pt x="1031486" y="0"/>
                  <a:pt x="1715517" y="0"/>
                </a:cubicBezTo>
                <a:close/>
              </a:path>
            </a:pathLst>
          </a:custGeom>
        </p:spPr>
        <p:txBody>
          <a:bodyPr wrap="square">
            <a:noAutofit/>
          </a:bodyPr>
          <a:lstStyle/>
          <a:p>
            <a:endParaRPr lang="ko-KR" altLang="en-US"/>
          </a:p>
        </p:txBody>
      </p:sp>
      <p:pic>
        <p:nvPicPr>
          <p:cNvPr id="59" name="Picture 58">
            <a:extLst>
              <a:ext uri="{FF2B5EF4-FFF2-40B4-BE49-F238E27FC236}">
                <a16:creationId xmlns:a16="http://schemas.microsoft.com/office/drawing/2014/main" id="{FEAD2713-7763-5644-AEE3-845EC7679284}"/>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5906062" y="2728078"/>
            <a:ext cx="1674911" cy="1651648"/>
          </a:xfrm>
          <a:prstGeom prst="rect">
            <a:avLst/>
          </a:prstGeom>
        </p:spPr>
      </p:pic>
      <p:sp>
        <p:nvSpPr>
          <p:cNvPr id="60" name="Title 59">
            <a:extLst>
              <a:ext uri="{FF2B5EF4-FFF2-40B4-BE49-F238E27FC236}">
                <a16:creationId xmlns:a16="http://schemas.microsoft.com/office/drawing/2014/main" id="{27BD7337-7BE8-074C-B6EC-BB8824CA14CA}"/>
              </a:ext>
            </a:extLst>
          </p:cNvPr>
          <p:cNvSpPr>
            <a:spLocks noGrp="1"/>
          </p:cNvSpPr>
          <p:nvPr>
            <p:ph type="title"/>
          </p:nvPr>
        </p:nvSpPr>
        <p:spPr>
          <a:xfrm>
            <a:off x="660529" y="1163640"/>
            <a:ext cx="4002024" cy="1325563"/>
          </a:xfrm>
        </p:spPr>
        <p:txBody>
          <a:bodyPr>
            <a:noAutofit/>
          </a:bodyPr>
          <a:lstStyle>
            <a:lvl1pPr>
              <a:defRPr sz="2700" b="1" cap="all" spc="113" baseline="0"/>
            </a:lvl1pPr>
          </a:lstStyle>
          <a:p>
            <a:r>
              <a:rPr lang="en-GB"/>
              <a:t>Click to edit Master title style</a:t>
            </a:r>
            <a:endParaRPr lang="x-none"/>
          </a:p>
        </p:txBody>
      </p:sp>
      <p:sp>
        <p:nvSpPr>
          <p:cNvPr id="62" name="Text Placeholder 61">
            <a:extLst>
              <a:ext uri="{FF2B5EF4-FFF2-40B4-BE49-F238E27FC236}">
                <a16:creationId xmlns:a16="http://schemas.microsoft.com/office/drawing/2014/main" id="{C5C34163-695A-0B41-96A3-10D3EE42A0FB}"/>
              </a:ext>
            </a:extLst>
          </p:cNvPr>
          <p:cNvSpPr>
            <a:spLocks noGrp="1"/>
          </p:cNvSpPr>
          <p:nvPr>
            <p:ph type="body" sz="quarter" idx="17"/>
          </p:nvPr>
        </p:nvSpPr>
        <p:spPr>
          <a:xfrm>
            <a:off x="660530" y="2728078"/>
            <a:ext cx="4038647" cy="3392306"/>
          </a:xfrm>
        </p:spPr>
        <p:txBody>
          <a:bodyPr/>
          <a:lstStyle>
            <a:lvl1pPr marL="0" indent="0">
              <a:buNone/>
              <a:defRPr>
                <a:latin typeface="+mj-lt"/>
              </a:defRPr>
            </a:lvl1pPr>
          </a:lstStyle>
          <a:p>
            <a:pPr lvl="0"/>
            <a:r>
              <a:rPr lang="en-GB"/>
              <a:t>Click to edit Master text styles</a:t>
            </a:r>
          </a:p>
        </p:txBody>
      </p:sp>
      <p:pic>
        <p:nvPicPr>
          <p:cNvPr id="11" name="Picture 10">
            <a:extLst>
              <a:ext uri="{FF2B5EF4-FFF2-40B4-BE49-F238E27FC236}">
                <a16:creationId xmlns:a16="http://schemas.microsoft.com/office/drawing/2014/main" id="{0789717D-A960-6944-8C34-130377D4BB8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029" y="6354763"/>
            <a:ext cx="1008548" cy="360000"/>
          </a:xfrm>
          <a:prstGeom prst="rect">
            <a:avLst/>
          </a:prstGeom>
        </p:spPr>
      </p:pic>
      <p:pic>
        <p:nvPicPr>
          <p:cNvPr id="14" name="Picture 2">
            <a:extLst>
              <a:ext uri="{FF2B5EF4-FFF2-40B4-BE49-F238E27FC236}">
                <a16:creationId xmlns:a16="http://schemas.microsoft.com/office/drawing/2014/main" id="{D545E5B2-F713-3D48-9167-594DC052AA2A}"/>
              </a:ext>
            </a:extLst>
          </p:cNvPr>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31270" y="6431723"/>
            <a:ext cx="409695"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6233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1_사용자 지정 레이아웃">
    <p:bg>
      <p:bgRef idx="1003">
        <a:schemeClr val="bg2"/>
      </p:bgRef>
    </p:bg>
    <p:spTree>
      <p:nvGrpSpPr>
        <p:cNvPr id="1" name=""/>
        <p:cNvGrpSpPr/>
        <p:nvPr/>
      </p:nvGrpSpPr>
      <p:grpSpPr>
        <a:xfrm>
          <a:off x="0" y="0"/>
          <a:ext cx="0" cy="0"/>
          <a:chOff x="0" y="0"/>
          <a:chExt cx="0" cy="0"/>
        </a:xfrm>
      </p:grpSpPr>
      <p:sp>
        <p:nvSpPr>
          <p:cNvPr id="8" name="그림 개체 틀 7"/>
          <p:cNvSpPr>
            <a:spLocks noGrp="1"/>
          </p:cNvSpPr>
          <p:nvPr>
            <p:ph type="pic" sz="quarter" idx="13"/>
          </p:nvPr>
        </p:nvSpPr>
        <p:spPr>
          <a:xfrm>
            <a:off x="4061869" y="1635284"/>
            <a:ext cx="4133851" cy="4133850"/>
          </a:xfrm>
          <a:prstGeom prst="donut">
            <a:avLst/>
          </a:prstGeom>
        </p:spPr>
        <p:txBody>
          <a:bodyPr/>
          <a:lstStyle>
            <a:lvl1pPr>
              <a:defRPr>
                <a:latin typeface="+mj-lt"/>
              </a:defRPr>
            </a:lvl1pPr>
          </a:lstStyle>
          <a:p>
            <a:endParaRPr lang="ko-KR" altLang="en-US"/>
          </a:p>
        </p:txBody>
      </p:sp>
      <p:sp>
        <p:nvSpPr>
          <p:cNvPr id="2" name="Footer Placeholder 1">
            <a:extLst>
              <a:ext uri="{FF2B5EF4-FFF2-40B4-BE49-F238E27FC236}">
                <a16:creationId xmlns:a16="http://schemas.microsoft.com/office/drawing/2014/main" id="{3E3AEA3A-F3DB-FF43-84C6-D897D7A5F767}"/>
              </a:ext>
            </a:extLst>
          </p:cNvPr>
          <p:cNvSpPr>
            <a:spLocks noGrp="1"/>
          </p:cNvSpPr>
          <p:nvPr>
            <p:ph type="ftr" sz="quarter" idx="14"/>
          </p:nvPr>
        </p:nvSpPr>
        <p:spPr>
          <a:xfrm>
            <a:off x="1348554" y="6391078"/>
            <a:ext cx="9838039" cy="365125"/>
          </a:xfrm>
        </p:spPr>
        <p:txBody>
          <a:bodyPr/>
          <a:lstStyle/>
          <a:p>
            <a:r>
              <a:rPr lang="en-GB" altLang="ko-KR">
                <a:solidFill>
                  <a:srgbClr val="FFFFFF">
                    <a:tint val="75000"/>
                  </a:srgbClr>
                </a:solidFill>
              </a:rPr>
              <a:t>Evidence Based Policymaking in Europe Summit: 2021 | Dec 9-10, 2021</a:t>
            </a:r>
            <a:endParaRPr lang="ko-KR" altLang="en-US">
              <a:solidFill>
                <a:srgbClr val="FFFFFF">
                  <a:tint val="75000"/>
                </a:srgbClr>
              </a:solidFill>
            </a:endParaRPr>
          </a:p>
        </p:txBody>
      </p:sp>
      <p:sp>
        <p:nvSpPr>
          <p:cNvPr id="9" name="슬라이드 번호 개체 틀 12">
            <a:extLst>
              <a:ext uri="{FF2B5EF4-FFF2-40B4-BE49-F238E27FC236}">
                <a16:creationId xmlns:a16="http://schemas.microsoft.com/office/drawing/2014/main" id="{36307A0B-66EC-F54F-942E-0CFFAA931457}"/>
              </a:ext>
            </a:extLst>
          </p:cNvPr>
          <p:cNvSpPr txBox="1">
            <a:spLocks/>
          </p:cNvSpPr>
          <p:nvPr userDrawn="1"/>
        </p:nvSpPr>
        <p:spPr>
          <a:xfrm>
            <a:off x="5898000" y="-7215"/>
            <a:ext cx="396000" cy="784800"/>
          </a:xfrm>
          <a:prstGeom prst="rect">
            <a:avLst/>
          </a:prstGeom>
          <a:solidFill>
            <a:schemeClr val="tx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222080"/>
                </a:solidFill>
              </a:rPr>
              <a:pPr/>
              <a:t>‹#›</a:t>
            </a:fld>
            <a:endParaRPr lang="ko-KR" altLang="en-US" sz="1050">
              <a:solidFill>
                <a:srgbClr val="222080"/>
              </a:solidFill>
            </a:endParaRPr>
          </a:p>
        </p:txBody>
      </p:sp>
      <p:pic>
        <p:nvPicPr>
          <p:cNvPr id="11" name="Picture 10" descr="A picture containing text, clipart&#10;&#10;Description automatically generated">
            <a:extLst>
              <a:ext uri="{FF2B5EF4-FFF2-40B4-BE49-F238E27FC236}">
                <a16:creationId xmlns:a16="http://schemas.microsoft.com/office/drawing/2014/main" id="{8D90C908-5F14-8144-90C4-7F7FE8E178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823" y="6359888"/>
            <a:ext cx="1011724" cy="360000"/>
          </a:xfrm>
          <a:prstGeom prst="rect">
            <a:avLst/>
          </a:prstGeom>
        </p:spPr>
      </p:pic>
      <p:sp>
        <p:nvSpPr>
          <p:cNvPr id="7" name="Title 6">
            <a:extLst>
              <a:ext uri="{FF2B5EF4-FFF2-40B4-BE49-F238E27FC236}">
                <a16:creationId xmlns:a16="http://schemas.microsoft.com/office/drawing/2014/main" id="{51684EB7-EB81-E647-83BB-9C8CC5E740C4}"/>
              </a:ext>
            </a:extLst>
          </p:cNvPr>
          <p:cNvSpPr>
            <a:spLocks noGrp="1"/>
          </p:cNvSpPr>
          <p:nvPr>
            <p:ph type="title" hasCustomPrompt="1"/>
          </p:nvPr>
        </p:nvSpPr>
        <p:spPr>
          <a:xfrm>
            <a:off x="2766350" y="2946280"/>
            <a:ext cx="6724892" cy="1325563"/>
          </a:xfrm>
        </p:spPr>
        <p:txBody>
          <a:bodyPr>
            <a:normAutofit/>
          </a:bodyPr>
          <a:lstStyle>
            <a:lvl1pPr algn="dist">
              <a:defRPr sz="4500" b="0" cap="all" spc="1050" baseline="0">
                <a:solidFill>
                  <a:schemeClr val="tx1"/>
                </a:solidFill>
              </a:defRPr>
            </a:lvl1pPr>
          </a:lstStyle>
          <a:p>
            <a:r>
              <a:rPr lang="en-GB"/>
              <a:t>Title</a:t>
            </a:r>
            <a:endParaRPr lang="x-none"/>
          </a:p>
        </p:txBody>
      </p:sp>
      <p:sp>
        <p:nvSpPr>
          <p:cNvPr id="12" name="Text Placeholder 18">
            <a:extLst>
              <a:ext uri="{FF2B5EF4-FFF2-40B4-BE49-F238E27FC236}">
                <a16:creationId xmlns:a16="http://schemas.microsoft.com/office/drawing/2014/main" id="{677BF99B-DA91-8E4A-8FF3-F98F16E251DA}"/>
              </a:ext>
            </a:extLst>
          </p:cNvPr>
          <p:cNvSpPr>
            <a:spLocks noGrp="1"/>
          </p:cNvSpPr>
          <p:nvPr>
            <p:ph type="body" sz="quarter" idx="19"/>
          </p:nvPr>
        </p:nvSpPr>
        <p:spPr>
          <a:xfrm>
            <a:off x="1446343" y="1594473"/>
            <a:ext cx="2581275" cy="1516947"/>
          </a:xfrm>
        </p:spPr>
        <p:txBody>
          <a:bodyPr>
            <a:normAutofit/>
          </a:bodyPr>
          <a:lstStyle>
            <a:lvl1pPr marL="0" indent="0" algn="l">
              <a:buNone/>
              <a:defRPr sz="1200">
                <a:solidFill>
                  <a:schemeClr val="tx2">
                    <a:lumMod val="20000"/>
                    <a:lumOff val="80000"/>
                  </a:schemeClr>
                </a:solidFill>
              </a:defRPr>
            </a:lvl1pPr>
          </a:lstStyle>
          <a:p>
            <a:pPr lvl="0"/>
            <a:r>
              <a:rPr lang="en-GB"/>
              <a:t>Click to edit Master text styles</a:t>
            </a:r>
          </a:p>
        </p:txBody>
      </p:sp>
      <p:sp>
        <p:nvSpPr>
          <p:cNvPr id="13" name="Text Placeholder 33">
            <a:extLst>
              <a:ext uri="{FF2B5EF4-FFF2-40B4-BE49-F238E27FC236}">
                <a16:creationId xmlns:a16="http://schemas.microsoft.com/office/drawing/2014/main" id="{D28B912E-6151-574A-A77C-55D8C441D508}"/>
              </a:ext>
            </a:extLst>
          </p:cNvPr>
          <p:cNvSpPr>
            <a:spLocks noGrp="1"/>
          </p:cNvSpPr>
          <p:nvPr>
            <p:ph type="body" sz="quarter" idx="21" hasCustomPrompt="1"/>
          </p:nvPr>
        </p:nvSpPr>
        <p:spPr>
          <a:xfrm>
            <a:off x="1470156" y="1012743"/>
            <a:ext cx="2592387" cy="431800"/>
          </a:xfrm>
        </p:spPr>
        <p:txBody>
          <a:bodyPr/>
          <a:lstStyle>
            <a:lvl1pPr marL="0" indent="0">
              <a:buNone/>
              <a:defRPr>
                <a:solidFill>
                  <a:schemeClr val="accent5">
                    <a:lumMod val="60000"/>
                    <a:lumOff val="40000"/>
                  </a:schemeClr>
                </a:solidFill>
                <a:latin typeface="+mj-lt"/>
              </a:defRPr>
            </a:lvl1pPr>
          </a:lstStyle>
          <a:p>
            <a:pPr lvl="0"/>
            <a:r>
              <a:rPr lang="en-GB"/>
              <a:t>Title</a:t>
            </a:r>
            <a:endParaRPr lang="x-none"/>
          </a:p>
        </p:txBody>
      </p:sp>
      <p:sp>
        <p:nvSpPr>
          <p:cNvPr id="14" name="Text Placeholder 18">
            <a:extLst>
              <a:ext uri="{FF2B5EF4-FFF2-40B4-BE49-F238E27FC236}">
                <a16:creationId xmlns:a16="http://schemas.microsoft.com/office/drawing/2014/main" id="{BC912BF6-4784-AC49-ABBB-7DE80C0CD77B}"/>
              </a:ext>
            </a:extLst>
          </p:cNvPr>
          <p:cNvSpPr>
            <a:spLocks noGrp="1"/>
          </p:cNvSpPr>
          <p:nvPr>
            <p:ph type="body" sz="quarter" idx="22"/>
          </p:nvPr>
        </p:nvSpPr>
        <p:spPr>
          <a:xfrm>
            <a:off x="8570393" y="1577565"/>
            <a:ext cx="2581275" cy="1516947"/>
          </a:xfrm>
        </p:spPr>
        <p:txBody>
          <a:bodyPr>
            <a:normAutofit/>
          </a:bodyPr>
          <a:lstStyle>
            <a:lvl1pPr marL="0" indent="0" algn="l">
              <a:buNone/>
              <a:defRPr sz="1200">
                <a:solidFill>
                  <a:schemeClr val="tx2">
                    <a:lumMod val="20000"/>
                    <a:lumOff val="80000"/>
                  </a:schemeClr>
                </a:solidFill>
              </a:defRPr>
            </a:lvl1pPr>
          </a:lstStyle>
          <a:p>
            <a:pPr lvl="0"/>
            <a:r>
              <a:rPr lang="en-GB"/>
              <a:t>Click to edit Master text styles</a:t>
            </a:r>
          </a:p>
        </p:txBody>
      </p:sp>
      <p:sp>
        <p:nvSpPr>
          <p:cNvPr id="15" name="Text Placeholder 33">
            <a:extLst>
              <a:ext uri="{FF2B5EF4-FFF2-40B4-BE49-F238E27FC236}">
                <a16:creationId xmlns:a16="http://schemas.microsoft.com/office/drawing/2014/main" id="{67859749-DC45-BC4B-A531-CBEAC069C699}"/>
              </a:ext>
            </a:extLst>
          </p:cNvPr>
          <p:cNvSpPr>
            <a:spLocks noGrp="1"/>
          </p:cNvSpPr>
          <p:nvPr>
            <p:ph type="body" sz="quarter" idx="23" hasCustomPrompt="1"/>
          </p:nvPr>
        </p:nvSpPr>
        <p:spPr>
          <a:xfrm>
            <a:off x="8594205" y="995835"/>
            <a:ext cx="2592387" cy="431800"/>
          </a:xfrm>
        </p:spPr>
        <p:txBody>
          <a:bodyPr/>
          <a:lstStyle>
            <a:lvl1pPr marL="0" indent="0">
              <a:buNone/>
              <a:defRPr>
                <a:solidFill>
                  <a:schemeClr val="accent5">
                    <a:lumMod val="60000"/>
                    <a:lumOff val="40000"/>
                  </a:schemeClr>
                </a:solidFill>
                <a:latin typeface="+mj-lt"/>
              </a:defRPr>
            </a:lvl1pPr>
          </a:lstStyle>
          <a:p>
            <a:pPr lvl="0"/>
            <a:r>
              <a:rPr lang="en-GB"/>
              <a:t>Title</a:t>
            </a:r>
            <a:endParaRPr lang="x-none"/>
          </a:p>
        </p:txBody>
      </p:sp>
      <p:sp>
        <p:nvSpPr>
          <p:cNvPr id="16" name="Text Placeholder 18">
            <a:extLst>
              <a:ext uri="{FF2B5EF4-FFF2-40B4-BE49-F238E27FC236}">
                <a16:creationId xmlns:a16="http://schemas.microsoft.com/office/drawing/2014/main" id="{73925DEB-ABA5-0843-A553-7AFDFE8981FE}"/>
              </a:ext>
            </a:extLst>
          </p:cNvPr>
          <p:cNvSpPr>
            <a:spLocks noGrp="1"/>
          </p:cNvSpPr>
          <p:nvPr>
            <p:ph type="body" sz="quarter" idx="24"/>
          </p:nvPr>
        </p:nvSpPr>
        <p:spPr>
          <a:xfrm>
            <a:off x="1348555" y="4579063"/>
            <a:ext cx="2581275" cy="1516947"/>
          </a:xfrm>
        </p:spPr>
        <p:txBody>
          <a:bodyPr>
            <a:normAutofit/>
          </a:bodyPr>
          <a:lstStyle>
            <a:lvl1pPr marL="0" indent="0" algn="l">
              <a:buNone/>
              <a:defRPr sz="1200">
                <a:solidFill>
                  <a:schemeClr val="tx2">
                    <a:lumMod val="20000"/>
                    <a:lumOff val="80000"/>
                  </a:schemeClr>
                </a:solidFill>
              </a:defRPr>
            </a:lvl1pPr>
          </a:lstStyle>
          <a:p>
            <a:pPr lvl="0"/>
            <a:r>
              <a:rPr lang="en-GB"/>
              <a:t>Click to edit Master text styles</a:t>
            </a:r>
          </a:p>
        </p:txBody>
      </p:sp>
      <p:sp>
        <p:nvSpPr>
          <p:cNvPr id="17" name="Text Placeholder 33">
            <a:extLst>
              <a:ext uri="{FF2B5EF4-FFF2-40B4-BE49-F238E27FC236}">
                <a16:creationId xmlns:a16="http://schemas.microsoft.com/office/drawing/2014/main" id="{9696FBB3-67FD-0043-B01A-09CDB8CD01C4}"/>
              </a:ext>
            </a:extLst>
          </p:cNvPr>
          <p:cNvSpPr>
            <a:spLocks noGrp="1"/>
          </p:cNvSpPr>
          <p:nvPr>
            <p:ph type="body" sz="quarter" idx="25" hasCustomPrompt="1"/>
          </p:nvPr>
        </p:nvSpPr>
        <p:spPr>
          <a:xfrm>
            <a:off x="1372368" y="3997333"/>
            <a:ext cx="2592387" cy="431800"/>
          </a:xfrm>
        </p:spPr>
        <p:txBody>
          <a:bodyPr/>
          <a:lstStyle>
            <a:lvl1pPr marL="0" indent="0">
              <a:buNone/>
              <a:defRPr>
                <a:solidFill>
                  <a:schemeClr val="accent5">
                    <a:lumMod val="60000"/>
                    <a:lumOff val="40000"/>
                  </a:schemeClr>
                </a:solidFill>
                <a:latin typeface="+mj-lt"/>
              </a:defRPr>
            </a:lvl1pPr>
          </a:lstStyle>
          <a:p>
            <a:pPr lvl="0"/>
            <a:r>
              <a:rPr lang="en-GB"/>
              <a:t>Title</a:t>
            </a:r>
            <a:endParaRPr lang="x-none"/>
          </a:p>
        </p:txBody>
      </p:sp>
      <p:sp>
        <p:nvSpPr>
          <p:cNvPr id="18" name="Text Placeholder 18">
            <a:extLst>
              <a:ext uri="{FF2B5EF4-FFF2-40B4-BE49-F238E27FC236}">
                <a16:creationId xmlns:a16="http://schemas.microsoft.com/office/drawing/2014/main" id="{33618924-F76D-A940-B757-1BECE5861DEE}"/>
              </a:ext>
            </a:extLst>
          </p:cNvPr>
          <p:cNvSpPr>
            <a:spLocks noGrp="1"/>
          </p:cNvSpPr>
          <p:nvPr>
            <p:ph type="body" sz="quarter" idx="26"/>
          </p:nvPr>
        </p:nvSpPr>
        <p:spPr>
          <a:xfrm>
            <a:off x="8571056" y="4548155"/>
            <a:ext cx="2581275" cy="1516947"/>
          </a:xfrm>
        </p:spPr>
        <p:txBody>
          <a:bodyPr>
            <a:normAutofit/>
          </a:bodyPr>
          <a:lstStyle>
            <a:lvl1pPr marL="0" indent="0" algn="l">
              <a:buNone/>
              <a:defRPr sz="1200">
                <a:solidFill>
                  <a:schemeClr val="tx2">
                    <a:lumMod val="20000"/>
                    <a:lumOff val="80000"/>
                  </a:schemeClr>
                </a:solidFill>
              </a:defRPr>
            </a:lvl1pPr>
          </a:lstStyle>
          <a:p>
            <a:pPr lvl="0"/>
            <a:r>
              <a:rPr lang="en-GB"/>
              <a:t>Click to edit Master text styles</a:t>
            </a:r>
          </a:p>
        </p:txBody>
      </p:sp>
      <p:sp>
        <p:nvSpPr>
          <p:cNvPr id="19" name="Text Placeholder 33">
            <a:extLst>
              <a:ext uri="{FF2B5EF4-FFF2-40B4-BE49-F238E27FC236}">
                <a16:creationId xmlns:a16="http://schemas.microsoft.com/office/drawing/2014/main" id="{C34A8BBC-2ACF-F748-9ED7-B7B1E68563F8}"/>
              </a:ext>
            </a:extLst>
          </p:cNvPr>
          <p:cNvSpPr>
            <a:spLocks noGrp="1"/>
          </p:cNvSpPr>
          <p:nvPr>
            <p:ph type="body" sz="quarter" idx="27" hasCustomPrompt="1"/>
          </p:nvPr>
        </p:nvSpPr>
        <p:spPr>
          <a:xfrm>
            <a:off x="8594869" y="3966425"/>
            <a:ext cx="2592387" cy="431800"/>
          </a:xfrm>
        </p:spPr>
        <p:txBody>
          <a:bodyPr/>
          <a:lstStyle>
            <a:lvl1pPr marL="0" indent="0">
              <a:buNone/>
              <a:defRPr>
                <a:solidFill>
                  <a:schemeClr val="accent5">
                    <a:lumMod val="60000"/>
                    <a:lumOff val="40000"/>
                  </a:schemeClr>
                </a:solidFill>
                <a:latin typeface="+mj-lt"/>
              </a:defRPr>
            </a:lvl1pPr>
          </a:lstStyle>
          <a:p>
            <a:pPr lvl="0"/>
            <a:r>
              <a:rPr lang="en-GB"/>
              <a:t>Title</a:t>
            </a:r>
            <a:endParaRPr lang="x-none"/>
          </a:p>
        </p:txBody>
      </p:sp>
      <p:sp>
        <p:nvSpPr>
          <p:cNvPr id="20" name="Text Placeholder 33">
            <a:extLst>
              <a:ext uri="{FF2B5EF4-FFF2-40B4-BE49-F238E27FC236}">
                <a16:creationId xmlns:a16="http://schemas.microsoft.com/office/drawing/2014/main" id="{86A8B4AA-4E68-2E49-9537-959D3441E9FE}"/>
              </a:ext>
            </a:extLst>
          </p:cNvPr>
          <p:cNvSpPr>
            <a:spLocks noGrp="1"/>
          </p:cNvSpPr>
          <p:nvPr>
            <p:ph type="body" sz="quarter" idx="28" hasCustomPrompt="1"/>
          </p:nvPr>
        </p:nvSpPr>
        <p:spPr>
          <a:xfrm>
            <a:off x="4213185" y="968328"/>
            <a:ext cx="3916275" cy="641331"/>
          </a:xfrm>
        </p:spPr>
        <p:txBody>
          <a:bodyPr>
            <a:noAutofit/>
          </a:bodyPr>
          <a:lstStyle>
            <a:lvl1pPr marL="0" indent="0" algn="dist">
              <a:buNone/>
              <a:defRPr sz="3750" cap="all" baseline="0">
                <a:solidFill>
                  <a:schemeClr val="tx2"/>
                </a:solidFill>
                <a:latin typeface="+mj-lt"/>
              </a:defRPr>
            </a:lvl1pPr>
          </a:lstStyle>
          <a:p>
            <a:pPr lvl="0"/>
            <a:r>
              <a:rPr lang="en-GB"/>
              <a:t>Title</a:t>
            </a:r>
            <a:endParaRPr lang="x-none"/>
          </a:p>
        </p:txBody>
      </p:sp>
      <p:grpSp>
        <p:nvGrpSpPr>
          <p:cNvPr id="21" name="그룹 33">
            <a:extLst>
              <a:ext uri="{FF2B5EF4-FFF2-40B4-BE49-F238E27FC236}">
                <a16:creationId xmlns:a16="http://schemas.microsoft.com/office/drawing/2014/main" id="{DE1A5746-06EA-2043-A052-E0DB8072794A}"/>
              </a:ext>
            </a:extLst>
          </p:cNvPr>
          <p:cNvGrpSpPr/>
          <p:nvPr userDrawn="1"/>
        </p:nvGrpSpPr>
        <p:grpSpPr>
          <a:xfrm>
            <a:off x="3600452" y="2075773"/>
            <a:ext cx="1104899" cy="644403"/>
            <a:chOff x="3600451" y="2075771"/>
            <a:chExt cx="1104899" cy="644403"/>
          </a:xfrm>
          <a:solidFill>
            <a:schemeClr val="accent5"/>
          </a:solidFill>
        </p:grpSpPr>
        <p:sp>
          <p:nvSpPr>
            <p:cNvPr id="22" name="타원 24">
              <a:extLst>
                <a:ext uri="{FF2B5EF4-FFF2-40B4-BE49-F238E27FC236}">
                  <a16:creationId xmlns:a16="http://schemas.microsoft.com/office/drawing/2014/main" id="{49CA3906-C47C-8E42-991D-36A4F553B710}"/>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23" name="꺾인 연결선 26">
              <a:extLst>
                <a:ext uri="{FF2B5EF4-FFF2-40B4-BE49-F238E27FC236}">
                  <a16:creationId xmlns:a16="http://schemas.microsoft.com/office/drawing/2014/main" id="{36F9E062-B41B-3B48-B539-F36D047C4395}"/>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4" name="그룹 34">
            <a:extLst>
              <a:ext uri="{FF2B5EF4-FFF2-40B4-BE49-F238E27FC236}">
                <a16:creationId xmlns:a16="http://schemas.microsoft.com/office/drawing/2014/main" id="{46F19EC3-B947-8048-8092-CA7B36605C2C}"/>
              </a:ext>
            </a:extLst>
          </p:cNvPr>
          <p:cNvGrpSpPr/>
          <p:nvPr userDrawn="1"/>
        </p:nvGrpSpPr>
        <p:grpSpPr>
          <a:xfrm flipV="1">
            <a:off x="3567113" y="5431663"/>
            <a:ext cx="1104899" cy="623973"/>
            <a:chOff x="3600451" y="2075771"/>
            <a:chExt cx="1104899" cy="644403"/>
          </a:xfrm>
          <a:solidFill>
            <a:schemeClr val="accent5"/>
          </a:solidFill>
        </p:grpSpPr>
        <p:sp>
          <p:nvSpPr>
            <p:cNvPr id="25" name="타원 35">
              <a:extLst>
                <a:ext uri="{FF2B5EF4-FFF2-40B4-BE49-F238E27FC236}">
                  <a16:creationId xmlns:a16="http://schemas.microsoft.com/office/drawing/2014/main" id="{4A84268E-44A1-8743-900B-6E3A4E62BD53}"/>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26" name="꺾인 연결선 36">
              <a:extLst>
                <a:ext uri="{FF2B5EF4-FFF2-40B4-BE49-F238E27FC236}">
                  <a16:creationId xmlns:a16="http://schemas.microsoft.com/office/drawing/2014/main" id="{0DCF5A1B-1F55-7E4F-90FD-350316806A75}"/>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27" name="그룹 48">
            <a:extLst>
              <a:ext uri="{FF2B5EF4-FFF2-40B4-BE49-F238E27FC236}">
                <a16:creationId xmlns:a16="http://schemas.microsoft.com/office/drawing/2014/main" id="{1784FFA7-A026-C64C-897B-1A08B44886FA}"/>
              </a:ext>
            </a:extLst>
          </p:cNvPr>
          <p:cNvGrpSpPr/>
          <p:nvPr userDrawn="1"/>
        </p:nvGrpSpPr>
        <p:grpSpPr>
          <a:xfrm flipH="1">
            <a:off x="7539169" y="2075772"/>
            <a:ext cx="1120239" cy="644403"/>
            <a:chOff x="3600451" y="2075771"/>
            <a:chExt cx="1104899" cy="644403"/>
          </a:xfrm>
          <a:solidFill>
            <a:schemeClr val="accent5"/>
          </a:solidFill>
        </p:grpSpPr>
        <p:sp>
          <p:nvSpPr>
            <p:cNvPr id="28" name="타원 49">
              <a:extLst>
                <a:ext uri="{FF2B5EF4-FFF2-40B4-BE49-F238E27FC236}">
                  <a16:creationId xmlns:a16="http://schemas.microsoft.com/office/drawing/2014/main" id="{31BC3776-E9BA-9446-A61F-89C0C79CFD27}"/>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29" name="꺾인 연결선 50">
              <a:extLst>
                <a:ext uri="{FF2B5EF4-FFF2-40B4-BE49-F238E27FC236}">
                  <a16:creationId xmlns:a16="http://schemas.microsoft.com/office/drawing/2014/main" id="{B9DBAC5C-51CA-BC43-A676-52135782ED53}"/>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0" name="그룹 51">
            <a:extLst>
              <a:ext uri="{FF2B5EF4-FFF2-40B4-BE49-F238E27FC236}">
                <a16:creationId xmlns:a16="http://schemas.microsoft.com/office/drawing/2014/main" id="{CF837B76-81AE-E04D-9248-9FFCE6DA7AA8}"/>
              </a:ext>
            </a:extLst>
          </p:cNvPr>
          <p:cNvGrpSpPr/>
          <p:nvPr userDrawn="1"/>
        </p:nvGrpSpPr>
        <p:grpSpPr>
          <a:xfrm flipH="1" flipV="1">
            <a:off x="7505830" y="5431661"/>
            <a:ext cx="1120239" cy="623973"/>
            <a:chOff x="3600451" y="2075771"/>
            <a:chExt cx="1104899" cy="644403"/>
          </a:xfrm>
          <a:solidFill>
            <a:schemeClr val="accent5"/>
          </a:solidFill>
        </p:grpSpPr>
        <p:sp>
          <p:nvSpPr>
            <p:cNvPr id="31" name="타원 52">
              <a:extLst>
                <a:ext uri="{FF2B5EF4-FFF2-40B4-BE49-F238E27FC236}">
                  <a16:creationId xmlns:a16="http://schemas.microsoft.com/office/drawing/2014/main" id="{AB531374-0572-1E49-87CA-9E9DC81535B3}"/>
                </a:ext>
              </a:extLst>
            </p:cNvPr>
            <p:cNvSpPr/>
            <p:nvPr/>
          </p:nvSpPr>
          <p:spPr bwMode="auto">
            <a:xfrm>
              <a:off x="4572000" y="2586824"/>
              <a:ext cx="133350" cy="133350"/>
            </a:xfrm>
            <a:prstGeom prst="ellipse">
              <a:avLst/>
            </a:prstGeom>
            <a:grpFill/>
            <a:ln w="38100">
              <a:solidFill>
                <a:schemeClr val="accent5"/>
              </a:solidFill>
            </a:ln>
          </p:spPr>
          <p:txBody>
            <a:bodyPr vert="horz" wrap="square" lIns="91440" tIns="45720" rIns="91440" bIns="45720" numCol="1" rtlCol="0" anchor="t" anchorCtr="0" compatLnSpc="1">
              <a:prstTxWarp prst="textNoShape">
                <a:avLst/>
              </a:prstTxWarp>
            </a:bodyPr>
            <a:lstStyle/>
            <a:p>
              <a:pPr algn="ctr" defTabSz="342900"/>
              <a:endParaRPr lang="ko-KR" altLang="en-US" sz="1350">
                <a:solidFill>
                  <a:srgbClr val="FFFFFF"/>
                </a:solidFill>
              </a:endParaRPr>
            </a:p>
          </p:txBody>
        </p:sp>
        <p:cxnSp>
          <p:nvCxnSpPr>
            <p:cNvPr id="32" name="꺾인 연결선 53">
              <a:extLst>
                <a:ext uri="{FF2B5EF4-FFF2-40B4-BE49-F238E27FC236}">
                  <a16:creationId xmlns:a16="http://schemas.microsoft.com/office/drawing/2014/main" id="{6D0B6CFC-B97D-D44B-ACDF-A62366E35D5D}"/>
                </a:ext>
              </a:extLst>
            </p:cNvPr>
            <p:cNvCxnSpPr/>
            <p:nvPr/>
          </p:nvCxnSpPr>
          <p:spPr>
            <a:xfrm rot="16200000" flipV="1">
              <a:off x="3873901" y="1802321"/>
              <a:ext cx="491324" cy="1038224"/>
            </a:xfrm>
            <a:prstGeom prst="bentConnector2">
              <a:avLst/>
            </a:prstGeom>
            <a:grpFill/>
            <a:ln>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9761350"/>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3_Title_subtitle_only">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916CF0D-67F9-445E-8029-EA12D63789D3}"/>
              </a:ext>
            </a:extLst>
          </p:cNvPr>
          <p:cNvSpPr>
            <a:spLocks noGrp="1"/>
          </p:cNvSpPr>
          <p:nvPr>
            <p:ph type="title" hasCustomPrompt="1"/>
          </p:nvPr>
        </p:nvSpPr>
        <p:spPr>
          <a:xfrm>
            <a:off x="838200" y="769998"/>
            <a:ext cx="10515600" cy="880354"/>
          </a:xfrm>
        </p:spPr>
        <p:txBody>
          <a:bodyPr anchor="t">
            <a:normAutofit/>
          </a:bodyPr>
          <a:lstStyle>
            <a:lvl1pPr algn="ctr">
              <a:lnSpc>
                <a:spcPct val="100000"/>
              </a:lnSpc>
              <a:defRPr sz="3750">
                <a:solidFill>
                  <a:schemeClr val="tx1"/>
                </a:solidFill>
                <a:latin typeface="+mj-lt"/>
              </a:defRPr>
            </a:lvl1pPr>
          </a:lstStyle>
          <a:p>
            <a:r>
              <a:rPr lang="en-US" altLang="ko-KR"/>
              <a:t>INSERT TITLE HERE</a:t>
            </a:r>
            <a:endParaRPr lang="ko-KR" altLang="en-US"/>
          </a:p>
        </p:txBody>
      </p:sp>
      <p:sp>
        <p:nvSpPr>
          <p:cNvPr id="6" name="Footer Placeholder 5">
            <a:extLst>
              <a:ext uri="{FF2B5EF4-FFF2-40B4-BE49-F238E27FC236}">
                <a16:creationId xmlns:a16="http://schemas.microsoft.com/office/drawing/2014/main" id="{FA683F2E-EAEB-804D-8D32-885FB47EEAE6}"/>
              </a:ext>
            </a:extLst>
          </p:cNvPr>
          <p:cNvSpPr>
            <a:spLocks noGrp="1"/>
          </p:cNvSpPr>
          <p:nvPr>
            <p:ph type="ftr" sz="quarter" idx="10"/>
          </p:nvPr>
        </p:nvSpPr>
        <p:spPr>
          <a:xfrm>
            <a:off x="2197657" y="6344775"/>
            <a:ext cx="8929993" cy="369988"/>
          </a:xfrm>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36" name="슬라이드 번호 개체 틀 12">
            <a:extLst>
              <a:ext uri="{FF2B5EF4-FFF2-40B4-BE49-F238E27FC236}">
                <a16:creationId xmlns:a16="http://schemas.microsoft.com/office/drawing/2014/main" id="{E137174F-6BE3-944D-992B-9DD15242C044}"/>
              </a:ext>
            </a:extLst>
          </p:cNvPr>
          <p:cNvSpPr txBox="1">
            <a:spLocks/>
          </p:cNvSpPr>
          <p:nvPr userDrawn="1"/>
        </p:nvSpPr>
        <p:spPr>
          <a:xfrm>
            <a:off x="5898000" y="-7215"/>
            <a:ext cx="396000" cy="784800"/>
          </a:xfrm>
          <a:prstGeom prst="rect">
            <a:avLst/>
          </a:prstGeom>
          <a:solidFill>
            <a:schemeClr val="bg2"/>
          </a:solidFill>
          <a:ln w="12700" cap="flat" cmpd="sng" algn="ctr">
            <a:noFill/>
            <a:prstDash val="solid"/>
            <a:miter lim="800000"/>
          </a:ln>
        </p:spPr>
        <p:style>
          <a:lnRef idx="2">
            <a:schemeClr val="accent5">
              <a:shade val="50000"/>
            </a:schemeClr>
          </a:lnRef>
          <a:fillRef idx="1">
            <a:schemeClr val="accent5"/>
          </a:fillRef>
          <a:effectRef idx="0">
            <a:schemeClr val="accent5"/>
          </a:effectRef>
          <a:fontRef idx="minor">
            <a:schemeClr val="lt1"/>
          </a:fontRef>
        </p:style>
        <p:txBody>
          <a:bodyPr vert="horz" lIns="68580" tIns="34290" rIns="68580" bIns="34290" rtlCol="0" anchor="ctr"/>
          <a:lstStyle>
            <a:defPPr>
              <a:defRPr lang="en-US"/>
            </a:defPPr>
            <a:lvl1pPr marL="0" algn="ctr" defTabSz="457200" rtl="0" eaLnBrk="1" latinLnBrk="0" hangingPunct="1">
              <a:defRPr sz="1400" b="1" kern="1200">
                <a:solidFill>
                  <a:schemeClr val="bg1"/>
                </a:solidFill>
                <a:latin typeface="+mj-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fld id="{BB5D696C-7C4B-4748-AD7A-B30C297BC295}" type="slidenum">
              <a:rPr lang="ko-KR" altLang="en-US" sz="1050" smtClean="0">
                <a:solidFill>
                  <a:srgbClr val="FFFFFF"/>
                </a:solidFill>
              </a:rPr>
              <a:pPr/>
              <a:t>‹#›</a:t>
            </a:fld>
            <a:endParaRPr lang="ko-KR" altLang="en-US" sz="1050">
              <a:solidFill>
                <a:srgbClr val="FFFFFF"/>
              </a:solidFill>
            </a:endParaRPr>
          </a:p>
        </p:txBody>
      </p:sp>
      <p:sp>
        <p:nvSpPr>
          <p:cNvPr id="38" name="Text Placeholder 37">
            <a:extLst>
              <a:ext uri="{FF2B5EF4-FFF2-40B4-BE49-F238E27FC236}">
                <a16:creationId xmlns:a16="http://schemas.microsoft.com/office/drawing/2014/main" id="{A3AE8DB3-D959-DF49-AE2F-2597C8D6C0AC}"/>
              </a:ext>
            </a:extLst>
          </p:cNvPr>
          <p:cNvSpPr>
            <a:spLocks noGrp="1"/>
          </p:cNvSpPr>
          <p:nvPr>
            <p:ph type="body" sz="quarter" idx="11" hasCustomPrompt="1"/>
          </p:nvPr>
        </p:nvSpPr>
        <p:spPr>
          <a:xfrm>
            <a:off x="1448595" y="1693051"/>
            <a:ext cx="9294812" cy="370536"/>
          </a:xfrm>
        </p:spPr>
        <p:txBody>
          <a:bodyPr anchor="ctr">
            <a:normAutofit/>
          </a:bodyPr>
          <a:lstStyle>
            <a:lvl1pPr marL="0" indent="0" algn="ctr">
              <a:buNone/>
              <a:defRPr sz="1500" b="0" cap="none" baseline="0">
                <a:solidFill>
                  <a:schemeClr val="accent1"/>
                </a:solidFill>
              </a:defRPr>
            </a:lvl1pPr>
          </a:lstStyle>
          <a:p>
            <a:pPr lvl="0"/>
            <a:r>
              <a:rPr lang="en-GB"/>
              <a:t>Subtitle</a:t>
            </a:r>
          </a:p>
        </p:txBody>
      </p:sp>
      <p:pic>
        <p:nvPicPr>
          <p:cNvPr id="9" name="Picture 8">
            <a:extLst>
              <a:ext uri="{FF2B5EF4-FFF2-40B4-BE49-F238E27FC236}">
                <a16:creationId xmlns:a16="http://schemas.microsoft.com/office/drawing/2014/main" id="{0F65C790-B095-2544-B383-AB219D04EC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6029" y="6354763"/>
            <a:ext cx="1008548" cy="360000"/>
          </a:xfrm>
          <a:prstGeom prst="rect">
            <a:avLst/>
          </a:prstGeom>
        </p:spPr>
      </p:pic>
      <p:pic>
        <p:nvPicPr>
          <p:cNvPr id="10" name="Picture 2">
            <a:extLst>
              <a:ext uri="{FF2B5EF4-FFF2-40B4-BE49-F238E27FC236}">
                <a16:creationId xmlns:a16="http://schemas.microsoft.com/office/drawing/2014/main" id="{1A636961-1713-CF47-9DCB-8E8EF8467C2B}"/>
              </a:ext>
            </a:extLst>
          </p:cNvPr>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31270" y="6431723"/>
            <a:ext cx="409695" cy="272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3918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4_제목만">
    <p:bg>
      <p:bgPr>
        <a:solidFill>
          <a:schemeClr val="bg1"/>
        </a:solidFill>
        <a:effectLst/>
      </p:bgPr>
    </p:bg>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2230EDC4-B976-4448-9342-42D2413F8DD2}"/>
              </a:ext>
            </a:extLst>
          </p:cNvPr>
          <p:cNvSpPr/>
          <p:nvPr/>
        </p:nvSpPr>
        <p:spPr>
          <a:xfrm>
            <a:off x="0" y="0"/>
            <a:ext cx="12192000" cy="6858000"/>
          </a:xfrm>
          <a:prstGeom prst="rect">
            <a:avLst/>
          </a:prstGeom>
          <a:solidFill>
            <a:srgbClr val="F7F6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endParaRPr lang="ko-KR" altLang="en-US" sz="1350">
              <a:solidFill>
                <a:srgbClr val="FFFFFF"/>
              </a:solidFill>
            </a:endParaRPr>
          </a:p>
        </p:txBody>
      </p:sp>
      <p:sp>
        <p:nvSpPr>
          <p:cNvPr id="2" name="제목 1"/>
          <p:cNvSpPr>
            <a:spLocks noGrp="1"/>
          </p:cNvSpPr>
          <p:nvPr>
            <p:ph type="title"/>
          </p:nvPr>
        </p:nvSpPr>
        <p:spPr>
          <a:xfrm>
            <a:off x="575999" y="115200"/>
            <a:ext cx="11041200" cy="778098"/>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defTabSz="685800" rtl="0" eaLnBrk="1" fontAlgn="base" latinLnBrk="1" hangingPunct="1">
              <a:spcBef>
                <a:spcPct val="0"/>
              </a:spcBef>
              <a:spcAft>
                <a:spcPct val="0"/>
              </a:spcAft>
              <a:buNone/>
              <a:defRPr lang="ko-KR" altLang="en-US" sz="2700" b="1" kern="1200" baseline="0">
                <a:solidFill>
                  <a:srgbClr val="262E5F"/>
                </a:solidFill>
                <a:latin typeface="+mj-lt"/>
                <a:ea typeface="맑은 고딕" panose="020B0503020000020004" pitchFamily="50" charset="-127"/>
                <a:cs typeface="+mj-cs"/>
              </a:defRPr>
            </a:lvl1pPr>
          </a:lstStyle>
          <a:p>
            <a:r>
              <a:rPr lang="ko-KR" altLang="en-US"/>
              <a:t>마스터 제목 스타일 편집</a:t>
            </a:r>
          </a:p>
        </p:txBody>
      </p:sp>
      <p:sp>
        <p:nvSpPr>
          <p:cNvPr id="3" name="날짜 개체 틀 2"/>
          <p:cNvSpPr>
            <a:spLocks noGrp="1"/>
          </p:cNvSpPr>
          <p:nvPr>
            <p:ph type="dt" sz="half" idx="10"/>
          </p:nvPr>
        </p:nvSpPr>
        <p:spPr/>
        <p:txBody>
          <a:bodyPr/>
          <a:lstStyle/>
          <a:p>
            <a:pPr defTabSz="342900"/>
            <a:endParaRPr lang="ko-KR" altLang="en-US">
              <a:solidFill>
                <a:srgbClr val="222080"/>
              </a:solidFill>
            </a:endParaRPr>
          </a:p>
        </p:txBody>
      </p:sp>
      <p:sp>
        <p:nvSpPr>
          <p:cNvPr id="4" name="바닥글 개체 틀 3"/>
          <p:cNvSpPr>
            <a:spLocks noGrp="1"/>
          </p:cNvSpPr>
          <p:nvPr>
            <p:ph type="ftr" sz="quarter" idx="11"/>
          </p:nvPr>
        </p:nvSpPr>
        <p:spPr/>
        <p:txBody>
          <a:bodyPr/>
          <a:lstStyle/>
          <a:p>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5" name="슬라이드 번호 개체 틀 4"/>
          <p:cNvSpPr>
            <a:spLocks noGrp="1"/>
          </p:cNvSpPr>
          <p:nvPr>
            <p:ph type="sldNum" sz="quarter" idx="12"/>
          </p:nvPr>
        </p:nvSpPr>
        <p:spPr/>
        <p:txBody>
          <a:bodyPr/>
          <a:lstStyle/>
          <a:p>
            <a:fld id="{FD9960C5-B0B3-4566-AE49-E4A6D2C8B6D1}" type="slidenum">
              <a:rPr lang="ko-KR" altLang="en-US" smtClean="0">
                <a:solidFill>
                  <a:srgbClr val="222080">
                    <a:tint val="75000"/>
                  </a:srgbClr>
                </a:solidFill>
              </a:rPr>
              <a:pPr/>
              <a:t>‹#›</a:t>
            </a:fld>
            <a:endParaRPr lang="ko-KR" altLang="en-US">
              <a:solidFill>
                <a:srgbClr val="222080">
                  <a:tint val="75000"/>
                </a:srgbClr>
              </a:solidFill>
            </a:endParaRPr>
          </a:p>
        </p:txBody>
      </p:sp>
    </p:spTree>
    <p:extLst>
      <p:ext uri="{BB962C8B-B14F-4D97-AF65-F5344CB8AC3E}">
        <p14:creationId xmlns:p14="http://schemas.microsoft.com/office/powerpoint/2010/main" val="31782763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Box 8"/>
          <p:cNvSpPr txBox="1"/>
          <p:nvPr userDrawn="1"/>
        </p:nvSpPr>
        <p:spPr>
          <a:xfrm>
            <a:off x="1185333" y="1143001"/>
            <a:ext cx="9652000" cy="1338828"/>
          </a:xfrm>
          <a:prstGeom prst="rect">
            <a:avLst/>
          </a:prstGeom>
          <a:noFill/>
        </p:spPr>
        <p:txBody>
          <a:bodyPr wrap="square" rtlCol="0">
            <a:spAutoFit/>
          </a:bodyPr>
          <a:lstStyle/>
          <a:p>
            <a:pPr algn="ctr" defTabSz="342900">
              <a:defRPr/>
            </a:pPr>
            <a:r>
              <a:rPr lang="en-US" sz="4050">
                <a:solidFill>
                  <a:srgbClr val="FFFFFF"/>
                </a:solidFill>
                <a:latin typeface="Open Sans"/>
                <a:cs typeface="Open Sans"/>
              </a:rPr>
              <a:t>“Quote here. Quote here. Quote here. Quote here. Quote here. Quote here.” </a:t>
            </a:r>
            <a:endParaRPr lang="en-US" sz="1350">
              <a:solidFill>
                <a:srgbClr val="FFFFFF"/>
              </a:solidFill>
            </a:endParaRPr>
          </a:p>
        </p:txBody>
      </p:sp>
      <p:sp>
        <p:nvSpPr>
          <p:cNvPr id="10" name="TextBox 9"/>
          <p:cNvSpPr txBox="1"/>
          <p:nvPr userDrawn="1"/>
        </p:nvSpPr>
        <p:spPr>
          <a:xfrm>
            <a:off x="5080002" y="4801542"/>
            <a:ext cx="6201833" cy="369332"/>
          </a:xfrm>
          <a:prstGeom prst="rect">
            <a:avLst/>
          </a:prstGeom>
          <a:noFill/>
        </p:spPr>
        <p:txBody>
          <a:bodyPr wrap="square" rtlCol="0">
            <a:spAutoFit/>
          </a:bodyPr>
          <a:lstStyle/>
          <a:p>
            <a:pPr defTabSz="342900"/>
            <a:r>
              <a:rPr lang="en-US" sz="1800" b="1">
                <a:solidFill>
                  <a:srgbClr val="FFFFFF"/>
                </a:solidFill>
                <a:latin typeface="Open Sans"/>
                <a:cs typeface="Open Sans"/>
              </a:rPr>
              <a:t>- AUTHOR NAME HERE</a:t>
            </a:r>
          </a:p>
        </p:txBody>
      </p:sp>
    </p:spTree>
    <p:extLst>
      <p:ext uri="{BB962C8B-B14F-4D97-AF65-F5344CB8AC3E}">
        <p14:creationId xmlns:p14="http://schemas.microsoft.com/office/powerpoint/2010/main" val="14086630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IFL_LOGO_BG_WHITE.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2169" y="5422268"/>
            <a:ext cx="6777867" cy="1435735"/>
          </a:xfrm>
          <a:prstGeom prst="rect">
            <a:avLst/>
          </a:prstGeom>
        </p:spPr>
      </p:pic>
    </p:spTree>
    <p:extLst>
      <p:ext uri="{BB962C8B-B14F-4D97-AF65-F5344CB8AC3E}">
        <p14:creationId xmlns:p14="http://schemas.microsoft.com/office/powerpoint/2010/main" val="2723375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image" Target="../media/image40.png"/><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image" Target="../media/image7.png"/><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image" Target="../media/image7.png"/><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image" Target="../media/image40.png"/><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image" Target="../media/image40.png"/><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5" Type="http://schemas.openxmlformats.org/officeDocument/2006/relationships/slideLayout" Target="../slideLayouts/slideLayout190.xml"/><Relationship Id="rId10" Type="http://schemas.openxmlformats.org/officeDocument/2006/relationships/theme" Target="../theme/theme1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7.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7.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7.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7.pn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theme" Target="../theme/theme6.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8"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image" Target="../media/image40.png"/><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13.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theme" Target="../theme/theme8.xml"/><Relationship Id="rId5" Type="http://schemas.openxmlformats.org/officeDocument/2006/relationships/slideLayout" Target="../slideLayouts/slideLayout115.xml"/><Relationship Id="rId4" Type="http://schemas.openxmlformats.org/officeDocument/2006/relationships/slideLayout" Target="../slideLayouts/slideLayout11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theme" Target="../theme/theme9.xml"/><Relationship Id="rId5" Type="http://schemas.openxmlformats.org/officeDocument/2006/relationships/slideLayout" Target="../slideLayouts/slideLayout120.xml"/><Relationship Id="rId4"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C329FD34-FFB4-4621-9FA2-6D2C1E445DAC}"/>
              </a:ext>
            </a:extLst>
          </p:cNvPr>
          <p:cNvSpPr txBox="1">
            <a:spLocks noGrp="1"/>
          </p:cNvSpPr>
          <p:nvPr>
            <p:ph type="title"/>
          </p:nvPr>
        </p:nvSpPr>
        <p:spPr>
          <a:xfrm>
            <a:off x="838203" y="1078860"/>
            <a:ext cx="11160000" cy="611828"/>
          </a:xfrm>
          <a:prstGeom prst="rect">
            <a:avLst/>
          </a:prstGeom>
          <a:noFill/>
          <a:ln>
            <a:noFill/>
          </a:ln>
        </p:spPr>
        <p:txBody>
          <a:bodyPr vert="horz" wrap="square" lIns="91440" tIns="45720" rIns="91440" bIns="45720" anchor="ctr" anchorCtr="0" compatLnSpc="1">
            <a:noAutofit/>
          </a:bodyPr>
          <a:lstStyle/>
          <a:p>
            <a:pPr lvl="0"/>
            <a:r>
              <a:rPr lang="sl-SI"/>
              <a:t>Naslov</a:t>
            </a:r>
          </a:p>
        </p:txBody>
      </p:sp>
      <p:sp>
        <p:nvSpPr>
          <p:cNvPr id="3" name="Označba mesta besedila 2">
            <a:extLst>
              <a:ext uri="{FF2B5EF4-FFF2-40B4-BE49-F238E27FC236}">
                <a16:creationId xmlns:a16="http://schemas.microsoft.com/office/drawing/2014/main" id="{2EC28FE4-624E-43B4-92B6-BA969C819F85}"/>
              </a:ext>
            </a:extLst>
          </p:cNvPr>
          <p:cNvSpPr txBox="1">
            <a:spLocks noGrp="1"/>
          </p:cNvSpPr>
          <p:nvPr>
            <p:ph type="body" idx="1"/>
          </p:nvPr>
        </p:nvSpPr>
        <p:spPr>
          <a:xfrm>
            <a:off x="838201" y="1825626"/>
            <a:ext cx="11160000" cy="4773293"/>
          </a:xfrm>
          <a:prstGeom prst="rect">
            <a:avLst/>
          </a:prstGeom>
          <a:noFill/>
          <a:ln>
            <a:noFill/>
          </a:ln>
        </p:spPr>
        <p:txBody>
          <a:bodyPr vert="horz" wrap="square" lIns="91440" tIns="45720" rIns="91440" bIns="45720" anchor="t" anchorCtr="0" compatLnSpc="1">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58" r:id="rId11"/>
    <p:sldLayoutId id="2147483659" r:id="rId12"/>
    <p:sldLayoutId id="2147483661" r:id="rId13"/>
  </p:sldLayoutIdLst>
  <p:txStyles>
    <p:titleStyle>
      <a:lvl1pPr marL="0" marR="0" lvl="0" indent="0" algn="l" defTabSz="914400" rtl="0" fontAlgn="auto" hangingPunct="1">
        <a:lnSpc>
          <a:spcPct val="90000"/>
        </a:lnSpc>
        <a:spcBef>
          <a:spcPts val="0"/>
        </a:spcBef>
        <a:spcAft>
          <a:spcPts val="0"/>
        </a:spcAft>
        <a:buNone/>
        <a:tabLst/>
        <a:defRPr lang="sl-SI" sz="4400" b="1" i="0" u="none" strike="noStrike" kern="1200" cap="none" spc="0" baseline="0" dirty="0">
          <a:solidFill>
            <a:srgbClr val="ED7D31"/>
          </a:solidFill>
          <a:uFillTx/>
          <a:latin typeface="Calibri"/>
          <a:ea typeface="+mn-ea"/>
          <a:cs typeface="Calibri" panose="020F0502020204030204" pitchFamily="34" charset="0"/>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l-SI" sz="2800" b="0" i="0" u="none" strike="noStrike" kern="1200" cap="none" spc="0" baseline="0" dirty="0">
          <a:solidFill>
            <a:srgbClr val="000000"/>
          </a:solidFill>
          <a:uFillTx/>
          <a:latin typeface="Calibri"/>
          <a:ea typeface="+mn-ea"/>
          <a:cs typeface="+mn-c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l-SI" sz="2400" b="0" i="0" u="none" strike="noStrike" kern="1200" cap="none" spc="0" baseline="0" dirty="0">
          <a:solidFill>
            <a:srgbClr val="000000"/>
          </a:solidFill>
          <a:uFillTx/>
          <a:latin typeface="Calibri"/>
          <a:ea typeface="+mn-ea"/>
          <a:cs typeface="+mn-c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l-SI"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l-SI"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lue.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234333" cy="7090352"/>
          </a:xfrm>
          <a:prstGeom prst="rect">
            <a:avLst/>
          </a:prstGeom>
        </p:spPr>
      </p:pic>
    </p:spTree>
    <p:extLst>
      <p:ext uri="{BB962C8B-B14F-4D97-AF65-F5344CB8AC3E}">
        <p14:creationId xmlns:p14="http://schemas.microsoft.com/office/powerpoint/2010/main" val="114774876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p:hf sldNum="0"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p:nvPr/>
        </p:nvSpPr>
        <p:spPr>
          <a:xfrm>
            <a:off x="0" y="6260843"/>
            <a:ext cx="10335125" cy="597159"/>
          </a:xfrm>
          <a:prstGeom prst="rect">
            <a:avLst/>
          </a:prstGeom>
          <a:solidFill>
            <a:schemeClr val="accent3"/>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1" name="Google Shape;11;p25"/>
          <p:cNvSpPr/>
          <p:nvPr/>
        </p:nvSpPr>
        <p:spPr>
          <a:xfrm>
            <a:off x="10335125" y="6260843"/>
            <a:ext cx="1856875" cy="597159"/>
          </a:xfrm>
          <a:prstGeom prst="rect">
            <a:avLst/>
          </a:prstGeom>
          <a:solidFill>
            <a:schemeClr val="accen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2" name="Google Shape;12;p25"/>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3600"/>
              <a:buFont typeface="Nunito"/>
              <a:buNone/>
              <a:defRPr sz="3600" b="0" i="0" u="none" strike="noStrike" cap="none">
                <a:solidFill>
                  <a:schemeClr val="accent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Nunito"/>
                <a:ea typeface="Nunito"/>
                <a:cs typeface="Nunito"/>
                <a:sym typeface="Nuni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Nunito"/>
                <a:ea typeface="Nunito"/>
                <a:cs typeface="Nunito"/>
                <a:sym typeface="Nuni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Nunito"/>
                <a:ea typeface="Nunito"/>
                <a:cs typeface="Nunito"/>
                <a:sym typeface="Nuni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kern="0">
              <a:solidFill>
                <a:srgbClr val="000000"/>
              </a:solidFill>
            </a:endParaRPr>
          </a:p>
        </p:txBody>
      </p:sp>
      <p:sp>
        <p:nvSpPr>
          <p:cNvPr id="15" name="Google Shape;15;p25"/>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kern="0">
                <a:solidFill>
                  <a:srgbClr val="FFFFFF"/>
                </a:solidFill>
              </a:rPr>
              <a:pPr/>
              <a:t>‹#›</a:t>
            </a:fld>
            <a:endParaRPr kern="0">
              <a:solidFill>
                <a:srgbClr val="FFFFFF"/>
              </a:solidFill>
            </a:endParaRPr>
          </a:p>
        </p:txBody>
      </p:sp>
      <p:pic>
        <p:nvPicPr>
          <p:cNvPr id="16" name="Google Shape;16;p25"/>
          <p:cNvPicPr preferRelativeResize="0"/>
          <p:nvPr/>
        </p:nvPicPr>
        <p:blipFill rotWithShape="1">
          <a:blip r:embed="rId15">
            <a:alphaModFix/>
          </a:blip>
          <a:srcRect/>
          <a:stretch/>
        </p:blipFill>
        <p:spPr>
          <a:xfrm>
            <a:off x="1" y="0"/>
            <a:ext cx="9805737" cy="2759698"/>
          </a:xfrm>
          <a:prstGeom prst="rect">
            <a:avLst/>
          </a:prstGeom>
          <a:noFill/>
          <a:ln>
            <a:noFill/>
          </a:ln>
        </p:spPr>
      </p:pic>
    </p:spTree>
    <p:extLst>
      <p:ext uri="{BB962C8B-B14F-4D97-AF65-F5344CB8AC3E}">
        <p14:creationId xmlns:p14="http://schemas.microsoft.com/office/powerpoint/2010/main" val="1366757359"/>
      </p:ext>
    </p:extLst>
  </p:cSld>
  <p:clrMap bg1="lt1" tx1="dk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p:nvPr/>
        </p:nvSpPr>
        <p:spPr>
          <a:xfrm>
            <a:off x="0" y="6260843"/>
            <a:ext cx="10335125" cy="597159"/>
          </a:xfrm>
          <a:prstGeom prst="rect">
            <a:avLst/>
          </a:prstGeom>
          <a:solidFill>
            <a:schemeClr val="accent3"/>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1" name="Google Shape;11;p25"/>
          <p:cNvSpPr/>
          <p:nvPr/>
        </p:nvSpPr>
        <p:spPr>
          <a:xfrm>
            <a:off x="10335125" y="6260843"/>
            <a:ext cx="1856875" cy="597159"/>
          </a:xfrm>
          <a:prstGeom prst="rect">
            <a:avLst/>
          </a:prstGeom>
          <a:solidFill>
            <a:schemeClr val="accen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2" name="Google Shape;12;p25"/>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3600"/>
              <a:buFont typeface="Nunito"/>
              <a:buNone/>
              <a:defRPr sz="3600" b="0" i="0" u="none" strike="noStrike" cap="none">
                <a:solidFill>
                  <a:schemeClr val="accent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Nunito"/>
                <a:ea typeface="Nunito"/>
                <a:cs typeface="Nunito"/>
                <a:sym typeface="Nuni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Nunito"/>
                <a:ea typeface="Nunito"/>
                <a:cs typeface="Nunito"/>
                <a:sym typeface="Nuni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Nunito"/>
                <a:ea typeface="Nunito"/>
                <a:cs typeface="Nunito"/>
                <a:sym typeface="Nuni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kern="0">
              <a:solidFill>
                <a:srgbClr val="000000"/>
              </a:solidFill>
            </a:endParaRPr>
          </a:p>
        </p:txBody>
      </p:sp>
      <p:sp>
        <p:nvSpPr>
          <p:cNvPr id="15" name="Google Shape;15;p25"/>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kern="0">
                <a:solidFill>
                  <a:srgbClr val="FFFFFF"/>
                </a:solidFill>
              </a:rPr>
              <a:pPr/>
              <a:t>‹#›</a:t>
            </a:fld>
            <a:endParaRPr kern="0">
              <a:solidFill>
                <a:srgbClr val="FFFFFF"/>
              </a:solidFill>
            </a:endParaRPr>
          </a:p>
        </p:txBody>
      </p:sp>
      <p:pic>
        <p:nvPicPr>
          <p:cNvPr id="16" name="Google Shape;16;p25"/>
          <p:cNvPicPr preferRelativeResize="0"/>
          <p:nvPr/>
        </p:nvPicPr>
        <p:blipFill rotWithShape="1">
          <a:blip r:embed="rId15">
            <a:alphaModFix/>
          </a:blip>
          <a:srcRect/>
          <a:stretch/>
        </p:blipFill>
        <p:spPr>
          <a:xfrm>
            <a:off x="1" y="0"/>
            <a:ext cx="9805737" cy="2759698"/>
          </a:xfrm>
          <a:prstGeom prst="rect">
            <a:avLst/>
          </a:prstGeom>
          <a:noFill/>
          <a:ln>
            <a:noFill/>
          </a:ln>
        </p:spPr>
      </p:pic>
    </p:spTree>
    <p:extLst>
      <p:ext uri="{BB962C8B-B14F-4D97-AF65-F5344CB8AC3E}">
        <p14:creationId xmlns:p14="http://schemas.microsoft.com/office/powerpoint/2010/main" val="1934806633"/>
      </p:ext>
    </p:extLst>
  </p:cSld>
  <p:clrMap bg1="lt1" tx1="dk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lue.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234333" cy="7090352"/>
          </a:xfrm>
          <a:prstGeom prst="rect">
            <a:avLst/>
          </a:prstGeom>
        </p:spPr>
      </p:pic>
    </p:spTree>
    <p:extLst>
      <p:ext uri="{BB962C8B-B14F-4D97-AF65-F5344CB8AC3E}">
        <p14:creationId xmlns:p14="http://schemas.microsoft.com/office/powerpoint/2010/main" val="28071782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hf sldNum="0"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lue.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234333" cy="7090352"/>
          </a:xfrm>
          <a:prstGeom prst="rect">
            <a:avLst/>
          </a:prstGeom>
        </p:spPr>
      </p:pic>
    </p:spTree>
    <p:extLst>
      <p:ext uri="{BB962C8B-B14F-4D97-AF65-F5344CB8AC3E}">
        <p14:creationId xmlns:p14="http://schemas.microsoft.com/office/powerpoint/2010/main" val="1816798699"/>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Verdana"/>
              <a:buNone/>
              <a:defRPr sz="2800">
                <a:solidFill>
                  <a:schemeClr val="accent1"/>
                </a:solidFill>
                <a:latin typeface="Verdana"/>
                <a:ea typeface="Verdana"/>
                <a:cs typeface="Verdana"/>
                <a:sym typeface="Verdana"/>
              </a:defRPr>
            </a:lvl1pPr>
            <a:lvl2pPr lvl="1">
              <a:spcBef>
                <a:spcPts val="0"/>
              </a:spcBef>
              <a:spcAft>
                <a:spcPts val="0"/>
              </a:spcAft>
              <a:buClr>
                <a:schemeClr val="accent1"/>
              </a:buClr>
              <a:buSzPts val="2800"/>
              <a:buFont typeface="Verdana"/>
              <a:buNone/>
              <a:defRPr sz="2800">
                <a:solidFill>
                  <a:schemeClr val="accent1"/>
                </a:solidFill>
                <a:latin typeface="Verdana"/>
                <a:ea typeface="Verdana"/>
                <a:cs typeface="Verdana"/>
                <a:sym typeface="Verdana"/>
              </a:defRPr>
            </a:lvl2pPr>
            <a:lvl3pPr lvl="2">
              <a:spcBef>
                <a:spcPts val="0"/>
              </a:spcBef>
              <a:spcAft>
                <a:spcPts val="0"/>
              </a:spcAft>
              <a:buClr>
                <a:schemeClr val="accent1"/>
              </a:buClr>
              <a:buSzPts val="2800"/>
              <a:buFont typeface="Verdana"/>
              <a:buNone/>
              <a:defRPr sz="2800">
                <a:solidFill>
                  <a:schemeClr val="accent1"/>
                </a:solidFill>
                <a:latin typeface="Verdana"/>
                <a:ea typeface="Verdana"/>
                <a:cs typeface="Verdana"/>
                <a:sym typeface="Verdana"/>
              </a:defRPr>
            </a:lvl3pPr>
            <a:lvl4pPr lvl="3">
              <a:spcBef>
                <a:spcPts val="0"/>
              </a:spcBef>
              <a:spcAft>
                <a:spcPts val="0"/>
              </a:spcAft>
              <a:buClr>
                <a:schemeClr val="accent1"/>
              </a:buClr>
              <a:buSzPts val="2800"/>
              <a:buFont typeface="Verdana"/>
              <a:buNone/>
              <a:defRPr sz="2800">
                <a:solidFill>
                  <a:schemeClr val="accent1"/>
                </a:solidFill>
                <a:latin typeface="Verdana"/>
                <a:ea typeface="Verdana"/>
                <a:cs typeface="Verdana"/>
                <a:sym typeface="Verdana"/>
              </a:defRPr>
            </a:lvl4pPr>
            <a:lvl5pPr lvl="4">
              <a:spcBef>
                <a:spcPts val="0"/>
              </a:spcBef>
              <a:spcAft>
                <a:spcPts val="0"/>
              </a:spcAft>
              <a:buClr>
                <a:schemeClr val="accent1"/>
              </a:buClr>
              <a:buSzPts val="2800"/>
              <a:buFont typeface="Verdana"/>
              <a:buNone/>
              <a:defRPr sz="2800">
                <a:solidFill>
                  <a:schemeClr val="accent1"/>
                </a:solidFill>
                <a:latin typeface="Verdana"/>
                <a:ea typeface="Verdana"/>
                <a:cs typeface="Verdana"/>
                <a:sym typeface="Verdana"/>
              </a:defRPr>
            </a:lvl5pPr>
            <a:lvl6pPr lvl="5">
              <a:spcBef>
                <a:spcPts val="0"/>
              </a:spcBef>
              <a:spcAft>
                <a:spcPts val="0"/>
              </a:spcAft>
              <a:buClr>
                <a:schemeClr val="accent1"/>
              </a:buClr>
              <a:buSzPts val="2800"/>
              <a:buFont typeface="Verdana"/>
              <a:buNone/>
              <a:defRPr sz="2800">
                <a:solidFill>
                  <a:schemeClr val="accent1"/>
                </a:solidFill>
                <a:latin typeface="Verdana"/>
                <a:ea typeface="Verdana"/>
                <a:cs typeface="Verdana"/>
                <a:sym typeface="Verdana"/>
              </a:defRPr>
            </a:lvl6pPr>
            <a:lvl7pPr lvl="6">
              <a:spcBef>
                <a:spcPts val="0"/>
              </a:spcBef>
              <a:spcAft>
                <a:spcPts val="0"/>
              </a:spcAft>
              <a:buClr>
                <a:schemeClr val="accent1"/>
              </a:buClr>
              <a:buSzPts val="2800"/>
              <a:buFont typeface="Verdana"/>
              <a:buNone/>
              <a:defRPr sz="2800">
                <a:solidFill>
                  <a:schemeClr val="accent1"/>
                </a:solidFill>
                <a:latin typeface="Verdana"/>
                <a:ea typeface="Verdana"/>
                <a:cs typeface="Verdana"/>
                <a:sym typeface="Verdana"/>
              </a:defRPr>
            </a:lvl7pPr>
            <a:lvl8pPr lvl="7">
              <a:spcBef>
                <a:spcPts val="0"/>
              </a:spcBef>
              <a:spcAft>
                <a:spcPts val="0"/>
              </a:spcAft>
              <a:buClr>
                <a:schemeClr val="accent1"/>
              </a:buClr>
              <a:buSzPts val="2800"/>
              <a:buFont typeface="Verdana"/>
              <a:buNone/>
              <a:defRPr sz="2800">
                <a:solidFill>
                  <a:schemeClr val="accent1"/>
                </a:solidFill>
                <a:latin typeface="Verdana"/>
                <a:ea typeface="Verdana"/>
                <a:cs typeface="Verdana"/>
                <a:sym typeface="Verdana"/>
              </a:defRPr>
            </a:lvl8pPr>
            <a:lvl9pPr lvl="8">
              <a:spcBef>
                <a:spcPts val="0"/>
              </a:spcBef>
              <a:spcAft>
                <a:spcPts val="0"/>
              </a:spcAft>
              <a:buClr>
                <a:schemeClr val="accent1"/>
              </a:buClr>
              <a:buSzPts val="2800"/>
              <a:buFont typeface="Verdana"/>
              <a:buNone/>
              <a:defRPr sz="2800">
                <a:solidFill>
                  <a:schemeClr val="accent1"/>
                </a:solidFill>
                <a:latin typeface="Verdana"/>
                <a:ea typeface="Verdana"/>
                <a:cs typeface="Verdana"/>
                <a:sym typeface="Verdan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Verdana"/>
              <a:buChar char="●"/>
              <a:defRPr sz="1300">
                <a:solidFill>
                  <a:schemeClr val="dk2"/>
                </a:solidFill>
                <a:latin typeface="Verdana"/>
                <a:ea typeface="Verdana"/>
                <a:cs typeface="Verdana"/>
                <a:sym typeface="Verdana"/>
              </a:defRPr>
            </a:lvl1pPr>
            <a:lvl2pPr marL="914400" lvl="1" indent="-298450">
              <a:lnSpc>
                <a:spcPct val="115000"/>
              </a:lnSpc>
              <a:spcBef>
                <a:spcPts val="0"/>
              </a:spcBef>
              <a:spcAft>
                <a:spcPts val="0"/>
              </a:spcAft>
              <a:buClr>
                <a:schemeClr val="dk2"/>
              </a:buClr>
              <a:buSzPts val="1100"/>
              <a:buFont typeface="Verdana"/>
              <a:buChar char="○"/>
              <a:defRPr sz="1100">
                <a:solidFill>
                  <a:schemeClr val="dk2"/>
                </a:solidFill>
                <a:latin typeface="Verdana"/>
                <a:ea typeface="Verdana"/>
                <a:cs typeface="Verdana"/>
                <a:sym typeface="Verdana"/>
              </a:defRPr>
            </a:lvl2pPr>
            <a:lvl3pPr marL="1371600" lvl="2" indent="-298450">
              <a:lnSpc>
                <a:spcPct val="115000"/>
              </a:lnSpc>
              <a:spcBef>
                <a:spcPts val="0"/>
              </a:spcBef>
              <a:spcAft>
                <a:spcPts val="0"/>
              </a:spcAft>
              <a:buClr>
                <a:schemeClr val="dk2"/>
              </a:buClr>
              <a:buSzPts val="1100"/>
              <a:buFont typeface="Verdana"/>
              <a:buChar char="■"/>
              <a:defRPr sz="1100">
                <a:solidFill>
                  <a:schemeClr val="dk2"/>
                </a:solidFill>
                <a:latin typeface="Verdana"/>
                <a:ea typeface="Verdana"/>
                <a:cs typeface="Verdana"/>
                <a:sym typeface="Verdana"/>
              </a:defRPr>
            </a:lvl3pPr>
            <a:lvl4pPr marL="1828800" lvl="3" indent="-298450">
              <a:lnSpc>
                <a:spcPct val="115000"/>
              </a:lnSpc>
              <a:spcBef>
                <a:spcPts val="0"/>
              </a:spcBef>
              <a:spcAft>
                <a:spcPts val="0"/>
              </a:spcAft>
              <a:buClr>
                <a:schemeClr val="dk2"/>
              </a:buClr>
              <a:buSzPts val="1100"/>
              <a:buFont typeface="Verdana"/>
              <a:buChar char="●"/>
              <a:defRPr sz="1100">
                <a:solidFill>
                  <a:schemeClr val="dk2"/>
                </a:solidFill>
                <a:latin typeface="Verdana"/>
                <a:ea typeface="Verdana"/>
                <a:cs typeface="Verdana"/>
                <a:sym typeface="Verdana"/>
              </a:defRPr>
            </a:lvl4pPr>
            <a:lvl5pPr marL="2286000" lvl="4" indent="-298450">
              <a:lnSpc>
                <a:spcPct val="115000"/>
              </a:lnSpc>
              <a:spcBef>
                <a:spcPts val="0"/>
              </a:spcBef>
              <a:spcAft>
                <a:spcPts val="0"/>
              </a:spcAft>
              <a:buClr>
                <a:schemeClr val="dk2"/>
              </a:buClr>
              <a:buSzPts val="1100"/>
              <a:buFont typeface="Verdana"/>
              <a:buChar char="○"/>
              <a:defRPr sz="1100">
                <a:solidFill>
                  <a:schemeClr val="dk2"/>
                </a:solidFill>
                <a:latin typeface="Verdana"/>
                <a:ea typeface="Verdana"/>
                <a:cs typeface="Verdana"/>
                <a:sym typeface="Verdana"/>
              </a:defRPr>
            </a:lvl5pPr>
            <a:lvl6pPr marL="2743200" lvl="5" indent="-298450">
              <a:lnSpc>
                <a:spcPct val="115000"/>
              </a:lnSpc>
              <a:spcBef>
                <a:spcPts val="0"/>
              </a:spcBef>
              <a:spcAft>
                <a:spcPts val="0"/>
              </a:spcAft>
              <a:buClr>
                <a:schemeClr val="dk2"/>
              </a:buClr>
              <a:buSzPts val="1100"/>
              <a:buFont typeface="Verdana"/>
              <a:buChar char="■"/>
              <a:defRPr sz="1100">
                <a:solidFill>
                  <a:schemeClr val="dk2"/>
                </a:solidFill>
                <a:latin typeface="Verdana"/>
                <a:ea typeface="Verdana"/>
                <a:cs typeface="Verdana"/>
                <a:sym typeface="Verdana"/>
              </a:defRPr>
            </a:lvl6pPr>
            <a:lvl7pPr marL="3200400" lvl="6" indent="-298450">
              <a:lnSpc>
                <a:spcPct val="115000"/>
              </a:lnSpc>
              <a:spcBef>
                <a:spcPts val="0"/>
              </a:spcBef>
              <a:spcAft>
                <a:spcPts val="0"/>
              </a:spcAft>
              <a:buClr>
                <a:schemeClr val="dk2"/>
              </a:buClr>
              <a:buSzPts val="1100"/>
              <a:buFont typeface="Verdana"/>
              <a:buChar char="●"/>
              <a:defRPr sz="1100">
                <a:solidFill>
                  <a:schemeClr val="dk2"/>
                </a:solidFill>
                <a:latin typeface="Verdana"/>
                <a:ea typeface="Verdana"/>
                <a:cs typeface="Verdana"/>
                <a:sym typeface="Verdana"/>
              </a:defRPr>
            </a:lvl7pPr>
            <a:lvl8pPr marL="3657600" lvl="7" indent="-298450">
              <a:lnSpc>
                <a:spcPct val="115000"/>
              </a:lnSpc>
              <a:spcBef>
                <a:spcPts val="0"/>
              </a:spcBef>
              <a:spcAft>
                <a:spcPts val="0"/>
              </a:spcAft>
              <a:buClr>
                <a:schemeClr val="dk2"/>
              </a:buClr>
              <a:buSzPts val="1100"/>
              <a:buFont typeface="Verdana"/>
              <a:buChar char="○"/>
              <a:defRPr sz="1100">
                <a:solidFill>
                  <a:schemeClr val="dk2"/>
                </a:solidFill>
                <a:latin typeface="Verdana"/>
                <a:ea typeface="Verdana"/>
                <a:cs typeface="Verdana"/>
                <a:sym typeface="Verdana"/>
              </a:defRPr>
            </a:lvl8pPr>
            <a:lvl9pPr marL="4114800" lvl="8" indent="-298450">
              <a:lnSpc>
                <a:spcPct val="115000"/>
              </a:lnSpc>
              <a:spcBef>
                <a:spcPts val="0"/>
              </a:spcBef>
              <a:spcAft>
                <a:spcPts val="0"/>
              </a:spcAft>
              <a:buClr>
                <a:schemeClr val="dk2"/>
              </a:buClr>
              <a:buSzPts val="1100"/>
              <a:buFont typeface="Verdana"/>
              <a:buChar char="■"/>
              <a:defRPr sz="1100">
                <a:solidFill>
                  <a:schemeClr val="dk2"/>
                </a:solidFill>
                <a:latin typeface="Verdana"/>
                <a:ea typeface="Verdana"/>
                <a:cs typeface="Verdana"/>
                <a:sym typeface="Verdan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latin typeface="Roboto"/>
                <a:ea typeface="Roboto"/>
                <a:cs typeface="Roboto"/>
                <a:sym typeface="Roboto"/>
              </a:defRPr>
            </a:lvl1pPr>
            <a:lvl2pPr lvl="1" algn="r">
              <a:buNone/>
              <a:defRPr sz="1333">
                <a:solidFill>
                  <a:schemeClr val="dk2"/>
                </a:solidFill>
                <a:latin typeface="Roboto"/>
                <a:ea typeface="Roboto"/>
                <a:cs typeface="Roboto"/>
                <a:sym typeface="Roboto"/>
              </a:defRPr>
            </a:lvl2pPr>
            <a:lvl3pPr lvl="2" algn="r">
              <a:buNone/>
              <a:defRPr sz="1333">
                <a:solidFill>
                  <a:schemeClr val="dk2"/>
                </a:solidFill>
                <a:latin typeface="Roboto"/>
                <a:ea typeface="Roboto"/>
                <a:cs typeface="Roboto"/>
                <a:sym typeface="Roboto"/>
              </a:defRPr>
            </a:lvl3pPr>
            <a:lvl4pPr lvl="3" algn="r">
              <a:buNone/>
              <a:defRPr sz="1333">
                <a:solidFill>
                  <a:schemeClr val="dk2"/>
                </a:solidFill>
                <a:latin typeface="Roboto"/>
                <a:ea typeface="Roboto"/>
                <a:cs typeface="Roboto"/>
                <a:sym typeface="Roboto"/>
              </a:defRPr>
            </a:lvl4pPr>
            <a:lvl5pPr lvl="4" algn="r">
              <a:buNone/>
              <a:defRPr sz="1333">
                <a:solidFill>
                  <a:schemeClr val="dk2"/>
                </a:solidFill>
                <a:latin typeface="Roboto"/>
                <a:ea typeface="Roboto"/>
                <a:cs typeface="Roboto"/>
                <a:sym typeface="Roboto"/>
              </a:defRPr>
            </a:lvl5pPr>
            <a:lvl6pPr lvl="5" algn="r">
              <a:buNone/>
              <a:defRPr sz="1333">
                <a:solidFill>
                  <a:schemeClr val="dk2"/>
                </a:solidFill>
                <a:latin typeface="Roboto"/>
                <a:ea typeface="Roboto"/>
                <a:cs typeface="Roboto"/>
                <a:sym typeface="Roboto"/>
              </a:defRPr>
            </a:lvl6pPr>
            <a:lvl7pPr lvl="6" algn="r">
              <a:buNone/>
              <a:defRPr sz="1333">
                <a:solidFill>
                  <a:schemeClr val="dk2"/>
                </a:solidFill>
                <a:latin typeface="Roboto"/>
                <a:ea typeface="Roboto"/>
                <a:cs typeface="Roboto"/>
                <a:sym typeface="Roboto"/>
              </a:defRPr>
            </a:lvl7pPr>
            <a:lvl8pPr lvl="7" algn="r">
              <a:buNone/>
              <a:defRPr sz="1333">
                <a:solidFill>
                  <a:schemeClr val="dk2"/>
                </a:solidFill>
                <a:latin typeface="Roboto"/>
                <a:ea typeface="Roboto"/>
                <a:cs typeface="Roboto"/>
                <a:sym typeface="Roboto"/>
              </a:defRPr>
            </a:lvl8pPr>
            <a:lvl9pPr lvl="8" algn="r">
              <a:buNone/>
              <a:defRPr sz="1333">
                <a:solidFill>
                  <a:schemeClr val="dk2"/>
                </a:solidFill>
                <a:latin typeface="Roboto"/>
                <a:ea typeface="Roboto"/>
                <a:cs typeface="Roboto"/>
                <a:sym typeface="Roboto"/>
              </a:defRPr>
            </a:lvl9pPr>
          </a:lstStyle>
          <a:p>
            <a:pPr>
              <a:buClr>
                <a:srgbClr val="000000"/>
              </a:buClr>
              <a:buFont typeface="Arial"/>
              <a:buNone/>
            </a:pPr>
            <a:fld id="{00000000-1234-1234-1234-123412341234}" type="slidenum">
              <a:rPr lang="en-GB" kern="0">
                <a:solidFill>
                  <a:srgbClr val="666666"/>
                </a:solidFill>
              </a:rPr>
              <a:pPr>
                <a:buClr>
                  <a:srgbClr val="000000"/>
                </a:buClr>
                <a:buFont typeface="Arial"/>
                <a:buNone/>
              </a:pPr>
              <a:t>‹#›</a:t>
            </a:fld>
            <a:endParaRPr kern="0">
              <a:solidFill>
                <a:srgbClr val="666666"/>
              </a:solidFill>
            </a:endParaRPr>
          </a:p>
        </p:txBody>
      </p:sp>
    </p:spTree>
    <p:extLst>
      <p:ext uri="{BB962C8B-B14F-4D97-AF65-F5344CB8AC3E}">
        <p14:creationId xmlns:p14="http://schemas.microsoft.com/office/powerpoint/2010/main" val="4021631415"/>
      </p:ext>
    </p:extLst>
  </p:cSld>
  <p:clrMap bg1="lt1" tx1="dk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p:nvPr/>
        </p:nvSpPr>
        <p:spPr>
          <a:xfrm>
            <a:off x="0" y="6260843"/>
            <a:ext cx="10335125" cy="597159"/>
          </a:xfrm>
          <a:prstGeom prst="rect">
            <a:avLst/>
          </a:prstGeom>
          <a:solidFill>
            <a:schemeClr val="accent3"/>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1" name="Google Shape;11;p25"/>
          <p:cNvSpPr/>
          <p:nvPr/>
        </p:nvSpPr>
        <p:spPr>
          <a:xfrm>
            <a:off x="10335125" y="6260843"/>
            <a:ext cx="1856875" cy="597159"/>
          </a:xfrm>
          <a:prstGeom prst="rect">
            <a:avLst/>
          </a:prstGeom>
          <a:solidFill>
            <a:schemeClr val="accen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2" name="Google Shape;12;p25"/>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3600"/>
              <a:buFont typeface="Nunito"/>
              <a:buNone/>
              <a:defRPr sz="3600" b="0" i="0" u="none" strike="noStrike" cap="none">
                <a:solidFill>
                  <a:schemeClr val="accent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Nunito"/>
                <a:ea typeface="Nunito"/>
                <a:cs typeface="Nunito"/>
                <a:sym typeface="Nuni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Nunito"/>
                <a:ea typeface="Nunito"/>
                <a:cs typeface="Nunito"/>
                <a:sym typeface="Nuni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Nunito"/>
                <a:ea typeface="Nunito"/>
                <a:cs typeface="Nunito"/>
                <a:sym typeface="Nuni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kern="0">
              <a:solidFill>
                <a:srgbClr val="000000"/>
              </a:solidFill>
            </a:endParaRPr>
          </a:p>
        </p:txBody>
      </p:sp>
      <p:sp>
        <p:nvSpPr>
          <p:cNvPr id="15" name="Google Shape;15;p25"/>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kern="0">
                <a:solidFill>
                  <a:srgbClr val="FFFFFF"/>
                </a:solidFill>
              </a:rPr>
              <a:pPr/>
              <a:t>‹#›</a:t>
            </a:fld>
            <a:endParaRPr kern="0">
              <a:solidFill>
                <a:srgbClr val="FFFFFF"/>
              </a:solidFill>
            </a:endParaRPr>
          </a:p>
        </p:txBody>
      </p:sp>
      <p:pic>
        <p:nvPicPr>
          <p:cNvPr id="16" name="Google Shape;16;p25"/>
          <p:cNvPicPr preferRelativeResize="0"/>
          <p:nvPr/>
        </p:nvPicPr>
        <p:blipFill rotWithShape="1">
          <a:blip r:embed="rId15">
            <a:alphaModFix/>
          </a:blip>
          <a:srcRect/>
          <a:stretch/>
        </p:blipFill>
        <p:spPr>
          <a:xfrm>
            <a:off x="1" y="0"/>
            <a:ext cx="9805737" cy="2759698"/>
          </a:xfrm>
          <a:prstGeom prst="rect">
            <a:avLst/>
          </a:prstGeom>
          <a:noFill/>
          <a:ln>
            <a:noFill/>
          </a:ln>
        </p:spPr>
      </p:pic>
    </p:spTree>
    <p:extLst>
      <p:ext uri="{BB962C8B-B14F-4D97-AF65-F5344CB8AC3E}">
        <p14:creationId xmlns:p14="http://schemas.microsoft.com/office/powerpoint/2010/main" val="1124632002"/>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p:nvPr/>
        </p:nvSpPr>
        <p:spPr>
          <a:xfrm>
            <a:off x="0" y="6260843"/>
            <a:ext cx="10335125" cy="597159"/>
          </a:xfrm>
          <a:prstGeom prst="rect">
            <a:avLst/>
          </a:prstGeom>
          <a:solidFill>
            <a:schemeClr val="accent3"/>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1" name="Google Shape;11;p25"/>
          <p:cNvSpPr/>
          <p:nvPr/>
        </p:nvSpPr>
        <p:spPr>
          <a:xfrm>
            <a:off x="10335125" y="6260843"/>
            <a:ext cx="1856875" cy="597159"/>
          </a:xfrm>
          <a:prstGeom prst="rect">
            <a:avLst/>
          </a:prstGeom>
          <a:solidFill>
            <a:schemeClr val="accen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2" name="Google Shape;12;p25"/>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3600"/>
              <a:buFont typeface="Nunito"/>
              <a:buNone/>
              <a:defRPr sz="3600" b="0" i="0" u="none" strike="noStrike" cap="none">
                <a:solidFill>
                  <a:schemeClr val="accent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Nunito"/>
                <a:ea typeface="Nunito"/>
                <a:cs typeface="Nunito"/>
                <a:sym typeface="Nuni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Nunito"/>
                <a:ea typeface="Nunito"/>
                <a:cs typeface="Nunito"/>
                <a:sym typeface="Nuni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Nunito"/>
                <a:ea typeface="Nunito"/>
                <a:cs typeface="Nunito"/>
                <a:sym typeface="Nuni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kern="0">
              <a:solidFill>
                <a:srgbClr val="000000"/>
              </a:solidFill>
            </a:endParaRPr>
          </a:p>
        </p:txBody>
      </p:sp>
      <p:sp>
        <p:nvSpPr>
          <p:cNvPr id="15" name="Google Shape;15;p25"/>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kern="0">
                <a:solidFill>
                  <a:srgbClr val="FFFFFF"/>
                </a:solidFill>
              </a:rPr>
              <a:pPr/>
              <a:t>‹#›</a:t>
            </a:fld>
            <a:endParaRPr kern="0">
              <a:solidFill>
                <a:srgbClr val="FFFFFF"/>
              </a:solidFill>
            </a:endParaRPr>
          </a:p>
        </p:txBody>
      </p:sp>
      <p:pic>
        <p:nvPicPr>
          <p:cNvPr id="16" name="Google Shape;16;p25"/>
          <p:cNvPicPr preferRelativeResize="0"/>
          <p:nvPr/>
        </p:nvPicPr>
        <p:blipFill rotWithShape="1">
          <a:blip r:embed="rId15">
            <a:alphaModFix/>
          </a:blip>
          <a:srcRect/>
          <a:stretch/>
        </p:blipFill>
        <p:spPr>
          <a:xfrm>
            <a:off x="1" y="0"/>
            <a:ext cx="9805737" cy="2759698"/>
          </a:xfrm>
          <a:prstGeom prst="rect">
            <a:avLst/>
          </a:prstGeom>
          <a:noFill/>
          <a:ln>
            <a:noFill/>
          </a:ln>
        </p:spPr>
      </p:pic>
    </p:spTree>
    <p:extLst>
      <p:ext uri="{BB962C8B-B14F-4D97-AF65-F5344CB8AC3E}">
        <p14:creationId xmlns:p14="http://schemas.microsoft.com/office/powerpoint/2010/main" val="98077113"/>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p:nvPr/>
        </p:nvSpPr>
        <p:spPr>
          <a:xfrm>
            <a:off x="0" y="6260843"/>
            <a:ext cx="10335125" cy="597159"/>
          </a:xfrm>
          <a:prstGeom prst="rect">
            <a:avLst/>
          </a:prstGeom>
          <a:solidFill>
            <a:schemeClr val="accent3"/>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1" name="Google Shape;11;p25"/>
          <p:cNvSpPr/>
          <p:nvPr/>
        </p:nvSpPr>
        <p:spPr>
          <a:xfrm>
            <a:off x="10335125" y="6260843"/>
            <a:ext cx="1856875" cy="597159"/>
          </a:xfrm>
          <a:prstGeom prst="rect">
            <a:avLst/>
          </a:prstGeom>
          <a:solidFill>
            <a:schemeClr val="accen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2" name="Google Shape;12;p25"/>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3600"/>
              <a:buFont typeface="Nunito"/>
              <a:buNone/>
              <a:defRPr sz="3600" b="0" i="0" u="none" strike="noStrike" cap="none">
                <a:solidFill>
                  <a:schemeClr val="accent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Nunito"/>
                <a:ea typeface="Nunito"/>
                <a:cs typeface="Nunito"/>
                <a:sym typeface="Nuni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Nunito"/>
                <a:ea typeface="Nunito"/>
                <a:cs typeface="Nunito"/>
                <a:sym typeface="Nuni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Nunito"/>
                <a:ea typeface="Nunito"/>
                <a:cs typeface="Nunito"/>
                <a:sym typeface="Nuni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kern="0">
              <a:solidFill>
                <a:srgbClr val="000000"/>
              </a:solidFill>
            </a:endParaRPr>
          </a:p>
        </p:txBody>
      </p:sp>
      <p:sp>
        <p:nvSpPr>
          <p:cNvPr id="15" name="Google Shape;15;p25"/>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kern="0">
                <a:solidFill>
                  <a:srgbClr val="FFFFFF"/>
                </a:solidFill>
              </a:rPr>
              <a:pPr/>
              <a:t>‹#›</a:t>
            </a:fld>
            <a:endParaRPr kern="0">
              <a:solidFill>
                <a:srgbClr val="FFFFFF"/>
              </a:solidFill>
            </a:endParaRPr>
          </a:p>
        </p:txBody>
      </p:sp>
      <p:pic>
        <p:nvPicPr>
          <p:cNvPr id="16" name="Google Shape;16;p25"/>
          <p:cNvPicPr preferRelativeResize="0"/>
          <p:nvPr/>
        </p:nvPicPr>
        <p:blipFill rotWithShape="1">
          <a:blip r:embed="rId15">
            <a:alphaModFix/>
          </a:blip>
          <a:srcRect/>
          <a:stretch/>
        </p:blipFill>
        <p:spPr>
          <a:xfrm>
            <a:off x="1" y="0"/>
            <a:ext cx="9805737" cy="2759698"/>
          </a:xfrm>
          <a:prstGeom prst="rect">
            <a:avLst/>
          </a:prstGeom>
          <a:noFill/>
          <a:ln>
            <a:noFill/>
          </a:ln>
        </p:spPr>
      </p:pic>
    </p:spTree>
    <p:extLst>
      <p:ext uri="{BB962C8B-B14F-4D97-AF65-F5344CB8AC3E}">
        <p14:creationId xmlns:p14="http://schemas.microsoft.com/office/powerpoint/2010/main" val="1881209189"/>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5"/>
          <p:cNvSpPr/>
          <p:nvPr/>
        </p:nvSpPr>
        <p:spPr>
          <a:xfrm>
            <a:off x="0" y="6260843"/>
            <a:ext cx="10335125" cy="597159"/>
          </a:xfrm>
          <a:prstGeom prst="rect">
            <a:avLst/>
          </a:prstGeom>
          <a:solidFill>
            <a:schemeClr val="accent3"/>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1" name="Google Shape;11;p25"/>
          <p:cNvSpPr/>
          <p:nvPr/>
        </p:nvSpPr>
        <p:spPr>
          <a:xfrm>
            <a:off x="10335125" y="6260843"/>
            <a:ext cx="1856875" cy="597159"/>
          </a:xfrm>
          <a:prstGeom prst="rect">
            <a:avLst/>
          </a:prstGeom>
          <a:solidFill>
            <a:schemeClr val="accent1"/>
          </a:solidFill>
          <a:ln>
            <a:noFill/>
          </a:ln>
        </p:spPr>
        <p:txBody>
          <a:bodyPr spcFirstLastPara="1" wrap="square" lIns="68569" tIns="34275" rIns="68569" bIns="34275" anchor="ctr" anchorCtr="0">
            <a:noAutofit/>
          </a:bodyPr>
          <a:lstStyle/>
          <a:p>
            <a:pPr algn="ctr">
              <a:buClr>
                <a:srgbClr val="000000"/>
              </a:buClr>
              <a:buSzPts val="1800"/>
              <a:buFont typeface="Arial"/>
              <a:buNone/>
            </a:pPr>
            <a:endParaRPr sz="1350" kern="0">
              <a:solidFill>
                <a:srgbClr val="FFFFFF"/>
              </a:solidFill>
              <a:latin typeface="Calibri"/>
              <a:ea typeface="Calibri"/>
              <a:cs typeface="Calibri"/>
              <a:sym typeface="Calibri"/>
            </a:endParaRPr>
          </a:p>
        </p:txBody>
      </p:sp>
      <p:sp>
        <p:nvSpPr>
          <p:cNvPr id="12" name="Google Shape;12;p25"/>
          <p:cNvSpPr txBox="1">
            <a:spLocks noGrp="1"/>
          </p:cNvSpPr>
          <p:nvPr>
            <p:ph type="title"/>
          </p:nvPr>
        </p:nvSpPr>
        <p:spPr>
          <a:xfrm>
            <a:off x="838201" y="365127"/>
            <a:ext cx="9268327"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3600"/>
              <a:buFont typeface="Nunito"/>
              <a:buNone/>
              <a:defRPr sz="3600" b="0" i="0" u="none" strike="noStrike" cap="none">
                <a:solidFill>
                  <a:schemeClr val="accent1"/>
                </a:solidFill>
                <a:latin typeface="Nunito"/>
                <a:ea typeface="Nunito"/>
                <a:cs typeface="Nunito"/>
                <a:sym typeface="Nuni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Nunito"/>
                <a:ea typeface="Nunito"/>
                <a:cs typeface="Nunito"/>
                <a:sym typeface="Nuni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Nunito"/>
                <a:ea typeface="Nunito"/>
                <a:cs typeface="Nunito"/>
                <a:sym typeface="Nuni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Nunito"/>
                <a:ea typeface="Nunito"/>
                <a:cs typeface="Nunito"/>
                <a:sym typeface="Nuni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unito"/>
                <a:ea typeface="Nunito"/>
                <a:cs typeface="Nunito"/>
                <a:sym typeface="Nuni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ftr" idx="11"/>
          </p:nvPr>
        </p:nvSpPr>
        <p:spPr>
          <a:xfrm>
            <a:off x="838200" y="6356352"/>
            <a:ext cx="7315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kern="0">
              <a:solidFill>
                <a:srgbClr val="000000"/>
              </a:solidFill>
            </a:endParaRPr>
          </a:p>
        </p:txBody>
      </p:sp>
      <p:sp>
        <p:nvSpPr>
          <p:cNvPr id="15" name="Google Shape;15;p25"/>
          <p:cNvSpPr txBox="1">
            <a:spLocks noGrp="1"/>
          </p:cNvSpPr>
          <p:nvPr>
            <p:ph type="sldNum" idx="12"/>
          </p:nvPr>
        </p:nvSpPr>
        <p:spPr>
          <a:xfrm>
            <a:off x="10503568" y="6356352"/>
            <a:ext cx="850232"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chemeClr val="lt1"/>
                </a:solidFill>
                <a:latin typeface="Nunito"/>
                <a:ea typeface="Nunito"/>
                <a:cs typeface="Nunito"/>
                <a:sym typeface="Nunito"/>
              </a:defRPr>
            </a:lvl9pPr>
          </a:lstStyle>
          <a:p>
            <a:fld id="{00000000-1234-1234-1234-123412341234}" type="slidenum">
              <a:rPr lang="en-GB" kern="0">
                <a:solidFill>
                  <a:srgbClr val="FFFFFF"/>
                </a:solidFill>
              </a:rPr>
              <a:pPr/>
              <a:t>‹#›</a:t>
            </a:fld>
            <a:endParaRPr kern="0">
              <a:solidFill>
                <a:srgbClr val="FFFFFF"/>
              </a:solidFill>
            </a:endParaRPr>
          </a:p>
        </p:txBody>
      </p:sp>
      <p:pic>
        <p:nvPicPr>
          <p:cNvPr id="16" name="Google Shape;16;p25"/>
          <p:cNvPicPr preferRelativeResize="0"/>
          <p:nvPr/>
        </p:nvPicPr>
        <p:blipFill rotWithShape="1">
          <a:blip r:embed="rId15">
            <a:alphaModFix/>
          </a:blip>
          <a:srcRect/>
          <a:stretch/>
        </p:blipFill>
        <p:spPr>
          <a:xfrm>
            <a:off x="1" y="0"/>
            <a:ext cx="9805737" cy="2759698"/>
          </a:xfrm>
          <a:prstGeom prst="rect">
            <a:avLst/>
          </a:prstGeom>
          <a:noFill/>
          <a:ln>
            <a:noFill/>
          </a:ln>
        </p:spPr>
      </p:pic>
    </p:spTree>
    <p:extLst>
      <p:ext uri="{BB962C8B-B14F-4D97-AF65-F5344CB8AC3E}">
        <p14:creationId xmlns:p14="http://schemas.microsoft.com/office/powerpoint/2010/main" val="346771259"/>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838201" y="6356352"/>
            <a:ext cx="9838039" cy="365125"/>
          </a:xfrm>
          <a:prstGeom prst="rect">
            <a:avLst/>
          </a:prstGeom>
        </p:spPr>
        <p:txBody>
          <a:bodyPr vert="horz" lIns="91440" tIns="45720" rIns="91440" bIns="45720" rtlCol="0" anchor="ctr"/>
          <a:lstStyle>
            <a:lvl1pPr algn="ctr">
              <a:defRPr sz="900">
                <a:solidFill>
                  <a:schemeClr val="tx1">
                    <a:tint val="75000"/>
                  </a:schemeClr>
                </a:solidFill>
                <a:latin typeface="+mj-lt"/>
              </a:defRPr>
            </a:lvl1pPr>
          </a:lstStyle>
          <a:p>
            <a:pPr defTabSz="342900"/>
            <a:r>
              <a:rPr lang="en-GB" altLang="ko-KR">
                <a:solidFill>
                  <a:srgbClr val="222080">
                    <a:tint val="75000"/>
                  </a:srgbClr>
                </a:solidFill>
              </a:rPr>
              <a:t>Evidence Based Policymaking in Europe Summit: 2021 | Dec 9-10, 2021</a:t>
            </a:r>
            <a:endParaRPr lang="ko-KR" altLang="en-US">
              <a:solidFill>
                <a:srgbClr val="222080">
                  <a:tint val="75000"/>
                </a:srgbClr>
              </a:solidFill>
            </a:endParaRPr>
          </a:p>
        </p:txBody>
      </p:sp>
      <p:sp>
        <p:nvSpPr>
          <p:cNvPr id="6" name="Slide Number Placeholder 5"/>
          <p:cNvSpPr>
            <a:spLocks noGrp="1"/>
          </p:cNvSpPr>
          <p:nvPr>
            <p:ph type="sldNum" sz="quarter" idx="4"/>
          </p:nvPr>
        </p:nvSpPr>
        <p:spPr>
          <a:xfrm>
            <a:off x="10849232" y="6356352"/>
            <a:ext cx="504568"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BB5D696C-7C4B-4748-AD7A-B30C297BC295}" type="slidenum">
              <a:rPr lang="ko-KR" altLang="en-US" smtClean="0">
                <a:solidFill>
                  <a:srgbClr val="222080">
                    <a:tint val="75000"/>
                  </a:srgbClr>
                </a:solidFill>
              </a:rPr>
              <a:pPr defTabSz="342900"/>
              <a:t>‹#›</a:t>
            </a:fld>
            <a:endParaRPr lang="ko-KR" altLang="en-US">
              <a:solidFill>
                <a:srgbClr val="222080">
                  <a:tint val="75000"/>
                </a:srgbClr>
              </a:solidFill>
            </a:endParaRPr>
          </a:p>
        </p:txBody>
      </p:sp>
    </p:spTree>
    <p:extLst>
      <p:ext uri="{BB962C8B-B14F-4D97-AF65-F5344CB8AC3E}">
        <p14:creationId xmlns:p14="http://schemas.microsoft.com/office/powerpoint/2010/main" val="386087170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 id="2147483747" r:id="rId29"/>
    <p:sldLayoutId id="2147483748" r:id="rId30"/>
    <p:sldLayoutId id="2147483749" r:id="rId31"/>
    <p:sldLayoutId id="2147483750" r:id="rId3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lue.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234333" cy="7090352"/>
          </a:xfrm>
          <a:prstGeom prst="rect">
            <a:avLst/>
          </a:prstGeom>
        </p:spPr>
      </p:pic>
    </p:spTree>
    <p:extLst>
      <p:ext uri="{BB962C8B-B14F-4D97-AF65-F5344CB8AC3E}">
        <p14:creationId xmlns:p14="http://schemas.microsoft.com/office/powerpoint/2010/main" val="366840654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12192000" cy="184045"/>
          </a:xfrm>
          <a:prstGeom prst="rect">
            <a:avLst/>
          </a:prstGeom>
          <a:solidFill>
            <a:srgbClr val="544E4C"/>
          </a:solidFill>
          <a:ln>
            <a:noFill/>
          </a:ln>
        </p:spPr>
        <p:txBody>
          <a:bodyPr spcFirstLastPara="1" wrap="square" lIns="121900" tIns="60933" rIns="121900" bIns="60933" anchor="ctr" anchorCtr="0">
            <a:noAutofit/>
          </a:bodyPr>
          <a:lstStyle/>
          <a:p>
            <a:pPr algn="ctr">
              <a:buClr>
                <a:srgbClr val="000000"/>
              </a:buClr>
              <a:buFont typeface="Arial"/>
              <a:buNone/>
            </a:pPr>
            <a:endParaRPr sz="2400" kern="0">
              <a:solidFill>
                <a:srgbClr val="FFFFFF"/>
              </a:solidFill>
              <a:ea typeface="Arial"/>
              <a:cs typeface="Arial"/>
              <a:sym typeface="Arial"/>
            </a:endParaRPr>
          </a:p>
        </p:txBody>
      </p:sp>
      <p:sp>
        <p:nvSpPr>
          <p:cNvPr id="52" name="Google Shape;52;p13"/>
          <p:cNvSpPr/>
          <p:nvPr/>
        </p:nvSpPr>
        <p:spPr>
          <a:xfrm>
            <a:off x="1" y="0"/>
            <a:ext cx="2576747" cy="184045"/>
          </a:xfrm>
          <a:prstGeom prst="rect">
            <a:avLst/>
          </a:prstGeom>
          <a:solidFill>
            <a:srgbClr val="ED7C00"/>
          </a:solidFill>
          <a:ln>
            <a:noFill/>
          </a:ln>
        </p:spPr>
        <p:txBody>
          <a:bodyPr spcFirstLastPara="1" wrap="square" lIns="121900" tIns="60933" rIns="121900" bIns="60933" anchor="ctr" anchorCtr="0">
            <a:noAutofit/>
          </a:bodyPr>
          <a:lstStyle/>
          <a:p>
            <a:pPr algn="ctr">
              <a:buClr>
                <a:srgbClr val="000000"/>
              </a:buClr>
              <a:buFont typeface="Arial"/>
              <a:buNone/>
            </a:pPr>
            <a:endParaRPr sz="2400" kern="0">
              <a:solidFill>
                <a:srgbClr val="FFFFFF"/>
              </a:solidFill>
              <a:ea typeface="Arial"/>
              <a:cs typeface="Arial"/>
              <a:sym typeface="Arial"/>
            </a:endParaRPr>
          </a:p>
        </p:txBody>
      </p:sp>
      <p:sp>
        <p:nvSpPr>
          <p:cNvPr id="53" name="Google Shape;53;p13"/>
          <p:cNvSpPr/>
          <p:nvPr/>
        </p:nvSpPr>
        <p:spPr>
          <a:xfrm>
            <a:off x="4878157" y="-1"/>
            <a:ext cx="7313844" cy="184047"/>
          </a:xfrm>
          <a:prstGeom prst="rect">
            <a:avLst/>
          </a:prstGeom>
          <a:solidFill>
            <a:srgbClr val="ABD5FF"/>
          </a:solidFill>
          <a:ln>
            <a:noFill/>
          </a:ln>
        </p:spPr>
        <p:txBody>
          <a:bodyPr spcFirstLastPara="1" wrap="square" lIns="121900" tIns="60933" rIns="121900" bIns="60933" anchor="ctr" anchorCtr="0">
            <a:noAutofit/>
          </a:bodyPr>
          <a:lstStyle/>
          <a:p>
            <a:pPr algn="ctr">
              <a:buClr>
                <a:srgbClr val="000000"/>
              </a:buClr>
              <a:buFont typeface="Arial"/>
              <a:buNone/>
            </a:pPr>
            <a:endParaRPr sz="2400" kern="0">
              <a:solidFill>
                <a:srgbClr val="FFFFFF"/>
              </a:solidFill>
              <a:ea typeface="Arial"/>
              <a:cs typeface="Arial"/>
              <a:sym typeface="Arial"/>
            </a:endParaRPr>
          </a:p>
        </p:txBody>
      </p:sp>
      <p:sp>
        <p:nvSpPr>
          <p:cNvPr id="54" name="Google Shape;54;p13"/>
          <p:cNvSpPr txBox="1">
            <a:spLocks noGrp="1"/>
          </p:cNvSpPr>
          <p:nvPr>
            <p:ph type="title"/>
          </p:nvPr>
        </p:nvSpPr>
        <p:spPr>
          <a:xfrm>
            <a:off x="609600" y="453544"/>
            <a:ext cx="10972800" cy="13208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3400" b="0" i="0" u="none" strike="noStrike" cap="none">
                <a:solidFill>
                  <a:srgbClr val="ED7C00"/>
                </a:solidFill>
                <a:latin typeface="Trebuchet MS"/>
                <a:ea typeface="Trebuchet MS"/>
                <a:cs typeface="Trebuchet MS"/>
                <a:sym typeface="Trebuchet MS"/>
              </a:defRPr>
            </a:lvl1pPr>
            <a:lvl2pPr marR="0" lvl="1"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2pPr>
            <a:lvl3pPr marR="0" lvl="2"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3pPr>
            <a:lvl4pPr marR="0" lvl="3"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4pPr>
            <a:lvl5pPr marR="0" lvl="4"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5pPr>
            <a:lvl6pPr marR="0" lvl="5"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6pPr>
            <a:lvl7pPr marR="0" lvl="6"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7pPr>
            <a:lvl8pPr marR="0" lvl="7"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8pPr>
            <a:lvl9pPr marR="0" lvl="8"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9pPr>
          </a:lstStyle>
          <a:p>
            <a:endParaRPr/>
          </a:p>
        </p:txBody>
      </p:sp>
      <p:sp>
        <p:nvSpPr>
          <p:cNvPr id="55" name="Google Shape;55;p13"/>
          <p:cNvSpPr txBox="1">
            <a:spLocks noGrp="1"/>
          </p:cNvSpPr>
          <p:nvPr>
            <p:ph type="body" idx="1"/>
          </p:nvPr>
        </p:nvSpPr>
        <p:spPr>
          <a:xfrm>
            <a:off x="609600" y="1938867"/>
            <a:ext cx="10972800" cy="4417484"/>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SzPts val="1400"/>
              <a:buNone/>
              <a:defRPr sz="2400" b="0" i="0" u="none" strike="noStrike" cap="none">
                <a:solidFill>
                  <a:srgbClr val="808080"/>
                </a:solidFill>
                <a:latin typeface="Trebuchet MS"/>
                <a:ea typeface="Trebuchet MS"/>
                <a:cs typeface="Trebuchet MS"/>
                <a:sym typeface="Trebuchet MS"/>
              </a:defRPr>
            </a:lvl1pPr>
            <a:lvl2pPr marL="914400" marR="0" lvl="1" indent="-381000" algn="l" rtl="0">
              <a:spcBef>
                <a:spcPts val="480"/>
              </a:spcBef>
              <a:spcAft>
                <a:spcPts val="0"/>
              </a:spcAft>
              <a:buClr>
                <a:srgbClr val="808080"/>
              </a:buClr>
              <a:buSzPts val="2400"/>
              <a:buFont typeface="Arial"/>
              <a:buChar char="–"/>
              <a:defRPr sz="2400" b="0" i="0" u="none" strike="noStrike" cap="none">
                <a:solidFill>
                  <a:srgbClr val="808080"/>
                </a:solidFill>
                <a:latin typeface="Trebuchet MS"/>
                <a:ea typeface="Trebuchet MS"/>
                <a:cs typeface="Trebuchet MS"/>
                <a:sym typeface="Trebuchet MS"/>
              </a:defRPr>
            </a:lvl2pPr>
            <a:lvl3pPr marL="1371600" marR="0" lvl="2" indent="-381000" algn="l" rtl="0">
              <a:spcBef>
                <a:spcPts val="480"/>
              </a:spcBef>
              <a:spcAft>
                <a:spcPts val="0"/>
              </a:spcAft>
              <a:buClr>
                <a:srgbClr val="808080"/>
              </a:buClr>
              <a:buSzPts val="2400"/>
              <a:buFont typeface="Arial"/>
              <a:buChar char="•"/>
              <a:defRPr sz="2400" b="0" i="0" u="none" strike="noStrike" cap="none">
                <a:solidFill>
                  <a:srgbClr val="808080"/>
                </a:solidFill>
                <a:latin typeface="Trebuchet MS"/>
                <a:ea typeface="Trebuchet MS"/>
                <a:cs typeface="Trebuchet MS"/>
                <a:sym typeface="Trebuchet MS"/>
              </a:defRPr>
            </a:lvl3pPr>
            <a:lvl4pPr marL="1828800" marR="0" lvl="3" indent="-355600" algn="l" rtl="0">
              <a:spcBef>
                <a:spcPts val="400"/>
              </a:spcBef>
              <a:spcAft>
                <a:spcPts val="0"/>
              </a:spcAft>
              <a:buClr>
                <a:srgbClr val="808080"/>
              </a:buClr>
              <a:buSzPts val="2000"/>
              <a:buFont typeface="Arial"/>
              <a:buChar char="–"/>
              <a:defRPr sz="2000" b="0" i="0" u="none" strike="noStrike" cap="none">
                <a:solidFill>
                  <a:srgbClr val="808080"/>
                </a:solidFill>
                <a:latin typeface="Trebuchet MS"/>
                <a:ea typeface="Trebuchet MS"/>
                <a:cs typeface="Trebuchet MS"/>
                <a:sym typeface="Trebuchet MS"/>
              </a:defRPr>
            </a:lvl4pPr>
            <a:lvl5pPr marL="2286000" marR="0" lvl="4" indent="-355600" algn="l" rtl="0">
              <a:spcBef>
                <a:spcPts val="400"/>
              </a:spcBef>
              <a:spcAft>
                <a:spcPts val="0"/>
              </a:spcAft>
              <a:buClr>
                <a:srgbClr val="808080"/>
              </a:buClr>
              <a:buSzPts val="2000"/>
              <a:buFont typeface="Arial"/>
              <a:buChar char="»"/>
              <a:defRPr sz="2000" b="0" i="0" u="none" strike="noStrike" cap="none">
                <a:solidFill>
                  <a:srgbClr val="808080"/>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45141271"/>
      </p:ext>
    </p:extLst>
  </p:cSld>
  <p:clrMap bg1="lt1" tx1="dk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12192000" cy="184045"/>
          </a:xfrm>
          <a:prstGeom prst="rect">
            <a:avLst/>
          </a:prstGeom>
          <a:solidFill>
            <a:srgbClr val="544E4C"/>
          </a:solidFill>
          <a:ln>
            <a:noFill/>
          </a:ln>
        </p:spPr>
        <p:txBody>
          <a:bodyPr spcFirstLastPara="1" wrap="square" lIns="121900" tIns="60933" rIns="121900" bIns="60933" anchor="ctr" anchorCtr="0">
            <a:noAutofit/>
          </a:bodyPr>
          <a:lstStyle/>
          <a:p>
            <a:pPr algn="ctr">
              <a:buClr>
                <a:srgbClr val="000000"/>
              </a:buClr>
              <a:buFont typeface="Arial"/>
              <a:buNone/>
            </a:pPr>
            <a:endParaRPr sz="2400" kern="0">
              <a:solidFill>
                <a:srgbClr val="FFFFFF"/>
              </a:solidFill>
              <a:ea typeface="Arial"/>
              <a:cs typeface="Arial"/>
              <a:sym typeface="Arial"/>
            </a:endParaRPr>
          </a:p>
        </p:txBody>
      </p:sp>
      <p:sp>
        <p:nvSpPr>
          <p:cNvPr id="52" name="Google Shape;52;p13"/>
          <p:cNvSpPr/>
          <p:nvPr/>
        </p:nvSpPr>
        <p:spPr>
          <a:xfrm>
            <a:off x="1" y="0"/>
            <a:ext cx="2576747" cy="184045"/>
          </a:xfrm>
          <a:prstGeom prst="rect">
            <a:avLst/>
          </a:prstGeom>
          <a:solidFill>
            <a:srgbClr val="ED7C00"/>
          </a:solidFill>
          <a:ln>
            <a:noFill/>
          </a:ln>
        </p:spPr>
        <p:txBody>
          <a:bodyPr spcFirstLastPara="1" wrap="square" lIns="121900" tIns="60933" rIns="121900" bIns="60933" anchor="ctr" anchorCtr="0">
            <a:noAutofit/>
          </a:bodyPr>
          <a:lstStyle/>
          <a:p>
            <a:pPr algn="ctr">
              <a:buClr>
                <a:srgbClr val="000000"/>
              </a:buClr>
              <a:buFont typeface="Arial"/>
              <a:buNone/>
            </a:pPr>
            <a:endParaRPr sz="2400" kern="0">
              <a:solidFill>
                <a:srgbClr val="FFFFFF"/>
              </a:solidFill>
              <a:ea typeface="Arial"/>
              <a:cs typeface="Arial"/>
              <a:sym typeface="Arial"/>
            </a:endParaRPr>
          </a:p>
        </p:txBody>
      </p:sp>
      <p:sp>
        <p:nvSpPr>
          <p:cNvPr id="53" name="Google Shape;53;p13"/>
          <p:cNvSpPr/>
          <p:nvPr/>
        </p:nvSpPr>
        <p:spPr>
          <a:xfrm>
            <a:off x="4878157" y="-1"/>
            <a:ext cx="7313844" cy="184047"/>
          </a:xfrm>
          <a:prstGeom prst="rect">
            <a:avLst/>
          </a:prstGeom>
          <a:solidFill>
            <a:srgbClr val="ABD5FF"/>
          </a:solidFill>
          <a:ln>
            <a:noFill/>
          </a:ln>
        </p:spPr>
        <p:txBody>
          <a:bodyPr spcFirstLastPara="1" wrap="square" lIns="121900" tIns="60933" rIns="121900" bIns="60933" anchor="ctr" anchorCtr="0">
            <a:noAutofit/>
          </a:bodyPr>
          <a:lstStyle/>
          <a:p>
            <a:pPr algn="ctr">
              <a:buClr>
                <a:srgbClr val="000000"/>
              </a:buClr>
              <a:buFont typeface="Arial"/>
              <a:buNone/>
            </a:pPr>
            <a:endParaRPr sz="2400" kern="0">
              <a:solidFill>
                <a:srgbClr val="FFFFFF"/>
              </a:solidFill>
              <a:ea typeface="Arial"/>
              <a:cs typeface="Arial"/>
              <a:sym typeface="Arial"/>
            </a:endParaRPr>
          </a:p>
        </p:txBody>
      </p:sp>
      <p:sp>
        <p:nvSpPr>
          <p:cNvPr id="54" name="Google Shape;54;p13"/>
          <p:cNvSpPr txBox="1">
            <a:spLocks noGrp="1"/>
          </p:cNvSpPr>
          <p:nvPr>
            <p:ph type="title"/>
          </p:nvPr>
        </p:nvSpPr>
        <p:spPr>
          <a:xfrm>
            <a:off x="609600" y="453544"/>
            <a:ext cx="10972800" cy="13208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3400" b="0" i="0" u="none" strike="noStrike" cap="none">
                <a:solidFill>
                  <a:srgbClr val="ED7C00"/>
                </a:solidFill>
                <a:latin typeface="Trebuchet MS"/>
                <a:ea typeface="Trebuchet MS"/>
                <a:cs typeface="Trebuchet MS"/>
                <a:sym typeface="Trebuchet MS"/>
              </a:defRPr>
            </a:lvl1pPr>
            <a:lvl2pPr marR="0" lvl="1"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2pPr>
            <a:lvl3pPr marR="0" lvl="2"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3pPr>
            <a:lvl4pPr marR="0" lvl="3"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4pPr>
            <a:lvl5pPr marR="0" lvl="4"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5pPr>
            <a:lvl6pPr marR="0" lvl="5"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6pPr>
            <a:lvl7pPr marR="0" lvl="6"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7pPr>
            <a:lvl8pPr marR="0" lvl="7"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8pPr>
            <a:lvl9pPr marR="0" lvl="8" algn="l" rtl="0">
              <a:spcBef>
                <a:spcPts val="0"/>
              </a:spcBef>
              <a:spcAft>
                <a:spcPts val="0"/>
              </a:spcAft>
              <a:buSzPts val="1400"/>
              <a:buNone/>
              <a:defRPr sz="3200" b="1" i="0" u="none" strike="noStrike" cap="none">
                <a:solidFill>
                  <a:srgbClr val="00A6D6"/>
                </a:solidFill>
                <a:latin typeface="Calibri"/>
                <a:ea typeface="Calibri"/>
                <a:cs typeface="Calibri"/>
                <a:sym typeface="Calibri"/>
              </a:defRPr>
            </a:lvl9pPr>
          </a:lstStyle>
          <a:p>
            <a:endParaRPr/>
          </a:p>
        </p:txBody>
      </p:sp>
      <p:sp>
        <p:nvSpPr>
          <p:cNvPr id="55" name="Google Shape;55;p13"/>
          <p:cNvSpPr txBox="1">
            <a:spLocks noGrp="1"/>
          </p:cNvSpPr>
          <p:nvPr>
            <p:ph type="body" idx="1"/>
          </p:nvPr>
        </p:nvSpPr>
        <p:spPr>
          <a:xfrm>
            <a:off x="609600" y="1938867"/>
            <a:ext cx="10972800" cy="4417484"/>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SzPts val="1400"/>
              <a:buNone/>
              <a:defRPr sz="2400" b="0" i="0" u="none" strike="noStrike" cap="none">
                <a:solidFill>
                  <a:srgbClr val="808080"/>
                </a:solidFill>
                <a:latin typeface="Trebuchet MS"/>
                <a:ea typeface="Trebuchet MS"/>
                <a:cs typeface="Trebuchet MS"/>
                <a:sym typeface="Trebuchet MS"/>
              </a:defRPr>
            </a:lvl1pPr>
            <a:lvl2pPr marL="914400" marR="0" lvl="1" indent="-381000" algn="l" rtl="0">
              <a:spcBef>
                <a:spcPts val="480"/>
              </a:spcBef>
              <a:spcAft>
                <a:spcPts val="0"/>
              </a:spcAft>
              <a:buClr>
                <a:srgbClr val="808080"/>
              </a:buClr>
              <a:buSzPts val="2400"/>
              <a:buFont typeface="Arial"/>
              <a:buChar char="–"/>
              <a:defRPr sz="2400" b="0" i="0" u="none" strike="noStrike" cap="none">
                <a:solidFill>
                  <a:srgbClr val="808080"/>
                </a:solidFill>
                <a:latin typeface="Trebuchet MS"/>
                <a:ea typeface="Trebuchet MS"/>
                <a:cs typeface="Trebuchet MS"/>
                <a:sym typeface="Trebuchet MS"/>
              </a:defRPr>
            </a:lvl2pPr>
            <a:lvl3pPr marL="1371600" marR="0" lvl="2" indent="-381000" algn="l" rtl="0">
              <a:spcBef>
                <a:spcPts val="480"/>
              </a:spcBef>
              <a:spcAft>
                <a:spcPts val="0"/>
              </a:spcAft>
              <a:buClr>
                <a:srgbClr val="808080"/>
              </a:buClr>
              <a:buSzPts val="2400"/>
              <a:buFont typeface="Arial"/>
              <a:buChar char="•"/>
              <a:defRPr sz="2400" b="0" i="0" u="none" strike="noStrike" cap="none">
                <a:solidFill>
                  <a:srgbClr val="808080"/>
                </a:solidFill>
                <a:latin typeface="Trebuchet MS"/>
                <a:ea typeface="Trebuchet MS"/>
                <a:cs typeface="Trebuchet MS"/>
                <a:sym typeface="Trebuchet MS"/>
              </a:defRPr>
            </a:lvl3pPr>
            <a:lvl4pPr marL="1828800" marR="0" lvl="3" indent="-355600" algn="l" rtl="0">
              <a:spcBef>
                <a:spcPts val="400"/>
              </a:spcBef>
              <a:spcAft>
                <a:spcPts val="0"/>
              </a:spcAft>
              <a:buClr>
                <a:srgbClr val="808080"/>
              </a:buClr>
              <a:buSzPts val="2000"/>
              <a:buFont typeface="Arial"/>
              <a:buChar char="–"/>
              <a:defRPr sz="2000" b="0" i="0" u="none" strike="noStrike" cap="none">
                <a:solidFill>
                  <a:srgbClr val="808080"/>
                </a:solidFill>
                <a:latin typeface="Trebuchet MS"/>
                <a:ea typeface="Trebuchet MS"/>
                <a:cs typeface="Trebuchet MS"/>
                <a:sym typeface="Trebuchet MS"/>
              </a:defRPr>
            </a:lvl4pPr>
            <a:lvl5pPr marL="2286000" marR="0" lvl="4" indent="-355600" algn="l" rtl="0">
              <a:spcBef>
                <a:spcPts val="400"/>
              </a:spcBef>
              <a:spcAft>
                <a:spcPts val="0"/>
              </a:spcAft>
              <a:buClr>
                <a:srgbClr val="808080"/>
              </a:buClr>
              <a:buSzPts val="2000"/>
              <a:buFont typeface="Arial"/>
              <a:buChar char="»"/>
              <a:defRPr sz="2000" b="0" i="0" u="none" strike="noStrike" cap="none">
                <a:solidFill>
                  <a:srgbClr val="808080"/>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06769051"/>
      </p:ext>
    </p:extLst>
  </p:cSld>
  <p:clrMap bg1="lt1" tx1="dk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www.bikeprinciples.org/#a_professionalize/" TargetMode="External"/><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89.xml"/><Relationship Id="rId6" Type="http://schemas.openxmlformats.org/officeDocument/2006/relationships/image" Target="../media/image53.png"/><Relationship Id="rId5" Type="http://schemas.openxmlformats.org/officeDocument/2006/relationships/hyperlink" Target="https://www.bikeprinciples.org/#c_microcredentialing/" TargetMode="External"/><Relationship Id="rId4" Type="http://schemas.openxmlformats.org/officeDocument/2006/relationships/hyperlink" Target="https://www.bikeprinciples.org/#b_centralize-assessment-evaluation/" TargetMode="External"/><Relationship Id="rId9"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ww.bikeprinciples.org/#d_equity-inclusion-ethics/" TargetMode="External"/><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89.xml"/><Relationship Id="rId6" Type="http://schemas.openxmlformats.org/officeDocument/2006/relationships/image" Target="../media/image57.png"/><Relationship Id="rId5" Type="http://schemas.openxmlformats.org/officeDocument/2006/relationships/hyperlink" Target="https://www.bikeprinciples.org/#f_funder-actionable/" TargetMode="External"/><Relationship Id="rId4" Type="http://schemas.openxmlformats.org/officeDocument/2006/relationships/hyperlink" Target="https://www.bikeprinciples.org/#e_inequity/"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www.bikeprinciples.org/#g_economic-models/" TargetMode="External"/><Relationship Id="rId7"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89.xml"/><Relationship Id="rId6" Type="http://schemas.openxmlformats.org/officeDocument/2006/relationships/image" Target="../media/image60.png"/><Relationship Id="rId5" Type="http://schemas.openxmlformats.org/officeDocument/2006/relationships/hyperlink" Target="https://www.bikeprinciples.org/#i_apply-fair/" TargetMode="External"/><Relationship Id="rId4" Type="http://schemas.openxmlformats.org/officeDocument/2006/relationships/hyperlink" Target="https://www.bikeprinciples.org/#h_hi-fi-model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bikeprinciples.org/#k_badging/" TargetMode="External"/><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8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s://www.bikeprinciples.org/#l_implement-catalytic/"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89.xml"/><Relationship Id="rId6" Type="http://schemas.openxmlformats.org/officeDocument/2006/relationships/image" Target="../media/image67.png"/><Relationship Id="rId5" Type="http://schemas.openxmlformats.org/officeDocument/2006/relationships/hyperlink" Target="https://www.bikeprinciples.org/#n_career-spaning-guidance/" TargetMode="External"/><Relationship Id="rId4" Type="http://schemas.openxmlformats.org/officeDocument/2006/relationships/hyperlink" Target="https://www.bikeprinciples.org/#m_diagnostic-assessmen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87.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hyperlink" Target="https://www.bikeprinciples.org/" TargetMode="External"/><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115.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s://moodle.learn.eosc-synergy.eu/course/view.php?id=132&amp;section=4#tabs-tree-start" TargetMode="External"/><Relationship Id="rId2" Type="http://schemas.openxmlformats.org/officeDocument/2006/relationships/image" Target="../media/image87.png"/><Relationship Id="rId1" Type="http://schemas.openxmlformats.org/officeDocument/2006/relationships/slideLayout" Target="../slideLayouts/slideLayout13.xml"/><Relationship Id="rId4" Type="http://schemas.openxmlformats.org/officeDocument/2006/relationships/hyperlink" Target="https://moodle.learn.eosc-synergy.eu/mod/resource/view.php?id=539"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moodle.learn.eosc-synergy.eu/mod/resource/view.php?id=539" TargetMode="External"/><Relationship Id="rId2" Type="http://schemas.openxmlformats.org/officeDocument/2006/relationships/image" Target="../media/image88.png"/><Relationship Id="rId1" Type="http://schemas.openxmlformats.org/officeDocument/2006/relationships/slideLayout" Target="../slideLayouts/slideLayout13.xml"/><Relationship Id="rId4" Type="http://schemas.openxmlformats.org/officeDocument/2006/relationships/hyperlink" Target="https://moodle.learn.eosc-synergy.eu/course/view.php?id=132&amp;section=4#tabs-tree-start"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www.bikeprinciples.org/" TargetMode="External"/><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cft.vanderbilt.edu/guides-sub-pages/blooms-taxonomy/" TargetMode="External"/><Relationship Id="rId2" Type="http://schemas.openxmlformats.org/officeDocument/2006/relationships/hyperlink" Target="http://acorn.library.vanderbilt.edu/cgi-bin/isbn-search/0321084055"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abc-ld.org/" TargetMode="External"/><Relationship Id="rId2" Type="http://schemas.openxmlformats.org/officeDocument/2006/relationships/notesSlide" Target="../notesSlides/notesSlide21.xml"/><Relationship Id="rId1" Type="http://schemas.openxmlformats.org/officeDocument/2006/relationships/slideLayout" Target="../slideLayouts/slideLayout54.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5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39.xml.rels><?xml version="1.0" encoding="UTF-8" standalone="yes"?>
<Relationships xmlns="http://schemas.openxmlformats.org/package/2006/relationships"><Relationship Id="rId3" Type="http://schemas.openxmlformats.org/officeDocument/2006/relationships/hyperlink" Target="https://www.eifl.net/resources/eifl-plips-small-bites-managing-workshop-expectations-training-video-public-librarians" TargetMode="External"/><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doi.org/10.1371/journal.pone.0293879" TargetMode="External"/><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5.xml"/></Relationships>
</file>

<file path=ppt/slides/_rels/slide41.xml.rels><?xml version="1.0" encoding="UTF-8" standalone="yes"?>
<Relationships xmlns="http://schemas.openxmlformats.org/package/2006/relationships"><Relationship Id="rId3" Type="http://schemas.openxmlformats.org/officeDocument/2006/relationships/hyperlink" Target="https://www.ardentlearning.com/blog/what-is-the-kirkpatrick-model" TargetMode="External"/><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hyperlink" Target="https://www.ardentlearning.com/blog/what-is-the-kirkpatrick-model" TargetMode="External"/><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carpentries.org/" TargetMode="External"/><Relationship Id="rId2" Type="http://schemas.openxmlformats.org/officeDocument/2006/relationships/image" Target="../media/image105.png"/><Relationship Id="rId1" Type="http://schemas.openxmlformats.org/officeDocument/2006/relationships/slideLayout" Target="../slideLayouts/slideLayout13.xml"/><Relationship Id="rId4" Type="http://schemas.openxmlformats.org/officeDocument/2006/relationships/hyperlink" Target="https://eventfund.codeforscience.org/measuring-impact-to-craft-your-story/"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eventfund.codeforscience.org/measuring-impact-to-craft-your-story/" TargetMode="External"/><Relationship Id="rId2" Type="http://schemas.openxmlformats.org/officeDocument/2006/relationships/hyperlink" Target="https://carpentries.org/" TargetMode="External"/><Relationship Id="rId1" Type="http://schemas.openxmlformats.org/officeDocument/2006/relationships/slideLayout" Target="../slideLayouts/slideLayout13.xml"/><Relationship Id="rId4" Type="http://schemas.openxmlformats.org/officeDocument/2006/relationships/image" Target="../media/image106.png"/></Relationships>
</file>

<file path=ppt/slides/_rels/slide45.xml.rels><?xml version="1.0" encoding="UTF-8" standalone="yes"?>
<Relationships xmlns="http://schemas.openxmlformats.org/package/2006/relationships"><Relationship Id="rId3" Type="http://schemas.openxmlformats.org/officeDocument/2006/relationships/hyperlink" Target="https://www.eifl.net/resources/eifl-plips-small-bites-how-evaluate-your-librarys-training-programme-training-video-public" TargetMode="External"/><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5.xml"/><Relationship Id="rId1" Type="http://schemas.openxmlformats.org/officeDocument/2006/relationships/slideLayout" Target="../slideLayouts/slideLayout148.xml"/></Relationships>
</file>

<file path=ppt/slides/_rels/slide4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8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6.xml"/><Relationship Id="rId1" Type="http://schemas.openxmlformats.org/officeDocument/2006/relationships/slideLayout" Target="../slideLayouts/slideLayout120.xml"/></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7.xml"/><Relationship Id="rId1" Type="http://schemas.openxmlformats.org/officeDocument/2006/relationships/slideLayout" Target="../slideLayouts/slideLayout120.xml"/></Relationships>
</file>

<file path=ppt/slides/_rels/slide53.xml.rels><?xml version="1.0" encoding="UTF-8" standalone="yes"?>
<Relationships xmlns="http://schemas.openxmlformats.org/package/2006/relationships"><Relationship Id="rId3" Type="http://schemas.openxmlformats.org/officeDocument/2006/relationships/hyperlink" Target="https://doi.org/10.1371/journal.pcbi.1007854" TargetMode="External"/><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hyperlink" Target="https://doi.org/10.1371/journal.pcbi.1007854"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doi.org/10.1371/journal.pcbi.1007854" TargetMode="External"/><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hyperlink" Target="https://doi.org/10.1371/journal.pcbi.1007854" TargetMode="External"/><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hyperlink" Target="https://elixir-europe-training.github.io/ELIXIR-TrP-FAIR-training-handbook" TargetMode="External"/><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hyperlink" Target="https://elixir-europe-training.github.io/ELIXIR-TrP-FAIR-training-handbook/" TargetMode="External"/><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hyperlink" Target="https://docs.google.com/document/d/1Bv2Tg2GlN7OW4LB_maimxoTtmNujwuX-/edit" TargetMode="External"/><Relationship Id="rId2" Type="http://schemas.openxmlformats.org/officeDocument/2006/relationships/image" Target="../media/image11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3.xml"/></Relationships>
</file>

<file path=ppt/slides/_rels/slide60.xml.rels><?xml version="1.0" encoding="UTF-8" standalone="yes"?>
<Relationships xmlns="http://schemas.openxmlformats.org/package/2006/relationships"><Relationship Id="rId3" Type="http://schemas.openxmlformats.org/officeDocument/2006/relationships/hyperlink" Target="https://www.rd-alliance.org/group/education-and-training-handling-research-data-ig/outcomes/recommendations-minimal-metadata-set" TargetMode="External"/><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hyperlink" Target="https://www.rd-alliance.org/group/education-and-training-handling-research-data-ig/outcomes/recommendations-minimal-metadata-set" TargetMode="External"/><Relationship Id="rId2" Type="http://schemas.openxmlformats.org/officeDocument/2006/relationships/image" Target="../media/image121.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hyperlink" Target="https://zenodo.org/records/7520222" TargetMode="External"/><Relationship Id="rId2" Type="http://schemas.openxmlformats.org/officeDocument/2006/relationships/image" Target="../media/image122.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doi.org/10.5281/zenodo.7520222" TargetMode="Externa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hyperlink" Target="https://doi.org/10.5281/zenodo.7520222" TargetMode="External"/><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open-science-training-handbook.github.io/Open-Science-Training-Handbook_EN" TargetMode="External"/><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hyperlink" Target="https://openplato.eu/mod/page/view.php?id=1102" TargetMode="External"/><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6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https://www.openaire.eu/cop-training"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88.xml"/></Relationships>
</file>

<file path=ppt/slides/_rels/slide70.xml.rels><?xml version="1.0" encoding="UTF-8" standalone="yes"?>
<Relationships xmlns="http://schemas.openxmlformats.org/package/2006/relationships"><Relationship Id="rId3" Type="http://schemas.openxmlformats.org/officeDocument/2006/relationships/hyperlink" Target="https://pad.riseup.net/p/ostraining" TargetMode="External"/><Relationship Id="rId2" Type="http://schemas.openxmlformats.org/officeDocument/2006/relationships/image" Target="../media/image128.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hyperlink" Target="https://forrt.org/" TargetMode="External"/><Relationship Id="rId2" Type="http://schemas.openxmlformats.org/officeDocument/2006/relationships/image" Target="../media/image129.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88.xml"/></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8B6E7-0B37-3DFE-FCF0-5D4F50A1FDFE}"/>
              </a:ext>
            </a:extLst>
          </p:cNvPr>
          <p:cNvSpPr>
            <a:spLocks noGrp="1"/>
          </p:cNvSpPr>
          <p:nvPr>
            <p:ph type="ctrTitle"/>
          </p:nvPr>
        </p:nvSpPr>
        <p:spPr>
          <a:xfrm>
            <a:off x="713635" y="522479"/>
            <a:ext cx="10094685" cy="2054931"/>
          </a:xfrm>
        </p:spPr>
        <p:txBody>
          <a:bodyPr/>
          <a:lstStyle/>
          <a:p>
            <a:r>
              <a:rPr lang="en-US" dirty="0"/>
              <a:t>Planning and Delivering Education and Training</a:t>
            </a:r>
            <a:endParaRPr lang="sl-SI" dirty="0"/>
          </a:p>
        </p:txBody>
      </p:sp>
      <p:sp>
        <p:nvSpPr>
          <p:cNvPr id="5" name="Text Placeholder 4">
            <a:extLst>
              <a:ext uri="{FF2B5EF4-FFF2-40B4-BE49-F238E27FC236}">
                <a16:creationId xmlns:a16="http://schemas.microsoft.com/office/drawing/2014/main" id="{D33710DB-A05F-2081-6422-BE11BBEBF350}"/>
              </a:ext>
            </a:extLst>
          </p:cNvPr>
          <p:cNvSpPr>
            <a:spLocks noGrp="1"/>
          </p:cNvSpPr>
          <p:nvPr>
            <p:ph type="body" sz="quarter" idx="11"/>
          </p:nvPr>
        </p:nvSpPr>
        <p:spPr>
          <a:xfrm>
            <a:off x="760050" y="3079248"/>
            <a:ext cx="11251247" cy="790944"/>
          </a:xfrm>
        </p:spPr>
        <p:txBody>
          <a:bodyPr/>
          <a:lstStyle/>
          <a:p>
            <a:r>
              <a:rPr lang="en-US" dirty="0"/>
              <a:t>Iryna </a:t>
            </a:r>
            <a:r>
              <a:rPr lang="sl-SI" dirty="0"/>
              <a:t>KUCHMA</a:t>
            </a:r>
            <a:r>
              <a:rPr lang="en-US" dirty="0"/>
              <a:t>, EIFL Open Access </a:t>
            </a:r>
            <a:r>
              <a:rPr lang="en-US" dirty="0" err="1"/>
              <a:t>Programme</a:t>
            </a:r>
            <a:r>
              <a:rPr lang="en-US" dirty="0"/>
              <a:t> Manager</a:t>
            </a:r>
            <a:endParaRPr lang="sl-SI" dirty="0"/>
          </a:p>
        </p:txBody>
      </p:sp>
      <p:pic>
        <p:nvPicPr>
          <p:cNvPr id="7" name="Slika 6">
            <a:extLst>
              <a:ext uri="{FF2B5EF4-FFF2-40B4-BE49-F238E27FC236}">
                <a16:creationId xmlns:a16="http://schemas.microsoft.com/office/drawing/2014/main" id="{AF768A81-B9BD-4123-A96A-9FBA992A0FCF}"/>
              </a:ext>
            </a:extLst>
          </p:cNvPr>
          <p:cNvPicPr>
            <a:picLocks noChangeAspect="1"/>
          </p:cNvPicPr>
          <p:nvPr/>
        </p:nvPicPr>
        <p:blipFill>
          <a:blip r:embed="rId2"/>
          <a:stretch>
            <a:fillRect/>
          </a:stretch>
        </p:blipFill>
        <p:spPr>
          <a:xfrm>
            <a:off x="635952" y="3952348"/>
            <a:ext cx="7413379" cy="847417"/>
          </a:xfrm>
          <a:prstGeom prst="rect">
            <a:avLst/>
          </a:prstGeom>
        </p:spPr>
      </p:pic>
      <p:pic>
        <p:nvPicPr>
          <p:cNvPr id="8" name="Slika 7">
            <a:extLst>
              <a:ext uri="{FF2B5EF4-FFF2-40B4-BE49-F238E27FC236}">
                <a16:creationId xmlns:a16="http://schemas.microsoft.com/office/drawing/2014/main" id="{D44C3E4C-8388-4658-AD39-89AE1B4425B2}"/>
              </a:ext>
            </a:extLst>
          </p:cNvPr>
          <p:cNvPicPr>
            <a:picLocks noChangeAspect="1"/>
          </p:cNvPicPr>
          <p:nvPr/>
        </p:nvPicPr>
        <p:blipFill>
          <a:blip r:embed="rId3"/>
          <a:stretch>
            <a:fillRect/>
          </a:stretch>
        </p:blipFill>
        <p:spPr>
          <a:xfrm>
            <a:off x="6240968" y="5951440"/>
            <a:ext cx="676715" cy="384081"/>
          </a:xfrm>
          <a:prstGeom prst="rect">
            <a:avLst/>
          </a:prstGeom>
        </p:spPr>
      </p:pic>
    </p:spTree>
    <p:extLst>
      <p:ext uri="{BB962C8B-B14F-4D97-AF65-F5344CB8AC3E}">
        <p14:creationId xmlns:p14="http://schemas.microsoft.com/office/powerpoint/2010/main" val="2026024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415633" y="667900"/>
            <a:ext cx="11360800" cy="831600"/>
          </a:xfrm>
          <a:prstGeom prst="rect">
            <a:avLst/>
          </a:prstGeom>
        </p:spPr>
        <p:txBody>
          <a:bodyPr spcFirstLastPara="1" wrap="square" lIns="121900" tIns="121900" rIns="121900" bIns="121900" anchor="t" anchorCtr="0">
            <a:normAutofit/>
          </a:bodyPr>
          <a:lstStyle/>
          <a:p>
            <a:r>
              <a:rPr lang="en-GB"/>
              <a:t>Recommendations</a:t>
            </a:r>
            <a:endParaRPr/>
          </a:p>
        </p:txBody>
      </p:sp>
      <p:sp>
        <p:nvSpPr>
          <p:cNvPr id="149" name="Google Shape;149;p23"/>
          <p:cNvSpPr txBox="1"/>
          <p:nvPr/>
        </p:nvSpPr>
        <p:spPr>
          <a:xfrm>
            <a:off x="393600" y="2395201"/>
            <a:ext cx="7445200" cy="4220154"/>
          </a:xfrm>
          <a:prstGeom prst="rect">
            <a:avLst/>
          </a:prstGeom>
          <a:noFill/>
          <a:ln>
            <a:noFill/>
          </a:ln>
        </p:spPr>
        <p:txBody>
          <a:bodyPr spcFirstLastPara="1" wrap="square" lIns="121900" tIns="121900" rIns="121900" bIns="121900" anchor="t" anchorCtr="0">
            <a:spAutoFit/>
          </a:bodyPr>
          <a:lstStyle/>
          <a:p>
            <a:pPr marL="609585" indent="-423323">
              <a:lnSpc>
                <a:spcPct val="115000"/>
              </a:lnSpc>
              <a:buClr>
                <a:srgbClr val="31394D"/>
              </a:buClr>
              <a:buSzPts val="1400"/>
              <a:buFont typeface="Verdana"/>
              <a:buChar char="●"/>
            </a:pPr>
            <a:r>
              <a:rPr lang="en-GB" sz="1867" kern="0">
                <a:solidFill>
                  <a:srgbClr val="31394D"/>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A. </a:t>
            </a:r>
            <a:r>
              <a:rPr lang="en-GB" sz="1867" b="1" kern="0">
                <a:solidFill>
                  <a:srgbClr val="31394D"/>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Professionalize</a:t>
            </a:r>
            <a:r>
              <a:rPr lang="en-GB" sz="1867" kern="0">
                <a:solidFill>
                  <a:srgbClr val="31394D"/>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the training of short-format training </a:t>
            </a:r>
            <a:r>
              <a:rPr lang="en-GB" sz="1867" b="1" kern="0">
                <a:solidFill>
                  <a:srgbClr val="31394D"/>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instructors and instructional designers</a:t>
            </a:r>
            <a:endParaRPr sz="1867" b="1" kern="0">
              <a:solidFill>
                <a:srgbClr val="31394D"/>
              </a:solidFill>
              <a:latin typeface="Verdana"/>
              <a:ea typeface="Verdana"/>
              <a:cs typeface="Verdana"/>
              <a:sym typeface="Verdana"/>
            </a:endParaRPr>
          </a:p>
          <a:p>
            <a:pPr marL="609585">
              <a:lnSpc>
                <a:spcPct val="115000"/>
              </a:lnSpc>
              <a:spcBef>
                <a:spcPts val="1333"/>
              </a:spcBef>
              <a:buClr>
                <a:srgbClr val="000000"/>
              </a:buClr>
            </a:pPr>
            <a:endParaRPr sz="1867" b="1" kern="0">
              <a:solidFill>
                <a:srgbClr val="31394D"/>
              </a:solidFill>
              <a:latin typeface="Verdana"/>
              <a:ea typeface="Verdana"/>
              <a:cs typeface="Verdana"/>
              <a:sym typeface="Verdana"/>
            </a:endParaRPr>
          </a:p>
          <a:p>
            <a:pPr marL="609585" indent="-423323">
              <a:lnSpc>
                <a:spcPct val="115000"/>
              </a:lnSpc>
              <a:spcBef>
                <a:spcPts val="1333"/>
              </a:spcBef>
              <a:buClr>
                <a:srgbClr val="31394D"/>
              </a:buClr>
              <a:buSzPts val="1400"/>
              <a:buFont typeface="Verdana"/>
              <a:buChar char="●"/>
            </a:pPr>
            <a:r>
              <a:rPr lang="en-GB" sz="1867" kern="0">
                <a:solidFill>
                  <a:srgbClr val="31394D"/>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B. </a:t>
            </a:r>
            <a:r>
              <a:rPr lang="en-GB" sz="1867" b="1" kern="0">
                <a:solidFill>
                  <a:srgbClr val="31394D"/>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Centralize infrastructure</a:t>
            </a:r>
            <a:r>
              <a:rPr lang="en-GB" sz="1867" kern="0">
                <a:solidFill>
                  <a:srgbClr val="31394D"/>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 for short-format </a:t>
            </a:r>
            <a:r>
              <a:rPr lang="en-GB" sz="1867" b="1" kern="0">
                <a:solidFill>
                  <a:srgbClr val="31394D"/>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training</a:t>
            </a:r>
            <a:r>
              <a:rPr lang="en-GB" sz="1867" kern="0">
                <a:solidFill>
                  <a:srgbClr val="31394D"/>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 </a:t>
            </a:r>
            <a:r>
              <a:rPr lang="en-GB" sz="1867" b="1" kern="0">
                <a:solidFill>
                  <a:srgbClr val="31394D"/>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assessment</a:t>
            </a:r>
            <a:r>
              <a:rPr lang="en-GB" sz="1867" kern="0">
                <a:solidFill>
                  <a:srgbClr val="31394D"/>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 and evaluation</a:t>
            </a:r>
            <a:endParaRPr sz="1867" kern="0">
              <a:solidFill>
                <a:srgbClr val="31394D"/>
              </a:solidFill>
              <a:latin typeface="Verdana"/>
              <a:ea typeface="Verdana"/>
              <a:cs typeface="Verdana"/>
              <a:sym typeface="Verdana"/>
            </a:endParaRPr>
          </a:p>
          <a:p>
            <a:pPr marL="609585">
              <a:lnSpc>
                <a:spcPct val="115000"/>
              </a:lnSpc>
              <a:spcBef>
                <a:spcPts val="1333"/>
              </a:spcBef>
              <a:buClr>
                <a:srgbClr val="000000"/>
              </a:buClr>
            </a:pPr>
            <a:endParaRPr sz="1867" kern="0">
              <a:solidFill>
                <a:srgbClr val="31394D"/>
              </a:solidFill>
              <a:latin typeface="Verdana"/>
              <a:ea typeface="Verdana"/>
              <a:cs typeface="Verdana"/>
              <a:sym typeface="Verdana"/>
            </a:endParaRPr>
          </a:p>
          <a:p>
            <a:pPr marL="609585" indent="-423323">
              <a:lnSpc>
                <a:spcPct val="115000"/>
              </a:lnSpc>
              <a:spcBef>
                <a:spcPts val="1333"/>
              </a:spcBef>
              <a:buClr>
                <a:srgbClr val="31394D"/>
              </a:buClr>
              <a:buSzPts val="1400"/>
              <a:buFont typeface="Verdana"/>
              <a:buChar char="●"/>
            </a:pPr>
            <a:r>
              <a:rPr lang="en-GB" sz="1867" kern="0">
                <a:solidFill>
                  <a:srgbClr val="31394D"/>
                </a:solidFill>
                <a:uFill>
                  <a:noFill/>
                </a:uFill>
                <a:latin typeface="Verdana"/>
                <a:ea typeface="Verdana"/>
                <a:cs typeface="Verdana"/>
                <a:sym typeface="Verdana"/>
                <a:hlinkClick r:id="rId5">
                  <a:extLst>
                    <a:ext uri="{A12FA001-AC4F-418D-AE19-62706E023703}">
                      <ahyp:hlinkClr xmlns:ahyp="http://schemas.microsoft.com/office/drawing/2018/hyperlinkcolor" val="tx"/>
                    </a:ext>
                  </a:extLst>
                </a:hlinkClick>
              </a:rPr>
              <a:t>C. Support </a:t>
            </a:r>
            <a:r>
              <a:rPr lang="en-GB" sz="1867" b="1" kern="0">
                <a:solidFill>
                  <a:srgbClr val="31394D"/>
                </a:solidFill>
                <a:uFill>
                  <a:noFill/>
                </a:uFill>
                <a:latin typeface="Verdana"/>
                <a:ea typeface="Verdana"/>
                <a:cs typeface="Verdana"/>
                <a:sym typeface="Verdana"/>
                <a:hlinkClick r:id="rId5">
                  <a:extLst>
                    <a:ext uri="{A12FA001-AC4F-418D-AE19-62706E023703}">
                      <ahyp:hlinkClr xmlns:ahyp="http://schemas.microsoft.com/office/drawing/2018/hyperlinkcolor" val="tx"/>
                    </a:ext>
                  </a:extLst>
                </a:hlinkClick>
              </a:rPr>
              <a:t>microcredentialing</a:t>
            </a:r>
            <a:r>
              <a:rPr lang="en-GB" sz="1867" kern="0">
                <a:solidFill>
                  <a:srgbClr val="31394D"/>
                </a:solidFill>
                <a:uFill>
                  <a:noFill/>
                </a:uFill>
                <a:latin typeface="Verdana"/>
                <a:ea typeface="Verdana"/>
                <a:cs typeface="Verdana"/>
                <a:sym typeface="Verdana"/>
                <a:hlinkClick r:id="rId5">
                  <a:extLst>
                    <a:ext uri="{A12FA001-AC4F-418D-AE19-62706E023703}">
                      <ahyp:hlinkClr xmlns:ahyp="http://schemas.microsoft.com/office/drawing/2018/hyperlinkcolor" val="tx"/>
                    </a:ext>
                  </a:extLst>
                </a:hlinkClick>
              </a:rPr>
              <a:t> of short-format training instructors</a:t>
            </a:r>
            <a:endParaRPr sz="1867" kern="0">
              <a:solidFill>
                <a:srgbClr val="31394D"/>
              </a:solidFill>
              <a:latin typeface="Verdana"/>
              <a:ea typeface="Verdana"/>
              <a:cs typeface="Verdana"/>
              <a:sym typeface="Verdana"/>
            </a:endParaRPr>
          </a:p>
          <a:p>
            <a:pPr>
              <a:lnSpc>
                <a:spcPct val="115000"/>
              </a:lnSpc>
              <a:spcBef>
                <a:spcPts val="1333"/>
              </a:spcBef>
              <a:spcAft>
                <a:spcPts val="1333"/>
              </a:spcAft>
              <a:buClr>
                <a:srgbClr val="000000"/>
              </a:buClr>
            </a:pPr>
            <a:endParaRPr sz="1867" kern="0">
              <a:solidFill>
                <a:srgbClr val="31394D"/>
              </a:solidFill>
              <a:latin typeface="Verdana"/>
              <a:ea typeface="Verdana"/>
              <a:cs typeface="Verdana"/>
              <a:sym typeface="Verdana"/>
            </a:endParaRPr>
          </a:p>
        </p:txBody>
      </p:sp>
      <p:grpSp>
        <p:nvGrpSpPr>
          <p:cNvPr id="150" name="Google Shape;150;p23"/>
          <p:cNvGrpSpPr/>
          <p:nvPr/>
        </p:nvGrpSpPr>
        <p:grpSpPr>
          <a:xfrm>
            <a:off x="7780401" y="1493901"/>
            <a:ext cx="2227201" cy="2768132"/>
            <a:chOff x="6433300" y="1196625"/>
            <a:chExt cx="1670401" cy="2076099"/>
          </a:xfrm>
        </p:grpSpPr>
        <p:pic>
          <p:nvPicPr>
            <p:cNvPr id="151" name="Google Shape;151;p23"/>
            <p:cNvPicPr preferRelativeResize="0"/>
            <p:nvPr/>
          </p:nvPicPr>
          <p:blipFill>
            <a:blip r:embed="rId6">
              <a:alphaModFix/>
            </a:blip>
            <a:stretch>
              <a:fillRect/>
            </a:stretch>
          </p:blipFill>
          <p:spPr>
            <a:xfrm>
              <a:off x="6433300" y="1196625"/>
              <a:ext cx="1670401" cy="1670401"/>
            </a:xfrm>
            <a:prstGeom prst="rect">
              <a:avLst/>
            </a:prstGeom>
            <a:noFill/>
            <a:ln>
              <a:noFill/>
            </a:ln>
          </p:spPr>
        </p:pic>
        <p:pic>
          <p:nvPicPr>
            <p:cNvPr id="152" name="Google Shape;152;p23"/>
            <p:cNvPicPr preferRelativeResize="0"/>
            <p:nvPr/>
          </p:nvPicPr>
          <p:blipFill>
            <a:blip r:embed="rId7">
              <a:alphaModFix/>
            </a:blip>
            <a:stretch>
              <a:fillRect/>
            </a:stretch>
          </p:blipFill>
          <p:spPr>
            <a:xfrm>
              <a:off x="6654450" y="2012500"/>
              <a:ext cx="1260224" cy="1260224"/>
            </a:xfrm>
            <a:prstGeom prst="rect">
              <a:avLst/>
            </a:prstGeom>
            <a:noFill/>
            <a:ln>
              <a:noFill/>
            </a:ln>
          </p:spPr>
        </p:pic>
      </p:grpSp>
      <p:pic>
        <p:nvPicPr>
          <p:cNvPr id="153" name="Google Shape;153;p23"/>
          <p:cNvPicPr preferRelativeResize="0"/>
          <p:nvPr/>
        </p:nvPicPr>
        <p:blipFill>
          <a:blip r:embed="rId8">
            <a:alphaModFix/>
          </a:blip>
          <a:stretch>
            <a:fillRect/>
          </a:stretch>
        </p:blipFill>
        <p:spPr>
          <a:xfrm>
            <a:off x="9541800" y="2920334"/>
            <a:ext cx="2023933" cy="2023933"/>
          </a:xfrm>
          <a:prstGeom prst="rect">
            <a:avLst/>
          </a:prstGeom>
          <a:noFill/>
          <a:ln>
            <a:noFill/>
          </a:ln>
        </p:spPr>
      </p:pic>
      <p:pic>
        <p:nvPicPr>
          <p:cNvPr id="154" name="Google Shape;154;p23"/>
          <p:cNvPicPr preferRelativeResize="0"/>
          <p:nvPr/>
        </p:nvPicPr>
        <p:blipFill>
          <a:blip r:embed="rId9">
            <a:alphaModFix/>
          </a:blip>
          <a:stretch>
            <a:fillRect/>
          </a:stretch>
        </p:blipFill>
        <p:spPr>
          <a:xfrm>
            <a:off x="7973668" y="3895201"/>
            <a:ext cx="2227201" cy="2227201"/>
          </a:xfrm>
          <a:prstGeom prst="rect">
            <a:avLst/>
          </a:prstGeom>
          <a:noFill/>
          <a:ln>
            <a:noFill/>
          </a:ln>
        </p:spPr>
      </p:pic>
      <p:sp>
        <p:nvSpPr>
          <p:cNvPr id="155" name="Google Shape;155;p23"/>
          <p:cNvSpPr txBox="1"/>
          <p:nvPr/>
        </p:nvSpPr>
        <p:spPr>
          <a:xfrm>
            <a:off x="7404567" y="5969867"/>
            <a:ext cx="4606000" cy="492402"/>
          </a:xfrm>
          <a:prstGeom prst="rect">
            <a:avLst/>
          </a:prstGeom>
          <a:noFill/>
          <a:ln>
            <a:noFill/>
          </a:ln>
        </p:spPr>
        <p:txBody>
          <a:bodyPr spcFirstLastPara="1" wrap="square" lIns="121900" tIns="121900" rIns="121900" bIns="121900" anchor="t" anchorCtr="0">
            <a:spAutoFit/>
          </a:bodyPr>
          <a:lstStyle/>
          <a:p>
            <a:pPr>
              <a:buClr>
                <a:srgbClr val="000000"/>
              </a:buClr>
              <a:buFont typeface="Arial"/>
              <a:buNone/>
            </a:pPr>
            <a:r>
              <a:rPr lang="en-GB" sz="1600" b="1" kern="0">
                <a:solidFill>
                  <a:srgbClr val="FF9900"/>
                </a:solidFill>
                <a:latin typeface="Verdana"/>
                <a:ea typeface="Verdana"/>
                <a:cs typeface="Verdana"/>
                <a:sym typeface="Verdana"/>
              </a:rPr>
              <a:t>Institutional role in certifying training</a:t>
            </a:r>
            <a:endParaRPr sz="1600" b="1" kern="0">
              <a:solidFill>
                <a:srgbClr val="FF9900"/>
              </a:solidFill>
              <a:latin typeface="Verdana"/>
              <a:ea typeface="Verdana"/>
              <a:cs typeface="Verdana"/>
              <a:sym typeface="Verdana"/>
            </a:endParaRPr>
          </a:p>
        </p:txBody>
      </p:sp>
    </p:spTree>
    <p:extLst>
      <p:ext uri="{BB962C8B-B14F-4D97-AF65-F5344CB8AC3E}">
        <p14:creationId xmlns:p14="http://schemas.microsoft.com/office/powerpoint/2010/main" val="224647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4"/>
          <p:cNvSpPr txBox="1">
            <a:spLocks noGrp="1"/>
          </p:cNvSpPr>
          <p:nvPr>
            <p:ph type="title"/>
          </p:nvPr>
        </p:nvSpPr>
        <p:spPr>
          <a:xfrm>
            <a:off x="415633" y="667900"/>
            <a:ext cx="11360800" cy="831600"/>
          </a:xfrm>
          <a:prstGeom prst="rect">
            <a:avLst/>
          </a:prstGeom>
        </p:spPr>
        <p:txBody>
          <a:bodyPr spcFirstLastPara="1" wrap="square" lIns="121900" tIns="121900" rIns="121900" bIns="121900" anchor="t" anchorCtr="0">
            <a:normAutofit/>
          </a:bodyPr>
          <a:lstStyle/>
          <a:p>
            <a:r>
              <a:rPr lang="en-GB"/>
              <a:t>Recommendations (2)</a:t>
            </a:r>
            <a:endParaRPr/>
          </a:p>
        </p:txBody>
      </p:sp>
      <p:sp>
        <p:nvSpPr>
          <p:cNvPr id="161" name="Google Shape;161;p24"/>
          <p:cNvSpPr txBox="1"/>
          <p:nvPr/>
        </p:nvSpPr>
        <p:spPr>
          <a:xfrm>
            <a:off x="328500" y="2207101"/>
            <a:ext cx="8094000" cy="3559332"/>
          </a:xfrm>
          <a:prstGeom prst="rect">
            <a:avLst/>
          </a:prstGeom>
          <a:noFill/>
          <a:ln>
            <a:noFill/>
          </a:ln>
        </p:spPr>
        <p:txBody>
          <a:bodyPr spcFirstLastPara="1" wrap="square" lIns="121900" tIns="121900" rIns="121900" bIns="121900" anchor="t" anchorCtr="0">
            <a:spAutoFit/>
          </a:bodyPr>
          <a:lstStyle/>
          <a:p>
            <a:pPr>
              <a:lnSpc>
                <a:spcPct val="115000"/>
              </a:lnSpc>
              <a:buClr>
                <a:srgbClr val="000000"/>
              </a:buClr>
              <a:buFont typeface="Arial"/>
              <a:buNone/>
            </a:pPr>
            <a:endParaRPr sz="1867" kern="0">
              <a:solidFill>
                <a:srgbClr val="31394D"/>
              </a:solidFill>
              <a:latin typeface="Verdana"/>
              <a:ea typeface="Verdana"/>
              <a:cs typeface="Verdana"/>
              <a:sym typeface="Verdana"/>
            </a:endParaRPr>
          </a:p>
          <a:p>
            <a:pPr marL="609585" indent="-423323">
              <a:lnSpc>
                <a:spcPct val="115000"/>
              </a:lnSpc>
              <a:spcBef>
                <a:spcPts val="1333"/>
              </a:spcBef>
              <a:buClr>
                <a:srgbClr val="31394D"/>
              </a:buClr>
              <a:buSzPts val="1400"/>
              <a:buFont typeface="Verdana"/>
              <a:buChar char="●"/>
            </a:pPr>
            <a:r>
              <a:rPr lang="en-GB" sz="1867" kern="0">
                <a:solidFill>
                  <a:srgbClr val="31394D"/>
                </a:solidFill>
                <a:latin typeface="Verdana"/>
                <a:ea typeface="Verdana"/>
                <a:cs typeface="Verdana"/>
                <a:sym typeface="Verdana"/>
              </a:rPr>
              <a:t>D. </a:t>
            </a:r>
            <a:r>
              <a:rPr lang="en-GB" sz="1867" kern="0">
                <a:solidFill>
                  <a:srgbClr val="31394D"/>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Operationalize equitable and inclusive practice in short-format training as an </a:t>
            </a:r>
            <a:r>
              <a:rPr lang="en-GB" sz="1867" b="1" kern="0">
                <a:solidFill>
                  <a:srgbClr val="31394D"/>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ethical obligation</a:t>
            </a:r>
            <a:endParaRPr sz="1867" b="1" kern="0">
              <a:solidFill>
                <a:srgbClr val="000000"/>
              </a:solidFill>
              <a:cs typeface="Arial"/>
              <a:sym typeface="Arial"/>
            </a:endParaRPr>
          </a:p>
          <a:p>
            <a:pPr>
              <a:lnSpc>
                <a:spcPct val="115000"/>
              </a:lnSpc>
              <a:spcBef>
                <a:spcPts val="1333"/>
              </a:spcBef>
              <a:buClr>
                <a:srgbClr val="000000"/>
              </a:buClr>
            </a:pPr>
            <a:endParaRPr sz="1867" kern="0">
              <a:solidFill>
                <a:srgbClr val="000000"/>
              </a:solidFill>
              <a:cs typeface="Arial"/>
              <a:sym typeface="Arial"/>
            </a:endParaRPr>
          </a:p>
          <a:p>
            <a:pPr marL="609585" indent="-423323">
              <a:lnSpc>
                <a:spcPct val="115000"/>
              </a:lnSpc>
              <a:spcBef>
                <a:spcPts val="1333"/>
              </a:spcBef>
              <a:buClr>
                <a:srgbClr val="31394D"/>
              </a:buClr>
              <a:buSzPts val="1400"/>
              <a:buFont typeface="Verdana"/>
              <a:buChar char="●"/>
            </a:pPr>
            <a:r>
              <a:rPr lang="en-GB" sz="1867" kern="0">
                <a:solidFill>
                  <a:srgbClr val="31394D"/>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E. Deploy short-format training to </a:t>
            </a:r>
            <a:r>
              <a:rPr lang="en-GB" sz="1867" b="1" kern="0">
                <a:solidFill>
                  <a:srgbClr val="31394D"/>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counter inequity</a:t>
            </a:r>
            <a:endParaRPr sz="1867" b="1" kern="0">
              <a:solidFill>
                <a:srgbClr val="31394D"/>
              </a:solidFill>
              <a:latin typeface="Verdana"/>
              <a:ea typeface="Verdana"/>
              <a:cs typeface="Verdana"/>
              <a:sym typeface="Verdana"/>
            </a:endParaRPr>
          </a:p>
          <a:p>
            <a:pPr>
              <a:lnSpc>
                <a:spcPct val="115000"/>
              </a:lnSpc>
              <a:spcBef>
                <a:spcPts val="1333"/>
              </a:spcBef>
              <a:buClr>
                <a:srgbClr val="000000"/>
              </a:buClr>
            </a:pPr>
            <a:endParaRPr sz="1867" kern="0">
              <a:solidFill>
                <a:srgbClr val="31394D"/>
              </a:solidFill>
              <a:latin typeface="Verdana"/>
              <a:ea typeface="Verdana"/>
              <a:cs typeface="Verdana"/>
              <a:sym typeface="Verdana"/>
            </a:endParaRPr>
          </a:p>
          <a:p>
            <a:pPr marL="609585" indent="-423323">
              <a:lnSpc>
                <a:spcPct val="115000"/>
              </a:lnSpc>
              <a:spcBef>
                <a:spcPts val="1333"/>
              </a:spcBef>
              <a:spcAft>
                <a:spcPts val="1333"/>
              </a:spcAft>
              <a:buClr>
                <a:srgbClr val="31394D"/>
              </a:buClr>
              <a:buSzPts val="1400"/>
              <a:buFont typeface="Verdana"/>
              <a:buChar char="●"/>
            </a:pPr>
            <a:r>
              <a:rPr lang="en-GB" sz="1867" kern="0">
                <a:solidFill>
                  <a:srgbClr val="31394D"/>
                </a:solidFill>
                <a:uFill>
                  <a:noFill/>
                </a:uFill>
                <a:latin typeface="Verdana"/>
                <a:ea typeface="Verdana"/>
                <a:cs typeface="Verdana"/>
                <a:sym typeface="Verdana"/>
                <a:hlinkClick r:id="rId5">
                  <a:extLst>
                    <a:ext uri="{A12FA001-AC4F-418D-AE19-62706E023703}">
                      <ahyp:hlinkClr xmlns:ahyp="http://schemas.microsoft.com/office/drawing/2018/hyperlinkcolor" val="tx"/>
                    </a:ext>
                  </a:extLst>
                </a:hlinkClick>
              </a:rPr>
              <a:t>F. Make the Bicycle Principles </a:t>
            </a:r>
            <a:r>
              <a:rPr lang="en-GB" sz="1867" b="1" kern="0">
                <a:solidFill>
                  <a:srgbClr val="31394D"/>
                </a:solidFill>
                <a:uFill>
                  <a:noFill/>
                </a:uFill>
                <a:latin typeface="Verdana"/>
                <a:ea typeface="Verdana"/>
                <a:cs typeface="Verdana"/>
                <a:sym typeface="Verdana"/>
                <a:hlinkClick r:id="rId5">
                  <a:extLst>
                    <a:ext uri="{A12FA001-AC4F-418D-AE19-62706E023703}">
                      <ahyp:hlinkClr xmlns:ahyp="http://schemas.microsoft.com/office/drawing/2018/hyperlinkcolor" val="tx"/>
                    </a:ext>
                  </a:extLst>
                </a:hlinkClick>
              </a:rPr>
              <a:t>actionable for funders</a:t>
            </a:r>
            <a:endParaRPr sz="1867" b="1" kern="0">
              <a:solidFill>
                <a:srgbClr val="31394D"/>
              </a:solidFill>
              <a:latin typeface="Verdana"/>
              <a:ea typeface="Verdana"/>
              <a:cs typeface="Verdana"/>
              <a:sym typeface="Verdana"/>
            </a:endParaRPr>
          </a:p>
        </p:txBody>
      </p:sp>
      <p:pic>
        <p:nvPicPr>
          <p:cNvPr id="162" name="Google Shape;162;p24"/>
          <p:cNvPicPr preferRelativeResize="0"/>
          <p:nvPr/>
        </p:nvPicPr>
        <p:blipFill>
          <a:blip r:embed="rId6">
            <a:alphaModFix/>
          </a:blip>
          <a:stretch>
            <a:fillRect/>
          </a:stretch>
        </p:blipFill>
        <p:spPr>
          <a:xfrm>
            <a:off x="7672467" y="1724967"/>
            <a:ext cx="1977600" cy="1977600"/>
          </a:xfrm>
          <a:prstGeom prst="rect">
            <a:avLst/>
          </a:prstGeom>
          <a:noFill/>
          <a:ln>
            <a:noFill/>
          </a:ln>
        </p:spPr>
      </p:pic>
      <p:pic>
        <p:nvPicPr>
          <p:cNvPr id="163" name="Google Shape;163;p24"/>
          <p:cNvPicPr preferRelativeResize="0"/>
          <p:nvPr/>
        </p:nvPicPr>
        <p:blipFill>
          <a:blip r:embed="rId7">
            <a:alphaModFix/>
          </a:blip>
          <a:stretch>
            <a:fillRect/>
          </a:stretch>
        </p:blipFill>
        <p:spPr>
          <a:xfrm>
            <a:off x="9579834" y="2461167"/>
            <a:ext cx="1800068" cy="1800068"/>
          </a:xfrm>
          <a:prstGeom prst="rect">
            <a:avLst/>
          </a:prstGeom>
          <a:noFill/>
          <a:ln>
            <a:noFill/>
          </a:ln>
        </p:spPr>
      </p:pic>
      <p:sp>
        <p:nvSpPr>
          <p:cNvPr id="164" name="Google Shape;164;p24"/>
          <p:cNvSpPr txBox="1"/>
          <p:nvPr/>
        </p:nvSpPr>
        <p:spPr>
          <a:xfrm>
            <a:off x="7929633" y="4207767"/>
            <a:ext cx="4262400" cy="492402"/>
          </a:xfrm>
          <a:prstGeom prst="rect">
            <a:avLst/>
          </a:prstGeom>
          <a:noFill/>
          <a:ln>
            <a:noFill/>
          </a:ln>
        </p:spPr>
        <p:txBody>
          <a:bodyPr spcFirstLastPara="1" wrap="square" lIns="121900" tIns="121900" rIns="121900" bIns="121900" anchor="t" anchorCtr="0">
            <a:spAutoFit/>
          </a:bodyPr>
          <a:lstStyle/>
          <a:p>
            <a:pPr>
              <a:buClr>
                <a:srgbClr val="000000"/>
              </a:buClr>
              <a:buFont typeface="Arial"/>
              <a:buNone/>
            </a:pPr>
            <a:r>
              <a:rPr lang="en-GB" sz="1600" b="1" kern="0">
                <a:solidFill>
                  <a:srgbClr val="2FA4E7"/>
                </a:solidFill>
                <a:latin typeface="Verdana"/>
                <a:ea typeface="Verdana"/>
                <a:cs typeface="Verdana"/>
                <a:sym typeface="Verdana"/>
              </a:rPr>
              <a:t>An ethical approach to training</a:t>
            </a:r>
            <a:endParaRPr sz="1600" b="1" kern="0">
              <a:solidFill>
                <a:srgbClr val="2FA4E7"/>
              </a:solidFill>
              <a:latin typeface="Verdana"/>
              <a:ea typeface="Verdana"/>
              <a:cs typeface="Verdana"/>
              <a:sym typeface="Verdana"/>
            </a:endParaRPr>
          </a:p>
        </p:txBody>
      </p:sp>
      <p:sp>
        <p:nvSpPr>
          <p:cNvPr id="165" name="Google Shape;165;p24"/>
          <p:cNvSpPr txBox="1"/>
          <p:nvPr/>
        </p:nvSpPr>
        <p:spPr>
          <a:xfrm>
            <a:off x="8572567" y="6077033"/>
            <a:ext cx="2582400" cy="492402"/>
          </a:xfrm>
          <a:prstGeom prst="rect">
            <a:avLst/>
          </a:prstGeom>
          <a:noFill/>
          <a:ln>
            <a:noFill/>
          </a:ln>
        </p:spPr>
        <p:txBody>
          <a:bodyPr spcFirstLastPara="1" wrap="square" lIns="121900" tIns="121900" rIns="121900" bIns="121900" anchor="t" anchorCtr="0">
            <a:spAutoFit/>
          </a:bodyPr>
          <a:lstStyle/>
          <a:p>
            <a:pPr>
              <a:buClr>
                <a:srgbClr val="000000"/>
              </a:buClr>
              <a:buFont typeface="Arial"/>
              <a:buNone/>
            </a:pPr>
            <a:r>
              <a:rPr lang="en-GB" sz="1600" b="1" kern="0">
                <a:solidFill>
                  <a:srgbClr val="FF9900"/>
                </a:solidFill>
                <a:latin typeface="Verdana"/>
                <a:ea typeface="Verdana"/>
                <a:cs typeface="Verdana"/>
                <a:sym typeface="Verdana"/>
              </a:rPr>
              <a:t>Outreach to funders</a:t>
            </a:r>
            <a:endParaRPr sz="1600" b="1" kern="0">
              <a:solidFill>
                <a:srgbClr val="FF9900"/>
              </a:solidFill>
              <a:latin typeface="Verdana"/>
              <a:ea typeface="Verdana"/>
              <a:cs typeface="Verdana"/>
              <a:sym typeface="Verdana"/>
            </a:endParaRPr>
          </a:p>
        </p:txBody>
      </p:sp>
      <p:pic>
        <p:nvPicPr>
          <p:cNvPr id="166" name="Google Shape;166;p24"/>
          <p:cNvPicPr preferRelativeResize="0"/>
          <p:nvPr/>
        </p:nvPicPr>
        <p:blipFill>
          <a:blip r:embed="rId8">
            <a:alphaModFix/>
          </a:blip>
          <a:stretch>
            <a:fillRect/>
          </a:stretch>
        </p:blipFill>
        <p:spPr>
          <a:xfrm>
            <a:off x="8971867" y="4577667"/>
            <a:ext cx="1873933" cy="1873933"/>
          </a:xfrm>
          <a:prstGeom prst="rect">
            <a:avLst/>
          </a:prstGeom>
          <a:noFill/>
          <a:ln>
            <a:noFill/>
          </a:ln>
        </p:spPr>
      </p:pic>
    </p:spTree>
    <p:extLst>
      <p:ext uri="{BB962C8B-B14F-4D97-AF65-F5344CB8AC3E}">
        <p14:creationId xmlns:p14="http://schemas.microsoft.com/office/powerpoint/2010/main" val="1248113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5"/>
          <p:cNvSpPr txBox="1">
            <a:spLocks noGrp="1"/>
          </p:cNvSpPr>
          <p:nvPr>
            <p:ph type="title"/>
          </p:nvPr>
        </p:nvSpPr>
        <p:spPr>
          <a:xfrm>
            <a:off x="415633" y="667900"/>
            <a:ext cx="11360800" cy="831600"/>
          </a:xfrm>
          <a:prstGeom prst="rect">
            <a:avLst/>
          </a:prstGeom>
        </p:spPr>
        <p:txBody>
          <a:bodyPr spcFirstLastPara="1" wrap="square" lIns="121900" tIns="121900" rIns="121900" bIns="121900" anchor="t" anchorCtr="0">
            <a:normAutofit/>
          </a:bodyPr>
          <a:lstStyle/>
          <a:p>
            <a:r>
              <a:rPr lang="en-GB"/>
              <a:t>Recommendations (3)</a:t>
            </a:r>
            <a:endParaRPr/>
          </a:p>
        </p:txBody>
      </p:sp>
      <p:sp>
        <p:nvSpPr>
          <p:cNvPr id="172" name="Google Shape;172;p25"/>
          <p:cNvSpPr txBox="1"/>
          <p:nvPr/>
        </p:nvSpPr>
        <p:spPr>
          <a:xfrm>
            <a:off x="393600" y="2192000"/>
            <a:ext cx="7762000" cy="3392620"/>
          </a:xfrm>
          <a:prstGeom prst="rect">
            <a:avLst/>
          </a:prstGeom>
          <a:noFill/>
          <a:ln>
            <a:noFill/>
          </a:ln>
        </p:spPr>
        <p:txBody>
          <a:bodyPr spcFirstLastPara="1" wrap="square" lIns="121900" tIns="121900" rIns="121900" bIns="121900" anchor="t" anchorCtr="0">
            <a:spAutoFit/>
          </a:bodyPr>
          <a:lstStyle/>
          <a:p>
            <a:pPr marL="609585" indent="-423323">
              <a:lnSpc>
                <a:spcPct val="115000"/>
              </a:lnSpc>
              <a:buClr>
                <a:srgbClr val="31394D"/>
              </a:buClr>
              <a:buSzPts val="1400"/>
              <a:buFont typeface="Verdana"/>
              <a:buChar char="●"/>
            </a:pPr>
            <a:r>
              <a:rPr lang="en-GB" sz="1867" kern="0">
                <a:solidFill>
                  <a:srgbClr val="31394D"/>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G. Clarify the </a:t>
            </a:r>
            <a:r>
              <a:rPr lang="en-GB" sz="1867" b="1" kern="0">
                <a:solidFill>
                  <a:srgbClr val="31394D"/>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economic models</a:t>
            </a:r>
            <a:r>
              <a:rPr lang="en-GB" sz="1867" kern="0">
                <a:solidFill>
                  <a:srgbClr val="31394D"/>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that enable short-format training</a:t>
            </a:r>
            <a:endParaRPr sz="1867" kern="0">
              <a:solidFill>
                <a:srgbClr val="31394D"/>
              </a:solidFill>
              <a:latin typeface="Verdana"/>
              <a:ea typeface="Verdana"/>
              <a:cs typeface="Verdana"/>
              <a:sym typeface="Verdana"/>
            </a:endParaRPr>
          </a:p>
          <a:p>
            <a:pPr marL="609585">
              <a:lnSpc>
                <a:spcPct val="115000"/>
              </a:lnSpc>
              <a:spcBef>
                <a:spcPts val="1333"/>
              </a:spcBef>
              <a:buClr>
                <a:srgbClr val="000000"/>
              </a:buClr>
            </a:pPr>
            <a:endParaRPr sz="1867" kern="0">
              <a:solidFill>
                <a:srgbClr val="31394D"/>
              </a:solidFill>
              <a:latin typeface="Verdana"/>
              <a:ea typeface="Verdana"/>
              <a:cs typeface="Verdana"/>
              <a:sym typeface="Verdana"/>
            </a:endParaRPr>
          </a:p>
          <a:p>
            <a:pPr marL="609585" indent="-423323">
              <a:lnSpc>
                <a:spcPct val="115000"/>
              </a:lnSpc>
              <a:spcBef>
                <a:spcPts val="1333"/>
              </a:spcBef>
              <a:buClr>
                <a:srgbClr val="31394D"/>
              </a:buClr>
              <a:buSzPts val="1400"/>
              <a:buFont typeface="Verdana"/>
              <a:buChar char="●"/>
            </a:pPr>
            <a:r>
              <a:rPr lang="en-GB" sz="1867" kern="0">
                <a:solidFill>
                  <a:srgbClr val="31394D"/>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H. </a:t>
            </a:r>
            <a:r>
              <a:rPr lang="en-GB" sz="1867" b="1" kern="0">
                <a:solidFill>
                  <a:srgbClr val="31394D"/>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Document models</a:t>
            </a:r>
            <a:r>
              <a:rPr lang="en-GB" sz="1867" kern="0">
                <a:solidFill>
                  <a:srgbClr val="31394D"/>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 for high-fidelity reaching, scaling, and or sustaining of short-format training</a:t>
            </a:r>
            <a:endParaRPr sz="1867" kern="0">
              <a:solidFill>
                <a:srgbClr val="31394D"/>
              </a:solidFill>
              <a:latin typeface="Verdana"/>
              <a:ea typeface="Verdana"/>
              <a:cs typeface="Verdana"/>
              <a:sym typeface="Verdana"/>
            </a:endParaRPr>
          </a:p>
          <a:p>
            <a:pPr marL="609585">
              <a:lnSpc>
                <a:spcPct val="115000"/>
              </a:lnSpc>
              <a:spcBef>
                <a:spcPts val="1333"/>
              </a:spcBef>
              <a:buClr>
                <a:srgbClr val="000000"/>
              </a:buClr>
            </a:pPr>
            <a:endParaRPr sz="1867" kern="0">
              <a:solidFill>
                <a:srgbClr val="31394D"/>
              </a:solidFill>
              <a:latin typeface="Verdana"/>
              <a:ea typeface="Verdana"/>
              <a:cs typeface="Verdana"/>
              <a:sym typeface="Verdana"/>
            </a:endParaRPr>
          </a:p>
          <a:p>
            <a:pPr marL="609585" indent="-423323">
              <a:lnSpc>
                <a:spcPct val="115000"/>
              </a:lnSpc>
              <a:spcBef>
                <a:spcPts val="1333"/>
              </a:spcBef>
              <a:spcAft>
                <a:spcPts val="1333"/>
              </a:spcAft>
              <a:buClr>
                <a:srgbClr val="31394D"/>
              </a:buClr>
              <a:buSzPts val="1400"/>
              <a:buFont typeface="Verdana"/>
              <a:buChar char="●"/>
            </a:pPr>
            <a:r>
              <a:rPr lang="en-GB" sz="1867" kern="0">
                <a:solidFill>
                  <a:srgbClr val="31394D"/>
                </a:solidFill>
                <a:uFill>
                  <a:noFill/>
                </a:uFill>
                <a:latin typeface="Verdana"/>
                <a:ea typeface="Verdana"/>
                <a:cs typeface="Verdana"/>
                <a:sym typeface="Verdana"/>
                <a:hlinkClick r:id="rId5">
                  <a:extLst>
                    <a:ext uri="{A12FA001-AC4F-418D-AE19-62706E023703}">
                      <ahyp:hlinkClr xmlns:ahyp="http://schemas.microsoft.com/office/drawing/2018/hyperlinkcolor" val="tx"/>
                    </a:ext>
                  </a:extLst>
                </a:hlinkClick>
              </a:rPr>
              <a:t>I. Apply </a:t>
            </a:r>
            <a:r>
              <a:rPr lang="en-GB" sz="1867" b="1" kern="0">
                <a:solidFill>
                  <a:srgbClr val="31394D"/>
                </a:solidFill>
                <a:uFill>
                  <a:noFill/>
                </a:uFill>
                <a:latin typeface="Verdana"/>
                <a:ea typeface="Verdana"/>
                <a:cs typeface="Verdana"/>
                <a:sym typeface="Verdana"/>
                <a:hlinkClick r:id="rId5">
                  <a:extLst>
                    <a:ext uri="{A12FA001-AC4F-418D-AE19-62706E023703}">
                      <ahyp:hlinkClr xmlns:ahyp="http://schemas.microsoft.com/office/drawing/2018/hyperlinkcolor" val="tx"/>
                    </a:ext>
                  </a:extLst>
                </a:hlinkClick>
              </a:rPr>
              <a:t>FAIR principles</a:t>
            </a:r>
            <a:r>
              <a:rPr lang="en-GB" sz="1867" kern="0">
                <a:solidFill>
                  <a:srgbClr val="31394D"/>
                </a:solidFill>
                <a:uFill>
                  <a:noFill/>
                </a:uFill>
                <a:latin typeface="Verdana"/>
                <a:ea typeface="Verdana"/>
                <a:cs typeface="Verdana"/>
                <a:sym typeface="Verdana"/>
                <a:hlinkClick r:id="rId5">
                  <a:extLst>
                    <a:ext uri="{A12FA001-AC4F-418D-AE19-62706E023703}">
                      <ahyp:hlinkClr xmlns:ahyp="http://schemas.microsoft.com/office/drawing/2018/hyperlinkcolor" val="tx"/>
                    </a:ext>
                  </a:extLst>
                </a:hlinkClick>
              </a:rPr>
              <a:t> to training materials</a:t>
            </a:r>
            <a:endParaRPr sz="1867" kern="0">
              <a:solidFill>
                <a:srgbClr val="31394D"/>
              </a:solidFill>
              <a:latin typeface="Verdana"/>
              <a:ea typeface="Verdana"/>
              <a:cs typeface="Verdana"/>
              <a:sym typeface="Verdana"/>
            </a:endParaRPr>
          </a:p>
        </p:txBody>
      </p:sp>
      <p:pic>
        <p:nvPicPr>
          <p:cNvPr id="173" name="Google Shape;173;p25"/>
          <p:cNvPicPr preferRelativeResize="0"/>
          <p:nvPr/>
        </p:nvPicPr>
        <p:blipFill>
          <a:blip r:embed="rId6">
            <a:alphaModFix/>
          </a:blip>
          <a:stretch>
            <a:fillRect/>
          </a:stretch>
        </p:blipFill>
        <p:spPr>
          <a:xfrm>
            <a:off x="8054001" y="1682767"/>
            <a:ext cx="1903700" cy="1903700"/>
          </a:xfrm>
          <a:prstGeom prst="rect">
            <a:avLst/>
          </a:prstGeom>
          <a:noFill/>
          <a:ln>
            <a:noFill/>
          </a:ln>
        </p:spPr>
      </p:pic>
      <p:pic>
        <p:nvPicPr>
          <p:cNvPr id="174" name="Google Shape;174;p25"/>
          <p:cNvPicPr preferRelativeResize="0"/>
          <p:nvPr/>
        </p:nvPicPr>
        <p:blipFill>
          <a:blip r:embed="rId7">
            <a:alphaModFix/>
          </a:blip>
          <a:stretch>
            <a:fillRect/>
          </a:stretch>
        </p:blipFill>
        <p:spPr>
          <a:xfrm>
            <a:off x="9697267" y="2599267"/>
            <a:ext cx="2079167" cy="2079167"/>
          </a:xfrm>
          <a:prstGeom prst="rect">
            <a:avLst/>
          </a:prstGeom>
          <a:noFill/>
          <a:ln>
            <a:noFill/>
          </a:ln>
        </p:spPr>
      </p:pic>
      <p:sp>
        <p:nvSpPr>
          <p:cNvPr id="175" name="Google Shape;175;p25"/>
          <p:cNvSpPr txBox="1"/>
          <p:nvPr/>
        </p:nvSpPr>
        <p:spPr>
          <a:xfrm>
            <a:off x="8551133" y="5637667"/>
            <a:ext cx="2861200" cy="492402"/>
          </a:xfrm>
          <a:prstGeom prst="rect">
            <a:avLst/>
          </a:prstGeom>
          <a:noFill/>
          <a:ln>
            <a:noFill/>
          </a:ln>
        </p:spPr>
        <p:txBody>
          <a:bodyPr spcFirstLastPara="1" wrap="square" lIns="121900" tIns="121900" rIns="121900" bIns="121900" anchor="t" anchorCtr="0">
            <a:spAutoFit/>
          </a:bodyPr>
          <a:lstStyle/>
          <a:p>
            <a:pPr>
              <a:buClr>
                <a:srgbClr val="000000"/>
              </a:buClr>
              <a:buFont typeface="Arial"/>
              <a:buNone/>
            </a:pPr>
            <a:r>
              <a:rPr lang="en-GB" sz="1600" b="1" kern="0">
                <a:solidFill>
                  <a:srgbClr val="FF9900"/>
                </a:solidFill>
                <a:latin typeface="Verdana"/>
                <a:ea typeface="Verdana"/>
                <a:cs typeface="Verdana"/>
                <a:sym typeface="Verdana"/>
              </a:rPr>
              <a:t>Planning </a:t>
            </a:r>
            <a:r>
              <a:rPr lang="en-GB" sz="1600" b="1" kern="0">
                <a:solidFill>
                  <a:srgbClr val="2FA4E7"/>
                </a:solidFill>
                <a:latin typeface="Verdana"/>
                <a:ea typeface="Verdana"/>
                <a:cs typeface="Verdana"/>
                <a:sym typeface="Verdana"/>
              </a:rPr>
              <a:t>(at all levels)</a:t>
            </a:r>
            <a:endParaRPr sz="1600" b="1" kern="0">
              <a:solidFill>
                <a:srgbClr val="2FA4E7"/>
              </a:solidFill>
              <a:latin typeface="Verdana"/>
              <a:ea typeface="Verdana"/>
              <a:cs typeface="Verdana"/>
              <a:sym typeface="Verdana"/>
            </a:endParaRPr>
          </a:p>
        </p:txBody>
      </p:sp>
      <p:pic>
        <p:nvPicPr>
          <p:cNvPr id="176" name="Google Shape;176;p25"/>
          <p:cNvPicPr preferRelativeResize="0"/>
          <p:nvPr/>
        </p:nvPicPr>
        <p:blipFill>
          <a:blip r:embed="rId8">
            <a:alphaModFix/>
          </a:blip>
          <a:stretch>
            <a:fillRect/>
          </a:stretch>
        </p:blipFill>
        <p:spPr>
          <a:xfrm>
            <a:off x="8347933" y="3871333"/>
            <a:ext cx="1694216" cy="1694216"/>
          </a:xfrm>
          <a:prstGeom prst="rect">
            <a:avLst/>
          </a:prstGeom>
          <a:noFill/>
          <a:ln>
            <a:noFill/>
          </a:ln>
        </p:spPr>
      </p:pic>
    </p:spTree>
    <p:extLst>
      <p:ext uri="{BB962C8B-B14F-4D97-AF65-F5344CB8AC3E}">
        <p14:creationId xmlns:p14="http://schemas.microsoft.com/office/powerpoint/2010/main" val="3166386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6"/>
          <p:cNvSpPr txBox="1">
            <a:spLocks noGrp="1"/>
          </p:cNvSpPr>
          <p:nvPr>
            <p:ph type="title"/>
          </p:nvPr>
        </p:nvSpPr>
        <p:spPr>
          <a:xfrm>
            <a:off x="415633" y="667900"/>
            <a:ext cx="11360800" cy="831600"/>
          </a:xfrm>
          <a:prstGeom prst="rect">
            <a:avLst/>
          </a:prstGeom>
        </p:spPr>
        <p:txBody>
          <a:bodyPr spcFirstLastPara="1" wrap="square" lIns="121900" tIns="121900" rIns="121900" bIns="121900" anchor="t" anchorCtr="0">
            <a:normAutofit/>
          </a:bodyPr>
          <a:lstStyle/>
          <a:p>
            <a:r>
              <a:rPr lang="en-GB"/>
              <a:t>Recommendations (4)</a:t>
            </a:r>
            <a:endParaRPr/>
          </a:p>
        </p:txBody>
      </p:sp>
      <p:sp>
        <p:nvSpPr>
          <p:cNvPr id="182" name="Google Shape;182;p26"/>
          <p:cNvSpPr txBox="1"/>
          <p:nvPr/>
        </p:nvSpPr>
        <p:spPr>
          <a:xfrm>
            <a:off x="495200" y="2395201"/>
            <a:ext cx="7054800" cy="3723030"/>
          </a:xfrm>
          <a:prstGeom prst="rect">
            <a:avLst/>
          </a:prstGeom>
          <a:noFill/>
          <a:ln>
            <a:noFill/>
          </a:ln>
        </p:spPr>
        <p:txBody>
          <a:bodyPr spcFirstLastPara="1" wrap="square" lIns="121900" tIns="121900" rIns="121900" bIns="121900" anchor="t" anchorCtr="0">
            <a:spAutoFit/>
          </a:bodyPr>
          <a:lstStyle/>
          <a:p>
            <a:pPr marL="609585" indent="-423323">
              <a:lnSpc>
                <a:spcPct val="115000"/>
              </a:lnSpc>
              <a:buClr>
                <a:srgbClr val="31394D"/>
              </a:buClr>
              <a:buSzPts val="1400"/>
              <a:buFont typeface="Verdana"/>
              <a:buChar char="●"/>
            </a:pPr>
            <a:r>
              <a:rPr lang="en-GB" sz="1867" kern="0">
                <a:solidFill>
                  <a:srgbClr val="31394D"/>
                </a:solidFill>
                <a:latin typeface="Verdana"/>
                <a:ea typeface="Verdana"/>
                <a:cs typeface="Verdana"/>
                <a:sym typeface="Verdana"/>
              </a:rPr>
              <a:t>J. Encourage interoperable short-format training </a:t>
            </a:r>
            <a:r>
              <a:rPr lang="en-GB" sz="1867" b="1" kern="0">
                <a:solidFill>
                  <a:srgbClr val="31394D"/>
                </a:solidFill>
                <a:latin typeface="Verdana"/>
                <a:ea typeface="Verdana"/>
                <a:cs typeface="Verdana"/>
                <a:sym typeface="Verdana"/>
              </a:rPr>
              <a:t>registries</a:t>
            </a:r>
            <a:endParaRPr sz="1867" b="1" kern="0">
              <a:solidFill>
                <a:srgbClr val="31394D"/>
              </a:solidFill>
              <a:latin typeface="Verdana"/>
              <a:ea typeface="Verdana"/>
              <a:cs typeface="Verdana"/>
              <a:sym typeface="Verdana"/>
            </a:endParaRPr>
          </a:p>
          <a:p>
            <a:pPr>
              <a:lnSpc>
                <a:spcPct val="115000"/>
              </a:lnSpc>
              <a:spcBef>
                <a:spcPts val="1333"/>
              </a:spcBef>
              <a:buClr>
                <a:srgbClr val="000000"/>
              </a:buClr>
            </a:pPr>
            <a:endParaRPr sz="1867" kern="0">
              <a:solidFill>
                <a:srgbClr val="31394D"/>
              </a:solidFill>
              <a:latin typeface="Verdana"/>
              <a:ea typeface="Verdana"/>
              <a:cs typeface="Verdana"/>
              <a:sym typeface="Verdana"/>
            </a:endParaRPr>
          </a:p>
          <a:p>
            <a:pPr marL="609585" indent="-423323">
              <a:lnSpc>
                <a:spcPct val="115000"/>
              </a:lnSpc>
              <a:spcBef>
                <a:spcPts val="1333"/>
              </a:spcBef>
              <a:buClr>
                <a:srgbClr val="31394D"/>
              </a:buClr>
              <a:buSzPts val="1400"/>
              <a:buFont typeface="Verdana"/>
              <a:buChar char="●"/>
            </a:pPr>
            <a:r>
              <a:rPr lang="en-GB" sz="1867" kern="0">
                <a:solidFill>
                  <a:srgbClr val="31394D"/>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K. </a:t>
            </a:r>
            <a:r>
              <a:rPr lang="en-GB" sz="1867" b="1" kern="0">
                <a:solidFill>
                  <a:srgbClr val="31394D"/>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Communicate standards of instruction</a:t>
            </a:r>
            <a:r>
              <a:rPr lang="en-GB" sz="1867" kern="0">
                <a:solidFill>
                  <a:srgbClr val="31394D"/>
                </a:solidFill>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 through badging</a:t>
            </a:r>
            <a:endParaRPr sz="1867" kern="0">
              <a:solidFill>
                <a:srgbClr val="31394D"/>
              </a:solidFill>
              <a:latin typeface="Verdana"/>
              <a:ea typeface="Verdana"/>
              <a:cs typeface="Verdana"/>
              <a:sym typeface="Verdana"/>
            </a:endParaRPr>
          </a:p>
          <a:p>
            <a:pPr>
              <a:lnSpc>
                <a:spcPct val="115000"/>
              </a:lnSpc>
              <a:spcBef>
                <a:spcPts val="1333"/>
              </a:spcBef>
              <a:buClr>
                <a:srgbClr val="000000"/>
              </a:buClr>
            </a:pPr>
            <a:endParaRPr sz="1867" kern="0">
              <a:solidFill>
                <a:srgbClr val="31394D"/>
              </a:solidFill>
              <a:latin typeface="Verdana"/>
              <a:ea typeface="Verdana"/>
              <a:cs typeface="Verdana"/>
              <a:sym typeface="Verdana"/>
            </a:endParaRPr>
          </a:p>
          <a:p>
            <a:pPr marL="609585" indent="-423323">
              <a:lnSpc>
                <a:spcPct val="115000"/>
              </a:lnSpc>
              <a:spcBef>
                <a:spcPts val="1333"/>
              </a:spcBef>
              <a:spcAft>
                <a:spcPts val="1333"/>
              </a:spcAft>
              <a:buClr>
                <a:srgbClr val="31394D"/>
              </a:buClr>
              <a:buSzPts val="1400"/>
              <a:buFont typeface="Verdana"/>
              <a:buChar char="●"/>
            </a:pPr>
            <a:r>
              <a:rPr lang="en-GB" sz="1867" kern="0">
                <a:solidFill>
                  <a:srgbClr val="31394D"/>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L. Develop an </a:t>
            </a:r>
            <a:r>
              <a:rPr lang="en-GB" sz="1867" b="1" kern="0">
                <a:solidFill>
                  <a:srgbClr val="31394D"/>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implementation strategy</a:t>
            </a:r>
            <a:r>
              <a:rPr lang="en-GB" sz="1867" kern="0">
                <a:solidFill>
                  <a:srgbClr val="31394D"/>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 for Catalytic Learning</a:t>
            </a:r>
            <a:endParaRPr sz="1867" kern="0">
              <a:solidFill>
                <a:srgbClr val="31394D"/>
              </a:solidFill>
              <a:latin typeface="Verdana"/>
              <a:ea typeface="Verdana"/>
              <a:cs typeface="Verdana"/>
              <a:sym typeface="Verdana"/>
            </a:endParaRPr>
          </a:p>
        </p:txBody>
      </p:sp>
      <p:pic>
        <p:nvPicPr>
          <p:cNvPr id="183" name="Google Shape;183;p26"/>
          <p:cNvPicPr preferRelativeResize="0"/>
          <p:nvPr/>
        </p:nvPicPr>
        <p:blipFill>
          <a:blip r:embed="rId5">
            <a:alphaModFix/>
          </a:blip>
          <a:stretch>
            <a:fillRect/>
          </a:stretch>
        </p:blipFill>
        <p:spPr>
          <a:xfrm>
            <a:off x="7372400" y="1722333"/>
            <a:ext cx="1971699" cy="1971699"/>
          </a:xfrm>
          <a:prstGeom prst="rect">
            <a:avLst/>
          </a:prstGeom>
          <a:noFill/>
          <a:ln>
            <a:noFill/>
          </a:ln>
        </p:spPr>
      </p:pic>
      <p:pic>
        <p:nvPicPr>
          <p:cNvPr id="184" name="Google Shape;184;p26"/>
          <p:cNvPicPr preferRelativeResize="0"/>
          <p:nvPr/>
        </p:nvPicPr>
        <p:blipFill>
          <a:blip r:embed="rId6">
            <a:alphaModFix/>
          </a:blip>
          <a:stretch>
            <a:fillRect/>
          </a:stretch>
        </p:blipFill>
        <p:spPr>
          <a:xfrm>
            <a:off x="8878133" y="2497268"/>
            <a:ext cx="1886235" cy="1886235"/>
          </a:xfrm>
          <a:prstGeom prst="rect">
            <a:avLst/>
          </a:prstGeom>
          <a:noFill/>
          <a:ln>
            <a:noFill/>
          </a:ln>
        </p:spPr>
      </p:pic>
      <p:pic>
        <p:nvPicPr>
          <p:cNvPr id="185" name="Google Shape;185;p26"/>
          <p:cNvPicPr preferRelativeResize="0"/>
          <p:nvPr/>
        </p:nvPicPr>
        <p:blipFill>
          <a:blip r:embed="rId7">
            <a:alphaModFix/>
          </a:blip>
          <a:stretch>
            <a:fillRect/>
          </a:stretch>
        </p:blipFill>
        <p:spPr>
          <a:xfrm>
            <a:off x="8238433" y="4244233"/>
            <a:ext cx="1971699" cy="1971699"/>
          </a:xfrm>
          <a:prstGeom prst="rect">
            <a:avLst/>
          </a:prstGeom>
          <a:noFill/>
          <a:ln>
            <a:noFill/>
          </a:ln>
        </p:spPr>
      </p:pic>
      <p:sp>
        <p:nvSpPr>
          <p:cNvPr id="186" name="Google Shape;186;p26"/>
          <p:cNvSpPr txBox="1"/>
          <p:nvPr/>
        </p:nvSpPr>
        <p:spPr>
          <a:xfrm>
            <a:off x="7762000" y="4142633"/>
            <a:ext cx="3253600" cy="492402"/>
          </a:xfrm>
          <a:prstGeom prst="rect">
            <a:avLst/>
          </a:prstGeom>
          <a:noFill/>
          <a:ln>
            <a:noFill/>
          </a:ln>
        </p:spPr>
        <p:txBody>
          <a:bodyPr spcFirstLastPara="1" wrap="square" lIns="121900" tIns="121900" rIns="121900" bIns="121900" anchor="t" anchorCtr="0">
            <a:spAutoFit/>
          </a:bodyPr>
          <a:lstStyle/>
          <a:p>
            <a:pPr>
              <a:buClr>
                <a:srgbClr val="000000"/>
              </a:buClr>
              <a:buFont typeface="Arial"/>
              <a:buNone/>
            </a:pPr>
            <a:r>
              <a:rPr lang="en-GB" sz="1600" b="1" kern="0">
                <a:solidFill>
                  <a:srgbClr val="FF9900"/>
                </a:solidFill>
                <a:latin typeface="Verdana"/>
                <a:ea typeface="Verdana"/>
                <a:cs typeface="Verdana"/>
                <a:sym typeface="Verdana"/>
              </a:rPr>
              <a:t>Institutional role (again!)</a:t>
            </a:r>
            <a:endParaRPr sz="1600" b="1" kern="0">
              <a:solidFill>
                <a:srgbClr val="2FA4E7"/>
              </a:solidFill>
              <a:latin typeface="Verdana"/>
              <a:ea typeface="Verdana"/>
              <a:cs typeface="Verdana"/>
              <a:sym typeface="Verdana"/>
            </a:endParaRPr>
          </a:p>
        </p:txBody>
      </p:sp>
      <p:sp>
        <p:nvSpPr>
          <p:cNvPr id="187" name="Google Shape;187;p26"/>
          <p:cNvSpPr txBox="1"/>
          <p:nvPr/>
        </p:nvSpPr>
        <p:spPr>
          <a:xfrm>
            <a:off x="8002100" y="5857600"/>
            <a:ext cx="3253600" cy="492402"/>
          </a:xfrm>
          <a:prstGeom prst="rect">
            <a:avLst/>
          </a:prstGeom>
          <a:noFill/>
          <a:ln>
            <a:noFill/>
          </a:ln>
        </p:spPr>
        <p:txBody>
          <a:bodyPr spcFirstLastPara="1" wrap="square" lIns="121900" tIns="121900" rIns="121900" bIns="121900" anchor="t" anchorCtr="0">
            <a:spAutoFit/>
          </a:bodyPr>
          <a:lstStyle/>
          <a:p>
            <a:pPr>
              <a:buClr>
                <a:srgbClr val="000000"/>
              </a:buClr>
              <a:buFont typeface="Arial"/>
              <a:buNone/>
            </a:pPr>
            <a:r>
              <a:rPr lang="en-GB" sz="1600" b="1" kern="0">
                <a:solidFill>
                  <a:srgbClr val="2FA4E7"/>
                </a:solidFill>
                <a:latin typeface="Verdana"/>
                <a:ea typeface="Verdana"/>
                <a:cs typeface="Verdana"/>
                <a:sym typeface="Verdana"/>
              </a:rPr>
              <a:t>Make learning useful</a:t>
            </a:r>
            <a:endParaRPr sz="1600" b="1" kern="0">
              <a:solidFill>
                <a:srgbClr val="2FA4E7"/>
              </a:solidFill>
              <a:latin typeface="Verdana"/>
              <a:ea typeface="Verdana"/>
              <a:cs typeface="Verdana"/>
              <a:sym typeface="Verdana"/>
            </a:endParaRPr>
          </a:p>
        </p:txBody>
      </p:sp>
    </p:spTree>
    <p:extLst>
      <p:ext uri="{BB962C8B-B14F-4D97-AF65-F5344CB8AC3E}">
        <p14:creationId xmlns:p14="http://schemas.microsoft.com/office/powerpoint/2010/main" val="3668538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27"/>
          <p:cNvPicPr preferRelativeResize="0"/>
          <p:nvPr/>
        </p:nvPicPr>
        <p:blipFill>
          <a:blip r:embed="rId3">
            <a:alphaModFix/>
          </a:blip>
          <a:stretch>
            <a:fillRect/>
          </a:stretch>
        </p:blipFill>
        <p:spPr>
          <a:xfrm>
            <a:off x="7997168" y="3196568"/>
            <a:ext cx="2645433" cy="2645433"/>
          </a:xfrm>
          <a:prstGeom prst="rect">
            <a:avLst/>
          </a:prstGeom>
          <a:noFill/>
          <a:ln>
            <a:noFill/>
          </a:ln>
        </p:spPr>
      </p:pic>
      <p:sp>
        <p:nvSpPr>
          <p:cNvPr id="193" name="Google Shape;193;p27"/>
          <p:cNvSpPr txBox="1">
            <a:spLocks noGrp="1"/>
          </p:cNvSpPr>
          <p:nvPr>
            <p:ph type="title"/>
          </p:nvPr>
        </p:nvSpPr>
        <p:spPr>
          <a:xfrm>
            <a:off x="415633" y="667900"/>
            <a:ext cx="11360800" cy="831600"/>
          </a:xfrm>
          <a:prstGeom prst="rect">
            <a:avLst/>
          </a:prstGeom>
        </p:spPr>
        <p:txBody>
          <a:bodyPr spcFirstLastPara="1" wrap="square" lIns="121900" tIns="121900" rIns="121900" bIns="121900" anchor="t" anchorCtr="0">
            <a:normAutofit/>
          </a:bodyPr>
          <a:lstStyle/>
          <a:p>
            <a:r>
              <a:rPr lang="en-GB"/>
              <a:t>Recommendations (5)</a:t>
            </a:r>
            <a:endParaRPr/>
          </a:p>
        </p:txBody>
      </p:sp>
      <p:sp>
        <p:nvSpPr>
          <p:cNvPr id="194" name="Google Shape;194;p27"/>
          <p:cNvSpPr txBox="1"/>
          <p:nvPr/>
        </p:nvSpPr>
        <p:spPr>
          <a:xfrm>
            <a:off x="415633" y="2410867"/>
            <a:ext cx="7064000" cy="2651839"/>
          </a:xfrm>
          <a:prstGeom prst="rect">
            <a:avLst/>
          </a:prstGeom>
          <a:noFill/>
          <a:ln>
            <a:noFill/>
          </a:ln>
        </p:spPr>
        <p:txBody>
          <a:bodyPr spcFirstLastPara="1" wrap="square" lIns="121900" tIns="121900" rIns="121900" bIns="121900" anchor="t" anchorCtr="0">
            <a:spAutoFit/>
          </a:bodyPr>
          <a:lstStyle/>
          <a:p>
            <a:pPr marL="609585" indent="-423323">
              <a:lnSpc>
                <a:spcPct val="115000"/>
              </a:lnSpc>
              <a:buClr>
                <a:srgbClr val="31394D"/>
              </a:buClr>
              <a:buSzPts val="1400"/>
              <a:buFont typeface="Verdana"/>
              <a:buChar char="●"/>
            </a:pPr>
            <a:r>
              <a:rPr lang="en-GB" sz="1867" kern="0">
                <a:solidFill>
                  <a:srgbClr val="31394D"/>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M. Support </a:t>
            </a:r>
            <a:r>
              <a:rPr lang="en-GB" sz="1867" b="1" kern="0">
                <a:solidFill>
                  <a:srgbClr val="31394D"/>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integration of diagnostic assessment</a:t>
            </a:r>
            <a:r>
              <a:rPr lang="en-GB" sz="1867" kern="0">
                <a:solidFill>
                  <a:srgbClr val="31394D"/>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 into short-format training</a:t>
            </a:r>
            <a:endParaRPr sz="1867" kern="0">
              <a:solidFill>
                <a:srgbClr val="31394D"/>
              </a:solidFill>
              <a:latin typeface="Verdana"/>
              <a:ea typeface="Verdana"/>
              <a:cs typeface="Verdana"/>
              <a:sym typeface="Verdana"/>
            </a:endParaRPr>
          </a:p>
          <a:p>
            <a:pPr marL="609585">
              <a:lnSpc>
                <a:spcPct val="115000"/>
              </a:lnSpc>
              <a:spcBef>
                <a:spcPts val="1067"/>
              </a:spcBef>
              <a:buClr>
                <a:srgbClr val="000000"/>
              </a:buClr>
            </a:pPr>
            <a:endParaRPr sz="1867" kern="0">
              <a:solidFill>
                <a:srgbClr val="31394D"/>
              </a:solidFill>
              <a:latin typeface="Verdana"/>
              <a:ea typeface="Verdana"/>
              <a:cs typeface="Verdana"/>
              <a:sym typeface="Verdana"/>
            </a:endParaRPr>
          </a:p>
          <a:p>
            <a:pPr marL="609585">
              <a:lnSpc>
                <a:spcPct val="115000"/>
              </a:lnSpc>
              <a:spcBef>
                <a:spcPts val="1067"/>
              </a:spcBef>
              <a:buClr>
                <a:srgbClr val="000000"/>
              </a:buClr>
            </a:pPr>
            <a:endParaRPr sz="1867" kern="0">
              <a:solidFill>
                <a:srgbClr val="31394D"/>
              </a:solidFill>
              <a:latin typeface="Verdana"/>
              <a:ea typeface="Verdana"/>
              <a:cs typeface="Verdana"/>
              <a:sym typeface="Verdana"/>
            </a:endParaRPr>
          </a:p>
          <a:p>
            <a:pPr marL="609585" indent="-423323">
              <a:lnSpc>
                <a:spcPct val="115000"/>
              </a:lnSpc>
              <a:spcBef>
                <a:spcPts val="1067"/>
              </a:spcBef>
              <a:buClr>
                <a:srgbClr val="31394D"/>
              </a:buClr>
              <a:buSzPts val="1400"/>
              <a:buFont typeface="Verdana"/>
              <a:buChar char="●"/>
            </a:pPr>
            <a:r>
              <a:rPr lang="en-GB" sz="1867" kern="0">
                <a:solidFill>
                  <a:srgbClr val="31394D"/>
                </a:solidFill>
                <a:uFill>
                  <a:noFill/>
                </a:uFill>
                <a:latin typeface="Verdana"/>
                <a:ea typeface="Verdana"/>
                <a:cs typeface="Verdana"/>
                <a:sym typeface="Verdana"/>
                <a:hlinkClick r:id="rId5">
                  <a:extLst>
                    <a:ext uri="{A12FA001-AC4F-418D-AE19-62706E023703}">
                      <ahyp:hlinkClr xmlns:ahyp="http://schemas.microsoft.com/office/drawing/2018/hyperlinkcolor" val="tx"/>
                    </a:ext>
                  </a:extLst>
                </a:hlinkClick>
              </a:rPr>
              <a:t>N. Encourage </a:t>
            </a:r>
            <a:r>
              <a:rPr lang="en-GB" sz="1867" b="1" kern="0">
                <a:solidFill>
                  <a:srgbClr val="31394D"/>
                </a:solidFill>
                <a:uFill>
                  <a:noFill/>
                </a:uFill>
                <a:latin typeface="Verdana"/>
                <a:ea typeface="Verdana"/>
                <a:cs typeface="Verdana"/>
                <a:sym typeface="Verdana"/>
                <a:hlinkClick r:id="rId5">
                  <a:extLst>
                    <a:ext uri="{A12FA001-AC4F-418D-AE19-62706E023703}">
                      <ahyp:hlinkClr xmlns:ahyp="http://schemas.microsoft.com/office/drawing/2018/hyperlinkcolor" val="tx"/>
                    </a:ext>
                  </a:extLst>
                </a:hlinkClick>
              </a:rPr>
              <a:t>evidence-based guidance</a:t>
            </a:r>
            <a:r>
              <a:rPr lang="en-GB" sz="1867" kern="0">
                <a:solidFill>
                  <a:srgbClr val="31394D"/>
                </a:solidFill>
                <a:uFill>
                  <a:noFill/>
                </a:uFill>
                <a:latin typeface="Verdana"/>
                <a:ea typeface="Verdana"/>
                <a:cs typeface="Verdana"/>
                <a:sym typeface="Verdana"/>
                <a:hlinkClick r:id="rId5">
                  <a:extLst>
                    <a:ext uri="{A12FA001-AC4F-418D-AE19-62706E023703}">
                      <ahyp:hlinkClr xmlns:ahyp="http://schemas.microsoft.com/office/drawing/2018/hyperlinkcolor" val="tx"/>
                    </a:ext>
                  </a:extLst>
                </a:hlinkClick>
              </a:rPr>
              <a:t> to support career-spanning learning</a:t>
            </a:r>
            <a:endParaRPr sz="1867" kern="0">
              <a:solidFill>
                <a:srgbClr val="000000"/>
              </a:solidFill>
              <a:cs typeface="Arial"/>
              <a:sym typeface="Arial"/>
            </a:endParaRPr>
          </a:p>
        </p:txBody>
      </p:sp>
      <p:sp>
        <p:nvSpPr>
          <p:cNvPr id="195" name="Google Shape;195;p27"/>
          <p:cNvSpPr txBox="1"/>
          <p:nvPr/>
        </p:nvSpPr>
        <p:spPr>
          <a:xfrm>
            <a:off x="7648467" y="3343801"/>
            <a:ext cx="3253600" cy="2954615"/>
          </a:xfrm>
          <a:prstGeom prst="rect">
            <a:avLst/>
          </a:prstGeom>
          <a:noFill/>
          <a:ln>
            <a:noFill/>
          </a:ln>
        </p:spPr>
        <p:txBody>
          <a:bodyPr spcFirstLastPara="1" wrap="square" lIns="121900" tIns="121900" rIns="121900" bIns="121900" anchor="t" anchorCtr="0">
            <a:spAutoFit/>
          </a:bodyPr>
          <a:lstStyle/>
          <a:p>
            <a:pPr algn="ctr">
              <a:buClr>
                <a:srgbClr val="000000"/>
              </a:buClr>
              <a:buFont typeface="Arial"/>
              <a:buNone/>
            </a:pPr>
            <a:r>
              <a:rPr lang="en-GB" sz="1600" b="1" kern="0">
                <a:solidFill>
                  <a:srgbClr val="2FA4E7"/>
                </a:solidFill>
                <a:latin typeface="Verdana"/>
                <a:ea typeface="Verdana"/>
                <a:cs typeface="Verdana"/>
                <a:sym typeface="Verdana"/>
              </a:rPr>
              <a:t>Feedback</a:t>
            </a:r>
            <a:endParaRPr sz="1600" b="1" kern="0">
              <a:solidFill>
                <a:srgbClr val="2FA4E7"/>
              </a:solidFill>
              <a:latin typeface="Verdana"/>
              <a:ea typeface="Verdana"/>
              <a:cs typeface="Verdana"/>
              <a:sym typeface="Verdana"/>
            </a:endParaRPr>
          </a:p>
          <a:p>
            <a:pPr algn="ctr">
              <a:buClr>
                <a:srgbClr val="000000"/>
              </a:buClr>
              <a:buFont typeface="Arial"/>
              <a:buNone/>
            </a:pPr>
            <a:endParaRPr sz="1600" b="1" kern="0">
              <a:solidFill>
                <a:srgbClr val="2FA4E7"/>
              </a:solidFill>
              <a:latin typeface="Verdana"/>
              <a:ea typeface="Verdana"/>
              <a:cs typeface="Verdana"/>
              <a:sym typeface="Verdana"/>
            </a:endParaRPr>
          </a:p>
          <a:p>
            <a:pPr algn="ctr">
              <a:buClr>
                <a:srgbClr val="000000"/>
              </a:buClr>
              <a:buFont typeface="Arial"/>
              <a:buNone/>
            </a:pPr>
            <a:endParaRPr sz="1600" b="1" kern="0">
              <a:solidFill>
                <a:srgbClr val="2FA4E7"/>
              </a:solidFill>
              <a:latin typeface="Verdana"/>
              <a:ea typeface="Verdana"/>
              <a:cs typeface="Verdana"/>
              <a:sym typeface="Verdana"/>
            </a:endParaRPr>
          </a:p>
          <a:p>
            <a:pPr algn="ctr">
              <a:buClr>
                <a:srgbClr val="000000"/>
              </a:buClr>
              <a:buFont typeface="Arial"/>
              <a:buNone/>
            </a:pPr>
            <a:endParaRPr sz="1600" b="1" kern="0">
              <a:solidFill>
                <a:srgbClr val="2FA4E7"/>
              </a:solidFill>
              <a:latin typeface="Verdana"/>
              <a:ea typeface="Verdana"/>
              <a:cs typeface="Verdana"/>
              <a:sym typeface="Verdana"/>
            </a:endParaRPr>
          </a:p>
          <a:p>
            <a:pPr>
              <a:buClr>
                <a:srgbClr val="000000"/>
              </a:buClr>
              <a:buFont typeface="Arial"/>
              <a:buNone/>
            </a:pPr>
            <a:endParaRPr sz="1600" b="1" kern="0">
              <a:solidFill>
                <a:srgbClr val="2FA4E7"/>
              </a:solidFill>
              <a:latin typeface="Verdana"/>
              <a:ea typeface="Verdana"/>
              <a:cs typeface="Verdana"/>
              <a:sym typeface="Verdana"/>
            </a:endParaRPr>
          </a:p>
          <a:p>
            <a:pPr algn="ctr">
              <a:buClr>
                <a:srgbClr val="000000"/>
              </a:buClr>
              <a:buFont typeface="Arial"/>
              <a:buNone/>
            </a:pPr>
            <a:endParaRPr sz="1600" b="1" kern="0">
              <a:solidFill>
                <a:srgbClr val="2FA4E7"/>
              </a:solidFill>
              <a:latin typeface="Verdana"/>
              <a:ea typeface="Verdana"/>
              <a:cs typeface="Verdana"/>
              <a:sym typeface="Verdana"/>
            </a:endParaRPr>
          </a:p>
          <a:p>
            <a:pPr algn="ctr">
              <a:buClr>
                <a:srgbClr val="000000"/>
              </a:buClr>
              <a:buFont typeface="Arial"/>
              <a:buNone/>
            </a:pPr>
            <a:endParaRPr sz="1600" b="1" kern="0">
              <a:solidFill>
                <a:srgbClr val="2FA4E7"/>
              </a:solidFill>
              <a:latin typeface="Verdana"/>
              <a:ea typeface="Verdana"/>
              <a:cs typeface="Verdana"/>
              <a:sym typeface="Verdana"/>
            </a:endParaRPr>
          </a:p>
          <a:p>
            <a:pPr algn="ctr">
              <a:buClr>
                <a:srgbClr val="000000"/>
              </a:buClr>
              <a:buFont typeface="Arial"/>
              <a:buNone/>
            </a:pPr>
            <a:endParaRPr sz="1600" b="1" kern="0">
              <a:solidFill>
                <a:srgbClr val="2FA4E7"/>
              </a:solidFill>
              <a:latin typeface="Verdana"/>
              <a:ea typeface="Verdana"/>
              <a:cs typeface="Verdana"/>
              <a:sym typeface="Verdana"/>
            </a:endParaRPr>
          </a:p>
          <a:p>
            <a:pPr algn="ctr">
              <a:buClr>
                <a:srgbClr val="000000"/>
              </a:buClr>
              <a:buFont typeface="Arial"/>
              <a:buNone/>
            </a:pPr>
            <a:r>
              <a:rPr lang="en-GB" sz="1600" b="1" kern="0">
                <a:solidFill>
                  <a:srgbClr val="2FA4E7"/>
                </a:solidFill>
                <a:latin typeface="Verdana"/>
                <a:ea typeface="Verdana"/>
                <a:cs typeface="Verdana"/>
                <a:sym typeface="Verdana"/>
              </a:rPr>
              <a:t>Best evidence</a:t>
            </a:r>
            <a:endParaRPr sz="1600" b="1" kern="0">
              <a:solidFill>
                <a:srgbClr val="2FA4E7"/>
              </a:solidFill>
              <a:latin typeface="Verdana"/>
              <a:ea typeface="Verdana"/>
              <a:cs typeface="Verdana"/>
              <a:sym typeface="Verdana"/>
            </a:endParaRPr>
          </a:p>
          <a:p>
            <a:pPr>
              <a:buClr>
                <a:srgbClr val="000000"/>
              </a:buClr>
              <a:buFont typeface="Arial"/>
              <a:buNone/>
            </a:pPr>
            <a:endParaRPr sz="1600" b="1" kern="0">
              <a:solidFill>
                <a:srgbClr val="2FA4E7"/>
              </a:solidFill>
              <a:latin typeface="Verdana"/>
              <a:ea typeface="Verdana"/>
              <a:cs typeface="Verdana"/>
              <a:sym typeface="Verdana"/>
            </a:endParaRPr>
          </a:p>
          <a:p>
            <a:pPr>
              <a:buClr>
                <a:srgbClr val="000000"/>
              </a:buClr>
              <a:buFont typeface="Arial"/>
              <a:buNone/>
            </a:pPr>
            <a:endParaRPr sz="1600" b="1" kern="0">
              <a:solidFill>
                <a:srgbClr val="2FA4E7"/>
              </a:solidFill>
              <a:latin typeface="Verdana"/>
              <a:ea typeface="Verdana"/>
              <a:cs typeface="Verdana"/>
              <a:sym typeface="Verdana"/>
            </a:endParaRPr>
          </a:p>
        </p:txBody>
      </p:sp>
      <p:pic>
        <p:nvPicPr>
          <p:cNvPr id="196" name="Google Shape;196;p27"/>
          <p:cNvPicPr preferRelativeResize="0"/>
          <p:nvPr/>
        </p:nvPicPr>
        <p:blipFill>
          <a:blip r:embed="rId6">
            <a:alphaModFix/>
          </a:blip>
          <a:stretch>
            <a:fillRect/>
          </a:stretch>
        </p:blipFill>
        <p:spPr>
          <a:xfrm>
            <a:off x="8041200" y="1484434"/>
            <a:ext cx="2560133" cy="2560133"/>
          </a:xfrm>
          <a:prstGeom prst="rect">
            <a:avLst/>
          </a:prstGeom>
          <a:noFill/>
          <a:ln>
            <a:noFill/>
          </a:ln>
        </p:spPr>
      </p:pic>
    </p:spTree>
    <p:extLst>
      <p:ext uri="{BB962C8B-B14F-4D97-AF65-F5344CB8AC3E}">
        <p14:creationId xmlns:p14="http://schemas.microsoft.com/office/powerpoint/2010/main" val="1624202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8"/>
          <p:cNvSpPr txBox="1">
            <a:spLocks noGrp="1"/>
          </p:cNvSpPr>
          <p:nvPr>
            <p:ph type="title"/>
          </p:nvPr>
        </p:nvSpPr>
        <p:spPr>
          <a:xfrm>
            <a:off x="415600" y="414833"/>
            <a:ext cx="11360800" cy="3578000"/>
          </a:xfrm>
          <a:prstGeom prst="rect">
            <a:avLst/>
          </a:prstGeom>
        </p:spPr>
        <p:txBody>
          <a:bodyPr spcFirstLastPara="1" wrap="square" lIns="121900" tIns="121900" rIns="121900" bIns="121900" anchor="t" anchorCtr="0">
            <a:normAutofit/>
          </a:bodyPr>
          <a:lstStyle/>
          <a:p>
            <a:r>
              <a:rPr lang="en-GB" sz="2667" u="sng"/>
              <a:t>My personal summary</a:t>
            </a:r>
            <a:endParaRPr sz="2667" u="sng"/>
          </a:p>
          <a:p>
            <a:endParaRPr sz="2667"/>
          </a:p>
          <a:p>
            <a:pPr marL="609585" indent="-474121">
              <a:buSzPts val="2000"/>
              <a:buChar char="●"/>
            </a:pPr>
            <a:r>
              <a:rPr lang="en-GB" sz="2667"/>
              <a:t>Essential </a:t>
            </a:r>
            <a:r>
              <a:rPr lang="en-GB" sz="2667" b="1"/>
              <a:t>role of the institution</a:t>
            </a:r>
            <a:r>
              <a:rPr lang="en-GB" sz="2667"/>
              <a:t> to facilitate this process</a:t>
            </a:r>
            <a:endParaRPr sz="2667"/>
          </a:p>
          <a:p>
            <a:pPr marL="609585" indent="-474121">
              <a:buSzPts val="2000"/>
              <a:buChar char="●"/>
            </a:pPr>
            <a:r>
              <a:rPr lang="en-GB" sz="2667"/>
              <a:t>Assess what makes learning </a:t>
            </a:r>
            <a:r>
              <a:rPr lang="en-GB" sz="2667" b="1"/>
              <a:t>effective and inclusive</a:t>
            </a:r>
            <a:endParaRPr sz="2667" b="1"/>
          </a:p>
        </p:txBody>
      </p:sp>
      <p:pic>
        <p:nvPicPr>
          <p:cNvPr id="202" name="Google Shape;202;p28"/>
          <p:cNvPicPr preferRelativeResize="0"/>
          <p:nvPr/>
        </p:nvPicPr>
        <p:blipFill>
          <a:blip r:embed="rId3">
            <a:alphaModFix/>
          </a:blip>
          <a:stretch>
            <a:fillRect/>
          </a:stretch>
        </p:blipFill>
        <p:spPr>
          <a:xfrm>
            <a:off x="5583901" y="4087267"/>
            <a:ext cx="2037868" cy="2037868"/>
          </a:xfrm>
          <a:prstGeom prst="rect">
            <a:avLst/>
          </a:prstGeom>
          <a:noFill/>
          <a:ln>
            <a:noFill/>
          </a:ln>
        </p:spPr>
      </p:pic>
      <p:pic>
        <p:nvPicPr>
          <p:cNvPr id="203" name="Google Shape;203;p28"/>
          <p:cNvPicPr preferRelativeResize="0"/>
          <p:nvPr/>
        </p:nvPicPr>
        <p:blipFill>
          <a:blip r:embed="rId4">
            <a:alphaModFix/>
          </a:blip>
          <a:stretch>
            <a:fillRect/>
          </a:stretch>
        </p:blipFill>
        <p:spPr>
          <a:xfrm>
            <a:off x="3542701" y="2620767"/>
            <a:ext cx="1800068" cy="1800068"/>
          </a:xfrm>
          <a:prstGeom prst="rect">
            <a:avLst/>
          </a:prstGeom>
          <a:noFill/>
          <a:ln>
            <a:noFill/>
          </a:ln>
        </p:spPr>
      </p:pic>
    </p:spTree>
    <p:extLst>
      <p:ext uri="{BB962C8B-B14F-4D97-AF65-F5344CB8AC3E}">
        <p14:creationId xmlns:p14="http://schemas.microsoft.com/office/powerpoint/2010/main" val="1849644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
          <p:cNvSpPr txBox="1">
            <a:spLocks noGrp="1"/>
          </p:cNvSpPr>
          <p:nvPr>
            <p:ph type="ctrTitle"/>
          </p:nvPr>
        </p:nvSpPr>
        <p:spPr>
          <a:xfrm>
            <a:off x="1948114" y="1699022"/>
            <a:ext cx="7576887" cy="1790700"/>
          </a:xfrm>
          <a:prstGeom prst="rect">
            <a:avLst/>
          </a:prstGeom>
          <a:noFill/>
          <a:ln>
            <a:noFill/>
          </a:ln>
        </p:spPr>
        <p:txBody>
          <a:bodyPr spcFirstLastPara="1" wrap="square" lIns="68569" tIns="34275" rIns="68569" bIns="34275" anchor="b" anchorCtr="0">
            <a:normAutofit/>
          </a:bodyPr>
          <a:lstStyle/>
          <a:p>
            <a:r>
              <a:rPr lang="en-GB"/>
              <a:t>Introduction to pedagogy and training design</a:t>
            </a:r>
            <a:endParaRPr/>
          </a:p>
        </p:txBody>
      </p:sp>
      <p:sp>
        <p:nvSpPr>
          <p:cNvPr id="91" name="Google Shape;91;p1"/>
          <p:cNvSpPr txBox="1">
            <a:spLocks noGrp="1"/>
          </p:cNvSpPr>
          <p:nvPr>
            <p:ph type="subTitle" idx="1"/>
          </p:nvPr>
        </p:nvSpPr>
        <p:spPr>
          <a:xfrm>
            <a:off x="1956408" y="3743589"/>
            <a:ext cx="7576887" cy="1241822"/>
          </a:xfrm>
          <a:prstGeom prst="rect">
            <a:avLst/>
          </a:prstGeom>
          <a:noFill/>
          <a:ln>
            <a:noFill/>
          </a:ln>
        </p:spPr>
        <p:txBody>
          <a:bodyPr spcFirstLastPara="1" wrap="square" lIns="68569" tIns="34275" rIns="68569" bIns="34275" anchor="t" anchorCtr="0">
            <a:normAutofit/>
          </a:bodyPr>
          <a:lstStyle/>
          <a:p>
            <a:pPr marL="0" indent="0">
              <a:lnSpc>
                <a:spcPct val="80000"/>
              </a:lnSpc>
            </a:pPr>
            <a:r>
              <a:rPr lang="en-GB"/>
              <a:t>Adapted from the EOSC Synergy Train the Online Trainer course</a:t>
            </a:r>
            <a:endParaRPr/>
          </a:p>
          <a:p>
            <a:pPr marL="0" indent="0">
              <a:lnSpc>
                <a:spcPct val="80000"/>
              </a:lnSpc>
            </a:pPr>
            <a:r>
              <a:rPr lang="en-GB"/>
              <a:t>Helen Clare, Jisc &amp; Linas Cepinskas, DANS</a:t>
            </a:r>
            <a:endParaRPr/>
          </a:p>
        </p:txBody>
      </p:sp>
      <p:pic>
        <p:nvPicPr>
          <p:cNvPr id="92" name="Google Shape;92;p1" descr="bifi.png"/>
          <p:cNvPicPr preferRelativeResize="0"/>
          <p:nvPr/>
        </p:nvPicPr>
        <p:blipFill rotWithShape="1">
          <a:blip r:embed="rId3">
            <a:alphaModFix/>
          </a:blip>
          <a:srcRect/>
          <a:stretch/>
        </p:blipFill>
        <p:spPr>
          <a:xfrm>
            <a:off x="9577729" y="4869657"/>
            <a:ext cx="1303784" cy="579460"/>
          </a:xfrm>
          <a:prstGeom prst="rect">
            <a:avLst/>
          </a:prstGeom>
          <a:noFill/>
          <a:ln>
            <a:noFill/>
          </a:ln>
        </p:spPr>
      </p:pic>
      <p:pic>
        <p:nvPicPr>
          <p:cNvPr id="93" name="Google Shape;93;p1" descr="CSIC_logo_trans.tif"/>
          <p:cNvPicPr preferRelativeResize="0"/>
          <p:nvPr/>
        </p:nvPicPr>
        <p:blipFill rotWithShape="1">
          <a:blip r:embed="rId4">
            <a:alphaModFix/>
          </a:blip>
          <a:srcRect/>
          <a:stretch/>
        </p:blipFill>
        <p:spPr>
          <a:xfrm>
            <a:off x="5504682" y="5571847"/>
            <a:ext cx="1391013" cy="421946"/>
          </a:xfrm>
          <a:prstGeom prst="rect">
            <a:avLst/>
          </a:prstGeom>
          <a:noFill/>
          <a:ln>
            <a:noFill/>
          </a:ln>
        </p:spPr>
      </p:pic>
      <p:pic>
        <p:nvPicPr>
          <p:cNvPr id="94" name="Google Shape;94;p1" descr="lip.png"/>
          <p:cNvPicPr preferRelativeResize="0"/>
          <p:nvPr/>
        </p:nvPicPr>
        <p:blipFill rotWithShape="1">
          <a:blip r:embed="rId5">
            <a:alphaModFix/>
          </a:blip>
          <a:srcRect/>
          <a:stretch/>
        </p:blipFill>
        <p:spPr>
          <a:xfrm>
            <a:off x="7186988" y="5571847"/>
            <a:ext cx="548640" cy="370332"/>
          </a:xfrm>
          <a:prstGeom prst="rect">
            <a:avLst/>
          </a:prstGeom>
          <a:noFill/>
          <a:ln>
            <a:noFill/>
          </a:ln>
        </p:spPr>
      </p:pic>
      <p:pic>
        <p:nvPicPr>
          <p:cNvPr id="95" name="Google Shape;95;p1" descr="incd.png"/>
          <p:cNvPicPr preferRelativeResize="0"/>
          <p:nvPr/>
        </p:nvPicPr>
        <p:blipFill rotWithShape="1">
          <a:blip r:embed="rId6">
            <a:alphaModFix/>
          </a:blip>
          <a:srcRect r="44309"/>
          <a:stretch/>
        </p:blipFill>
        <p:spPr>
          <a:xfrm>
            <a:off x="9231746" y="4892847"/>
            <a:ext cx="608867" cy="550039"/>
          </a:xfrm>
          <a:prstGeom prst="rect">
            <a:avLst/>
          </a:prstGeom>
          <a:noFill/>
          <a:ln>
            <a:noFill/>
          </a:ln>
        </p:spPr>
      </p:pic>
      <p:pic>
        <p:nvPicPr>
          <p:cNvPr id="96" name="Google Shape;96;p1" descr="jisc.png"/>
          <p:cNvPicPr preferRelativeResize="0"/>
          <p:nvPr/>
        </p:nvPicPr>
        <p:blipFill rotWithShape="1">
          <a:blip r:embed="rId7">
            <a:alphaModFix/>
          </a:blip>
          <a:srcRect/>
          <a:stretch/>
        </p:blipFill>
        <p:spPr>
          <a:xfrm>
            <a:off x="8669290" y="4921717"/>
            <a:ext cx="486572" cy="492296"/>
          </a:xfrm>
          <a:prstGeom prst="rect">
            <a:avLst/>
          </a:prstGeom>
          <a:noFill/>
          <a:ln>
            <a:noFill/>
          </a:ln>
        </p:spPr>
      </p:pic>
      <p:pic>
        <p:nvPicPr>
          <p:cNvPr id="97" name="Google Shape;97;p1" descr="psnc.png"/>
          <p:cNvPicPr preferRelativeResize="0"/>
          <p:nvPr/>
        </p:nvPicPr>
        <p:blipFill rotWithShape="1">
          <a:blip r:embed="rId8">
            <a:alphaModFix/>
          </a:blip>
          <a:srcRect/>
          <a:stretch/>
        </p:blipFill>
        <p:spPr>
          <a:xfrm>
            <a:off x="7319847" y="4946030"/>
            <a:ext cx="1162745" cy="443675"/>
          </a:xfrm>
          <a:prstGeom prst="rect">
            <a:avLst/>
          </a:prstGeom>
          <a:noFill/>
          <a:ln>
            <a:noFill/>
          </a:ln>
        </p:spPr>
      </p:pic>
      <p:pic>
        <p:nvPicPr>
          <p:cNvPr id="98" name="Google Shape;98;p1" descr="cesnet.png"/>
          <p:cNvPicPr preferRelativeResize="0"/>
          <p:nvPr/>
        </p:nvPicPr>
        <p:blipFill rotWithShape="1">
          <a:blip r:embed="rId9">
            <a:alphaModFix/>
          </a:blip>
          <a:srcRect/>
          <a:stretch/>
        </p:blipFill>
        <p:spPr>
          <a:xfrm>
            <a:off x="9216655" y="5497109"/>
            <a:ext cx="1022475" cy="563942"/>
          </a:xfrm>
          <a:prstGeom prst="rect">
            <a:avLst/>
          </a:prstGeom>
          <a:noFill/>
          <a:ln>
            <a:noFill/>
          </a:ln>
        </p:spPr>
      </p:pic>
      <p:pic>
        <p:nvPicPr>
          <p:cNvPr id="99" name="Google Shape;99;p1" descr="dans.png"/>
          <p:cNvPicPr preferRelativeResize="0"/>
          <p:nvPr/>
        </p:nvPicPr>
        <p:blipFill rotWithShape="1">
          <a:blip r:embed="rId10">
            <a:alphaModFix/>
          </a:blip>
          <a:srcRect/>
          <a:stretch/>
        </p:blipFill>
        <p:spPr>
          <a:xfrm>
            <a:off x="8026922" y="5556544"/>
            <a:ext cx="1162745" cy="445070"/>
          </a:xfrm>
          <a:prstGeom prst="rect">
            <a:avLst/>
          </a:prstGeom>
          <a:noFill/>
          <a:ln>
            <a:noFill/>
          </a:ln>
        </p:spPr>
      </p:pic>
      <p:pic>
        <p:nvPicPr>
          <p:cNvPr id="100" name="Google Shape;100;p1" descr="kit.png"/>
          <p:cNvPicPr preferRelativeResize="0"/>
          <p:nvPr/>
        </p:nvPicPr>
        <p:blipFill rotWithShape="1">
          <a:blip r:embed="rId11">
            <a:alphaModFix/>
          </a:blip>
          <a:srcRect/>
          <a:stretch/>
        </p:blipFill>
        <p:spPr>
          <a:xfrm>
            <a:off x="3142139" y="5600601"/>
            <a:ext cx="781812" cy="393192"/>
          </a:xfrm>
          <a:prstGeom prst="rect">
            <a:avLst/>
          </a:prstGeom>
          <a:noFill/>
          <a:ln>
            <a:noFill/>
          </a:ln>
        </p:spPr>
      </p:pic>
      <p:pic>
        <p:nvPicPr>
          <p:cNvPr id="101" name="Google Shape;101;p1" descr="upv.png"/>
          <p:cNvPicPr preferRelativeResize="0"/>
          <p:nvPr/>
        </p:nvPicPr>
        <p:blipFill rotWithShape="1">
          <a:blip r:embed="rId12">
            <a:alphaModFix/>
          </a:blip>
          <a:srcRect/>
          <a:stretch/>
        </p:blipFill>
        <p:spPr>
          <a:xfrm>
            <a:off x="4146594" y="5571847"/>
            <a:ext cx="1110996" cy="370332"/>
          </a:xfrm>
          <a:prstGeom prst="rect">
            <a:avLst/>
          </a:prstGeom>
          <a:noFill/>
          <a:ln>
            <a:noFill/>
          </a:ln>
        </p:spPr>
      </p:pic>
      <p:sp>
        <p:nvSpPr>
          <p:cNvPr id="102" name="Google Shape;102;p1"/>
          <p:cNvSpPr txBox="1"/>
          <p:nvPr/>
        </p:nvSpPr>
        <p:spPr>
          <a:xfrm>
            <a:off x="1722498" y="5041910"/>
            <a:ext cx="4848195" cy="373918"/>
          </a:xfrm>
          <a:prstGeom prst="rect">
            <a:avLst/>
          </a:prstGeom>
          <a:noFill/>
          <a:ln>
            <a:noFill/>
          </a:ln>
        </p:spPr>
        <p:txBody>
          <a:bodyPr spcFirstLastPara="1" wrap="square" lIns="68569" tIns="34275" rIns="68569" bIns="34275" anchor="t" anchorCtr="0">
            <a:spAutoFit/>
          </a:bodyPr>
          <a:lstStyle/>
          <a:p>
            <a:pPr marL="685800" marR="871538">
              <a:lnSpc>
                <a:spcPct val="120000"/>
              </a:lnSpc>
              <a:buClr>
                <a:srgbClr val="000000"/>
              </a:buClr>
              <a:buSzPts val="800"/>
            </a:pPr>
            <a:r>
              <a:rPr lang="en-GB" sz="825" kern="0">
                <a:solidFill>
                  <a:srgbClr val="FFFFFF"/>
                </a:solidFill>
                <a:latin typeface="Calibri"/>
                <a:ea typeface="Calibri"/>
                <a:cs typeface="Calibri"/>
                <a:sym typeface="Calibri"/>
              </a:rPr>
              <a:t>EOSC-SYNERGY receives funding from the European Union’s Horizon 2020 research and innovation programme under grant agreement No. 857647</a:t>
            </a:r>
            <a:endParaRPr kern="0">
              <a:solidFill>
                <a:srgbClr val="FFFFFF"/>
              </a:solidFill>
              <a:ea typeface="Arial"/>
              <a:cs typeface="Arial"/>
              <a:sym typeface="Arial"/>
            </a:endParaRPr>
          </a:p>
        </p:txBody>
      </p:sp>
      <p:pic>
        <p:nvPicPr>
          <p:cNvPr id="103" name="Google Shape;103;p1"/>
          <p:cNvPicPr preferRelativeResize="0"/>
          <p:nvPr/>
        </p:nvPicPr>
        <p:blipFill rotWithShape="1">
          <a:blip r:embed="rId13">
            <a:alphaModFix/>
          </a:blip>
          <a:srcRect/>
          <a:stretch/>
        </p:blipFill>
        <p:spPr>
          <a:xfrm>
            <a:off x="1962380" y="5082311"/>
            <a:ext cx="443044" cy="287813"/>
          </a:xfrm>
          <a:prstGeom prst="rect">
            <a:avLst/>
          </a:prstGeom>
          <a:noFill/>
          <a:ln>
            <a:noFill/>
          </a:ln>
        </p:spPr>
      </p:pic>
      <p:pic>
        <p:nvPicPr>
          <p:cNvPr id="104" name="Google Shape;104;p1"/>
          <p:cNvPicPr preferRelativeResize="0"/>
          <p:nvPr/>
        </p:nvPicPr>
        <p:blipFill rotWithShape="1">
          <a:blip r:embed="rId14">
            <a:alphaModFix/>
          </a:blip>
          <a:srcRect/>
          <a:stretch/>
        </p:blipFill>
        <p:spPr>
          <a:xfrm>
            <a:off x="9100425" y="3743579"/>
            <a:ext cx="1378876" cy="484763"/>
          </a:xfrm>
          <a:prstGeom prst="rect">
            <a:avLst/>
          </a:prstGeom>
          <a:noFill/>
          <a:ln>
            <a:noFill/>
          </a:ln>
        </p:spPr>
      </p:pic>
    </p:spTree>
    <p:extLst>
      <p:ext uri="{BB962C8B-B14F-4D97-AF65-F5344CB8AC3E}">
        <p14:creationId xmlns:p14="http://schemas.microsoft.com/office/powerpoint/2010/main" val="3348602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9"/>
          <p:cNvSpPr txBox="1">
            <a:spLocks noGrp="1"/>
          </p:cNvSpPr>
          <p:nvPr>
            <p:ph type="title"/>
          </p:nvPr>
        </p:nvSpPr>
        <p:spPr>
          <a:xfrm>
            <a:off x="2152651" y="1131094"/>
            <a:ext cx="6951245" cy="994172"/>
          </a:xfrm>
          <a:prstGeom prst="rect">
            <a:avLst/>
          </a:prstGeom>
          <a:noFill/>
          <a:ln>
            <a:noFill/>
          </a:ln>
        </p:spPr>
        <p:txBody>
          <a:bodyPr spcFirstLastPara="1" wrap="square" lIns="68569" tIns="34275" rIns="68569" bIns="34275" anchor="ctr" anchorCtr="0">
            <a:normAutofit/>
          </a:bodyPr>
          <a:lstStyle/>
          <a:p>
            <a:r>
              <a:rPr lang="en-GB"/>
              <a:t>How to think about good design</a:t>
            </a:r>
            <a:endParaRPr/>
          </a:p>
        </p:txBody>
      </p:sp>
      <p:sp>
        <p:nvSpPr>
          <p:cNvPr id="177" name="Google Shape;177;p9"/>
          <p:cNvSpPr txBox="1">
            <a:spLocks noGrp="1"/>
          </p:cNvSpPr>
          <p:nvPr>
            <p:ph type="body" idx="1"/>
          </p:nvPr>
        </p:nvSpPr>
        <p:spPr>
          <a:xfrm>
            <a:off x="2152651" y="2226469"/>
            <a:ext cx="3253511" cy="3263504"/>
          </a:xfrm>
          <a:prstGeom prst="rect">
            <a:avLst/>
          </a:prstGeom>
          <a:noFill/>
          <a:ln>
            <a:noFill/>
          </a:ln>
        </p:spPr>
        <p:txBody>
          <a:bodyPr spcFirstLastPara="1" wrap="square" lIns="68569" tIns="34275" rIns="68569" bIns="34275" anchor="t" anchorCtr="0">
            <a:normAutofit fontScale="85000" lnSpcReduction="20000"/>
          </a:bodyPr>
          <a:lstStyle/>
          <a:p>
            <a:pPr>
              <a:buSzPts val="3080"/>
            </a:pPr>
            <a:r>
              <a:rPr lang="en-GB"/>
              <a:t>Many models available</a:t>
            </a:r>
            <a:endParaRPr/>
          </a:p>
          <a:p>
            <a:pPr indent="-110490">
              <a:buSzPts val="3080"/>
              <a:buNone/>
            </a:pPr>
            <a:endParaRPr/>
          </a:p>
          <a:p>
            <a:pPr>
              <a:buSzPts val="3080"/>
            </a:pPr>
            <a:r>
              <a:rPr lang="en-GB"/>
              <a:t>ADDIE gives an overarching framework</a:t>
            </a:r>
            <a:endParaRPr/>
          </a:p>
          <a:p>
            <a:pPr indent="-110490">
              <a:buSzPts val="3080"/>
              <a:buNone/>
            </a:pPr>
            <a:endParaRPr/>
          </a:p>
          <a:p>
            <a:pPr>
              <a:buSzPts val="3080"/>
            </a:pPr>
            <a:r>
              <a:rPr lang="en-GB"/>
              <a:t>Other models can be used to guide each stage</a:t>
            </a:r>
            <a:endParaRPr/>
          </a:p>
          <a:p>
            <a:pPr indent="-171450">
              <a:buNone/>
            </a:pPr>
            <a:endParaRPr/>
          </a:p>
        </p:txBody>
      </p:sp>
      <p:sp>
        <p:nvSpPr>
          <p:cNvPr id="178" name="Google Shape;178;p9"/>
          <p:cNvSpPr txBox="1">
            <a:spLocks noGrp="1"/>
          </p:cNvSpPr>
          <p:nvPr>
            <p:ph type="sldNum" idx="12"/>
          </p:nvPr>
        </p:nvSpPr>
        <p:spPr>
          <a:xfrm>
            <a:off x="9401676" y="5624513"/>
            <a:ext cx="637674"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GB">
                <a:solidFill>
                  <a:srgbClr val="FFFFFF"/>
                </a:solidFill>
              </a:rPr>
              <a:pPr/>
              <a:t>17</a:t>
            </a:fld>
            <a:endParaRPr>
              <a:solidFill>
                <a:srgbClr val="FFFFFF"/>
              </a:solidFill>
            </a:endParaRPr>
          </a:p>
        </p:txBody>
      </p:sp>
      <p:grpSp>
        <p:nvGrpSpPr>
          <p:cNvPr id="179" name="Google Shape;179;p9"/>
          <p:cNvGrpSpPr/>
          <p:nvPr/>
        </p:nvGrpSpPr>
        <p:grpSpPr>
          <a:xfrm>
            <a:off x="6120607" y="2272430"/>
            <a:ext cx="2854155" cy="2855939"/>
            <a:chOff x="6128808" y="1886905"/>
            <a:chExt cx="3805540" cy="3807918"/>
          </a:xfrm>
        </p:grpSpPr>
        <p:grpSp>
          <p:nvGrpSpPr>
            <p:cNvPr id="180" name="Google Shape;180;p9"/>
            <p:cNvGrpSpPr/>
            <p:nvPr/>
          </p:nvGrpSpPr>
          <p:grpSpPr>
            <a:xfrm>
              <a:off x="6128808" y="1886905"/>
              <a:ext cx="3805540" cy="3807918"/>
              <a:chOff x="702286" y="-56263"/>
              <a:chExt cx="3805540" cy="3807918"/>
            </a:xfrm>
          </p:grpSpPr>
          <p:sp>
            <p:nvSpPr>
              <p:cNvPr id="181" name="Google Shape;181;p9"/>
              <p:cNvSpPr/>
              <p:nvPr/>
            </p:nvSpPr>
            <p:spPr>
              <a:xfrm>
                <a:off x="3097161" y="84045"/>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182" name="Google Shape;182;p9"/>
              <p:cNvSpPr txBox="1"/>
              <p:nvPr/>
            </p:nvSpPr>
            <p:spPr>
              <a:xfrm>
                <a:off x="3097161" y="84045"/>
                <a:ext cx="1326167" cy="1326167"/>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Design</a:t>
                </a:r>
                <a:endParaRPr sz="1050" kern="0">
                  <a:solidFill>
                    <a:srgbClr val="000000"/>
                  </a:solidFill>
                  <a:ea typeface="Arial"/>
                  <a:cs typeface="Arial"/>
                  <a:sym typeface="Arial"/>
                </a:endParaRPr>
              </a:p>
            </p:txBody>
          </p:sp>
          <p:sp>
            <p:nvSpPr>
              <p:cNvPr id="183" name="Google Shape;183;p9"/>
              <p:cNvSpPr/>
              <p:nvPr/>
            </p:nvSpPr>
            <p:spPr>
              <a:xfrm>
                <a:off x="755720" y="-451"/>
                <a:ext cx="3752106" cy="3752106"/>
              </a:xfrm>
              <a:custGeom>
                <a:avLst/>
                <a:gdLst/>
                <a:ahLst/>
                <a:cxnLst/>
                <a:rect l="l" t="t" r="r" b="b"/>
                <a:pathLst>
                  <a:path w="120000" h="120000" extrusionOk="0">
                    <a:moveTo>
                      <a:pt x="112118" y="44111"/>
                    </a:moveTo>
                    <a:cubicBezTo>
                      <a:pt x="114603" y="52261"/>
                      <a:pt x="115141" y="60880"/>
                      <a:pt x="113690" y="69277"/>
                    </a:cubicBezTo>
                    <a:lnTo>
                      <a:pt x="118931" y="70874"/>
                    </a:lnTo>
                    <a:lnTo>
                      <a:pt x="108162" y="74683"/>
                    </a:lnTo>
                    <a:lnTo>
                      <a:pt x="100472" y="65247"/>
                    </a:lnTo>
                    <a:lnTo>
                      <a:pt x="105706" y="66842"/>
                    </a:lnTo>
                    <a:cubicBezTo>
                      <a:pt x="106724" y="60042"/>
                      <a:pt x="106212" y="53100"/>
                      <a:pt x="104207" y="46523"/>
                    </a:cubicBezTo>
                    <a:close/>
                  </a:path>
                </a:pathLst>
              </a:custGeom>
              <a:solidFill>
                <a:srgbClr val="BE2832"/>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184" name="Google Shape;184;p9"/>
              <p:cNvSpPr/>
              <p:nvPr/>
            </p:nvSpPr>
            <p:spPr>
              <a:xfrm>
                <a:off x="3097161" y="2340989"/>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185" name="Google Shape;185;p9"/>
              <p:cNvSpPr txBox="1"/>
              <p:nvPr/>
            </p:nvSpPr>
            <p:spPr>
              <a:xfrm>
                <a:off x="3097161" y="2340989"/>
                <a:ext cx="1326167" cy="1326167"/>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Develop</a:t>
                </a:r>
                <a:endParaRPr sz="1050" kern="0">
                  <a:solidFill>
                    <a:srgbClr val="000000"/>
                  </a:solidFill>
                  <a:ea typeface="Arial"/>
                  <a:cs typeface="Arial"/>
                  <a:sym typeface="Arial"/>
                </a:endParaRPr>
              </a:p>
            </p:txBody>
          </p:sp>
          <p:sp>
            <p:nvSpPr>
              <p:cNvPr id="186" name="Google Shape;186;p9"/>
              <p:cNvSpPr/>
              <p:nvPr/>
            </p:nvSpPr>
            <p:spPr>
              <a:xfrm>
                <a:off x="755720" y="-451"/>
                <a:ext cx="3752106" cy="3752106"/>
              </a:xfrm>
              <a:custGeom>
                <a:avLst/>
                <a:gdLst/>
                <a:ahLst/>
                <a:cxnLst/>
                <a:rect l="l" t="t" r="r" b="b"/>
                <a:pathLst>
                  <a:path w="120000" h="120000" extrusionOk="0">
                    <a:moveTo>
                      <a:pt x="75889" y="112118"/>
                    </a:moveTo>
                    <a:cubicBezTo>
                      <a:pt x="67739" y="114603"/>
                      <a:pt x="59120" y="115141"/>
                      <a:pt x="50723" y="113690"/>
                    </a:cubicBezTo>
                    <a:lnTo>
                      <a:pt x="49126" y="118931"/>
                    </a:lnTo>
                    <a:lnTo>
                      <a:pt x="45317" y="108162"/>
                    </a:lnTo>
                    <a:lnTo>
                      <a:pt x="54753" y="100472"/>
                    </a:lnTo>
                    <a:lnTo>
                      <a:pt x="53158" y="105706"/>
                    </a:lnTo>
                    <a:lnTo>
                      <a:pt x="53158" y="105706"/>
                    </a:lnTo>
                    <a:cubicBezTo>
                      <a:pt x="59958" y="106724"/>
                      <a:pt x="66900" y="106212"/>
                      <a:pt x="73477" y="104207"/>
                    </a:cubicBezTo>
                    <a:close/>
                  </a:path>
                </a:pathLst>
              </a:custGeom>
              <a:solidFill>
                <a:srgbClr val="C9D22A"/>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187" name="Google Shape;187;p9"/>
              <p:cNvSpPr/>
              <p:nvPr/>
            </p:nvSpPr>
            <p:spPr>
              <a:xfrm>
                <a:off x="840217" y="2340989"/>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188" name="Google Shape;188;p9"/>
              <p:cNvSpPr txBox="1"/>
              <p:nvPr/>
            </p:nvSpPr>
            <p:spPr>
              <a:xfrm>
                <a:off x="755728" y="2340982"/>
                <a:ext cx="1410600" cy="1326300"/>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Implement</a:t>
                </a:r>
                <a:endParaRPr sz="1050" kern="0">
                  <a:solidFill>
                    <a:srgbClr val="000000"/>
                  </a:solidFill>
                  <a:ea typeface="Arial"/>
                  <a:cs typeface="Arial"/>
                  <a:sym typeface="Arial"/>
                </a:endParaRPr>
              </a:p>
            </p:txBody>
          </p:sp>
          <p:sp>
            <p:nvSpPr>
              <p:cNvPr id="189" name="Google Shape;189;p9"/>
              <p:cNvSpPr/>
              <p:nvPr/>
            </p:nvSpPr>
            <p:spPr>
              <a:xfrm>
                <a:off x="737577" y="-56263"/>
                <a:ext cx="3752106" cy="3752106"/>
              </a:xfrm>
              <a:custGeom>
                <a:avLst/>
                <a:gdLst/>
                <a:ahLst/>
                <a:cxnLst/>
                <a:rect l="l" t="t" r="r" b="b"/>
                <a:pathLst>
                  <a:path w="120000" h="120000" extrusionOk="0">
                    <a:moveTo>
                      <a:pt x="8502" y="77794"/>
                    </a:moveTo>
                    <a:cubicBezTo>
                      <a:pt x="5719" y="69740"/>
                      <a:pt x="4864" y="61145"/>
                      <a:pt x="6005" y="52700"/>
                    </a:cubicBezTo>
                    <a:lnTo>
                      <a:pt x="709" y="51296"/>
                    </a:lnTo>
                    <a:lnTo>
                      <a:pt x="11331" y="47095"/>
                    </a:lnTo>
                    <a:lnTo>
                      <a:pt x="19363" y="56242"/>
                    </a:lnTo>
                    <a:lnTo>
                      <a:pt x="14073" y="54840"/>
                    </a:lnTo>
                    <a:lnTo>
                      <a:pt x="14073" y="54840"/>
                    </a:lnTo>
                    <a:cubicBezTo>
                      <a:pt x="13306" y="61674"/>
                      <a:pt x="14073" y="68593"/>
                      <a:pt x="16319" y="75093"/>
                    </a:cubicBezTo>
                    <a:close/>
                  </a:path>
                </a:pathLst>
              </a:custGeom>
              <a:solidFill>
                <a:srgbClr val="36BDDF"/>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190" name="Google Shape;190;p9"/>
              <p:cNvSpPr/>
              <p:nvPr/>
            </p:nvSpPr>
            <p:spPr>
              <a:xfrm>
                <a:off x="794073" y="84576"/>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191" name="Google Shape;191;p9"/>
              <p:cNvSpPr txBox="1"/>
              <p:nvPr/>
            </p:nvSpPr>
            <p:spPr>
              <a:xfrm>
                <a:off x="794073" y="84576"/>
                <a:ext cx="1326167" cy="1326167"/>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Analyse</a:t>
                </a:r>
                <a:endParaRPr sz="1050" kern="0">
                  <a:solidFill>
                    <a:srgbClr val="000000"/>
                  </a:solidFill>
                  <a:ea typeface="Arial"/>
                  <a:cs typeface="Arial"/>
                  <a:sym typeface="Arial"/>
                </a:endParaRPr>
              </a:p>
            </p:txBody>
          </p:sp>
          <p:sp>
            <p:nvSpPr>
              <p:cNvPr id="192" name="Google Shape;192;p9"/>
              <p:cNvSpPr/>
              <p:nvPr/>
            </p:nvSpPr>
            <p:spPr>
              <a:xfrm>
                <a:off x="702286" y="-17775"/>
                <a:ext cx="3752106" cy="3752106"/>
              </a:xfrm>
              <a:custGeom>
                <a:avLst/>
                <a:gdLst/>
                <a:ahLst/>
                <a:cxnLst/>
                <a:rect l="l" t="t" r="r" b="b"/>
                <a:pathLst>
                  <a:path w="120000" h="120000" extrusionOk="0">
                    <a:moveTo>
                      <a:pt x="44360" y="7807"/>
                    </a:moveTo>
                    <a:lnTo>
                      <a:pt x="44360" y="7807"/>
                    </a:lnTo>
                    <a:cubicBezTo>
                      <a:pt x="53059" y="5200"/>
                      <a:pt x="62272" y="4809"/>
                      <a:pt x="71160" y="6669"/>
                    </a:cubicBezTo>
                    <a:lnTo>
                      <a:pt x="72941" y="1488"/>
                    </a:lnTo>
                    <a:lnTo>
                      <a:pt x="76369" y="12384"/>
                    </a:lnTo>
                    <a:lnTo>
                      <a:pt x="66668" y="19738"/>
                    </a:lnTo>
                    <a:lnTo>
                      <a:pt x="68447" y="14563"/>
                    </a:lnTo>
                    <a:lnTo>
                      <a:pt x="68447" y="14563"/>
                    </a:lnTo>
                    <a:cubicBezTo>
                      <a:pt x="61219" y="13219"/>
                      <a:pt x="53776" y="13619"/>
                      <a:pt x="46734" y="15729"/>
                    </a:cubicBezTo>
                    <a:close/>
                  </a:path>
                </a:pathLst>
              </a:custGeom>
              <a:solidFill>
                <a:srgbClr val="F8DB0C"/>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grpSp>
        <p:sp>
          <p:nvSpPr>
            <p:cNvPr id="193" name="Google Shape;193;p9"/>
            <p:cNvSpPr/>
            <p:nvPr/>
          </p:nvSpPr>
          <p:spPr>
            <a:xfrm>
              <a:off x="7196284" y="2912824"/>
              <a:ext cx="1724025" cy="1733550"/>
            </a:xfrm>
            <a:prstGeom prst="donut">
              <a:avLst>
                <a:gd name="adj" fmla="val 12283"/>
              </a:avLst>
            </a:prstGeom>
            <a:solidFill>
              <a:schemeClr val="accent1">
                <a:alpha val="52549"/>
              </a:schemeClr>
            </a:solidFill>
            <a:ln>
              <a:noFill/>
            </a:ln>
          </p:spPr>
          <p:txBody>
            <a:bodyPr spcFirstLastPara="1" wrap="square" lIns="68569" tIns="34275" rIns="68569" bIns="34275" anchor="ctr" anchorCtr="0">
              <a:noAutofit/>
            </a:bodyPr>
            <a:lstStyle/>
            <a:p>
              <a:pPr algn="ctr">
                <a:buClr>
                  <a:srgbClr val="000000"/>
                </a:buClr>
                <a:buSzPts val="1400"/>
                <a:buFont typeface="Arial"/>
                <a:buNone/>
              </a:pPr>
              <a:endParaRPr sz="1050" kern="0">
                <a:solidFill>
                  <a:srgbClr val="000000"/>
                </a:solidFill>
                <a:ea typeface="Arial"/>
                <a:cs typeface="Arial"/>
                <a:sym typeface="Arial"/>
              </a:endParaRPr>
            </a:p>
          </p:txBody>
        </p:sp>
        <p:sp>
          <p:nvSpPr>
            <p:cNvPr id="194" name="Google Shape;194;p9"/>
            <p:cNvSpPr txBox="1"/>
            <p:nvPr/>
          </p:nvSpPr>
          <p:spPr>
            <a:xfrm>
              <a:off x="7446589" y="3579543"/>
              <a:ext cx="1309484" cy="400069"/>
            </a:xfrm>
            <a:prstGeom prst="rect">
              <a:avLst/>
            </a:prstGeom>
            <a:noFill/>
            <a:ln>
              <a:noFill/>
            </a:ln>
          </p:spPr>
          <p:txBody>
            <a:bodyPr spcFirstLastPara="1" wrap="square" lIns="68569" tIns="34275" rIns="68569" bIns="34275" anchor="t" anchorCtr="0">
              <a:spAutoFit/>
            </a:bodyPr>
            <a:lstStyle/>
            <a:p>
              <a:pPr>
                <a:buClr>
                  <a:srgbClr val="000000"/>
                </a:buClr>
                <a:buSzPts val="2000"/>
                <a:buFont typeface="Arial"/>
                <a:buNone/>
              </a:pPr>
              <a:r>
                <a:rPr lang="en-GB" sz="1500" b="1" kern="0">
                  <a:solidFill>
                    <a:srgbClr val="000000"/>
                  </a:solidFill>
                  <a:latin typeface="Nunito"/>
                  <a:ea typeface="Nunito"/>
                  <a:cs typeface="Nunito"/>
                  <a:sym typeface="Nunito"/>
                </a:rPr>
                <a:t>Evaluate</a:t>
              </a:r>
              <a:endParaRPr sz="1050" kern="0">
                <a:solidFill>
                  <a:srgbClr val="000000"/>
                </a:solidFill>
                <a:ea typeface="Arial"/>
                <a:cs typeface="Arial"/>
                <a:sym typeface="Arial"/>
              </a:endParaRPr>
            </a:p>
          </p:txBody>
        </p:sp>
      </p:grpSp>
      <p:sp>
        <p:nvSpPr>
          <p:cNvPr id="195" name="Google Shape;195;p9"/>
          <p:cNvSpPr txBox="1">
            <a:spLocks noGrp="1"/>
          </p:cNvSpPr>
          <p:nvPr>
            <p:ph type="ftr" idx="11"/>
          </p:nvPr>
        </p:nvSpPr>
        <p:spPr>
          <a:xfrm>
            <a:off x="2152650" y="5624513"/>
            <a:ext cx="5486400" cy="273844"/>
          </a:xfrm>
          <a:prstGeom prst="rect">
            <a:avLst/>
          </a:prstGeom>
          <a:noFill/>
          <a:ln>
            <a:noFill/>
          </a:ln>
        </p:spPr>
        <p:txBody>
          <a:bodyPr spcFirstLastPara="1" wrap="square" lIns="68569" tIns="34275" rIns="68569" bIns="34275" anchor="ctr" anchorCtr="0">
            <a:noAutofit/>
          </a:bodyPr>
          <a:lstStyle/>
          <a:p>
            <a:r>
              <a:rPr lang="en-GB">
                <a:solidFill>
                  <a:srgbClr val="000000"/>
                </a:solidFill>
                <a:latin typeface="Nunito"/>
                <a:ea typeface="Nunito"/>
                <a:cs typeface="Nunito"/>
                <a:sym typeface="Nunito"/>
              </a:rPr>
              <a:t>www.eosc-synergy.eu - </a:t>
            </a:r>
            <a:r>
              <a:rPr lang="en-GB" sz="750">
                <a:solidFill>
                  <a:srgbClr val="000000"/>
                </a:solidFill>
                <a:latin typeface="Nunito"/>
                <a:ea typeface="Nunito"/>
                <a:cs typeface="Nunito"/>
                <a:sym typeface="Nunito"/>
              </a:rPr>
              <a:t>RIA 857647</a:t>
            </a:r>
            <a:endParaRPr>
              <a:solidFill>
                <a:srgbClr val="000000"/>
              </a:solidFill>
              <a:latin typeface="Nunito"/>
              <a:ea typeface="Nunito"/>
              <a:cs typeface="Nunito"/>
              <a:sym typeface="Nunito"/>
            </a:endParaRPr>
          </a:p>
        </p:txBody>
      </p:sp>
    </p:spTree>
    <p:extLst>
      <p:ext uri="{BB962C8B-B14F-4D97-AF65-F5344CB8AC3E}">
        <p14:creationId xmlns:p14="http://schemas.microsoft.com/office/powerpoint/2010/main" val="3369931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txBox="1">
            <a:spLocks noGrp="1"/>
          </p:cNvSpPr>
          <p:nvPr>
            <p:ph type="title"/>
          </p:nvPr>
        </p:nvSpPr>
        <p:spPr>
          <a:xfrm>
            <a:off x="2152651" y="1131094"/>
            <a:ext cx="6951245" cy="994172"/>
          </a:xfrm>
          <a:prstGeom prst="rect">
            <a:avLst/>
          </a:prstGeom>
          <a:noFill/>
          <a:ln>
            <a:noFill/>
          </a:ln>
        </p:spPr>
        <p:txBody>
          <a:bodyPr spcFirstLastPara="1" wrap="square" lIns="68569" tIns="34275" rIns="68569" bIns="34275" anchor="ctr" anchorCtr="0">
            <a:normAutofit/>
          </a:bodyPr>
          <a:lstStyle/>
          <a:p>
            <a:r>
              <a:rPr lang="en-GB"/>
              <a:t>In reality</a:t>
            </a:r>
            <a:endParaRPr/>
          </a:p>
        </p:txBody>
      </p:sp>
      <p:sp>
        <p:nvSpPr>
          <p:cNvPr id="202" name="Google Shape;202;p10"/>
          <p:cNvSpPr txBox="1">
            <a:spLocks noGrp="1"/>
          </p:cNvSpPr>
          <p:nvPr>
            <p:ph type="body" idx="1"/>
          </p:nvPr>
        </p:nvSpPr>
        <p:spPr>
          <a:xfrm>
            <a:off x="2152651" y="2226469"/>
            <a:ext cx="2580045" cy="3263504"/>
          </a:xfrm>
          <a:prstGeom prst="rect">
            <a:avLst/>
          </a:prstGeom>
          <a:noFill/>
          <a:ln>
            <a:noFill/>
          </a:ln>
        </p:spPr>
        <p:txBody>
          <a:bodyPr spcFirstLastPara="1" wrap="square" lIns="68569" tIns="34275" rIns="68569" bIns="34275" anchor="t" anchorCtr="0">
            <a:normAutofit lnSpcReduction="10000"/>
          </a:bodyPr>
          <a:lstStyle/>
          <a:p>
            <a:pPr>
              <a:buSzPts val="3080"/>
            </a:pPr>
            <a:r>
              <a:rPr lang="en-GB"/>
              <a:t>It’s tempting to jump straight into development </a:t>
            </a:r>
            <a:endParaRPr/>
          </a:p>
          <a:p>
            <a:pPr indent="-110490">
              <a:buSzPts val="3080"/>
              <a:buNone/>
            </a:pPr>
            <a:endParaRPr/>
          </a:p>
          <a:p>
            <a:pPr>
              <a:buSzPts val="3080"/>
            </a:pPr>
            <a:r>
              <a:rPr lang="en-GB"/>
              <a:t>Don’t skip analysis and design</a:t>
            </a:r>
            <a:endParaRPr/>
          </a:p>
          <a:p>
            <a:pPr marL="85725" indent="0">
              <a:buNone/>
            </a:pPr>
            <a:endParaRPr/>
          </a:p>
          <a:p>
            <a:pPr marL="85725" indent="0">
              <a:buNone/>
            </a:pPr>
            <a:endParaRPr/>
          </a:p>
          <a:p>
            <a:pPr lvl="1" indent="-171450">
              <a:buNone/>
            </a:pPr>
            <a:endParaRPr/>
          </a:p>
        </p:txBody>
      </p:sp>
      <p:sp>
        <p:nvSpPr>
          <p:cNvPr id="203" name="Google Shape;203;p10"/>
          <p:cNvSpPr txBox="1">
            <a:spLocks noGrp="1"/>
          </p:cNvSpPr>
          <p:nvPr>
            <p:ph type="sldNum" idx="12"/>
          </p:nvPr>
        </p:nvSpPr>
        <p:spPr>
          <a:xfrm>
            <a:off x="9401676" y="5624513"/>
            <a:ext cx="637674"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GB">
                <a:solidFill>
                  <a:srgbClr val="FFFFFF"/>
                </a:solidFill>
              </a:rPr>
              <a:pPr/>
              <a:t>18</a:t>
            </a:fld>
            <a:endParaRPr>
              <a:solidFill>
                <a:srgbClr val="FFFFFF"/>
              </a:solidFill>
            </a:endParaRPr>
          </a:p>
        </p:txBody>
      </p:sp>
      <p:sp>
        <p:nvSpPr>
          <p:cNvPr id="204" name="Google Shape;204;p10"/>
          <p:cNvSpPr txBox="1"/>
          <p:nvPr/>
        </p:nvSpPr>
        <p:spPr>
          <a:xfrm>
            <a:off x="9528804" y="2274673"/>
            <a:ext cx="637674" cy="392385"/>
          </a:xfrm>
          <a:prstGeom prst="rect">
            <a:avLst/>
          </a:prstGeom>
          <a:noFill/>
          <a:ln>
            <a:noFill/>
          </a:ln>
        </p:spPr>
        <p:txBody>
          <a:bodyPr spcFirstLastPara="1" wrap="square" lIns="68569" tIns="34275" rIns="68569" bIns="34275" anchor="t" anchorCtr="0">
            <a:spAutoFit/>
          </a:bodyPr>
          <a:lstStyle/>
          <a:p>
            <a:pPr algn="ctr">
              <a:buClr>
                <a:srgbClr val="000000"/>
              </a:buClr>
              <a:buSzPts val="1400"/>
              <a:buFont typeface="Arial"/>
              <a:buNone/>
            </a:pPr>
            <a:r>
              <a:rPr lang="en-GB" sz="1050" kern="0">
                <a:solidFill>
                  <a:srgbClr val="FFFFFF"/>
                </a:solidFill>
                <a:ea typeface="Arial"/>
                <a:cs typeface="Arial"/>
                <a:sym typeface="Arial"/>
              </a:rPr>
              <a:t>Start here</a:t>
            </a:r>
            <a:endParaRPr sz="1050" kern="0">
              <a:solidFill>
                <a:srgbClr val="000000"/>
              </a:solidFill>
              <a:ea typeface="Arial"/>
              <a:cs typeface="Arial"/>
              <a:sym typeface="Arial"/>
            </a:endParaRPr>
          </a:p>
        </p:txBody>
      </p:sp>
      <p:sp>
        <p:nvSpPr>
          <p:cNvPr id="205" name="Google Shape;205;p10"/>
          <p:cNvSpPr/>
          <p:nvPr/>
        </p:nvSpPr>
        <p:spPr>
          <a:xfrm>
            <a:off x="4968966" y="2125268"/>
            <a:ext cx="865341" cy="621809"/>
          </a:xfrm>
          <a:prstGeom prst="wedgeRoundRectCallout">
            <a:avLst>
              <a:gd name="adj1" fmla="val 84363"/>
              <a:gd name="adj2" fmla="val 38972"/>
              <a:gd name="adj3" fmla="val 16667"/>
            </a:avLst>
          </a:prstGeom>
          <a:solidFill>
            <a:srgbClr val="D5F1F9"/>
          </a:solidFill>
          <a:ln w="25400" cap="flat" cmpd="sng">
            <a:solidFill>
              <a:srgbClr val="2989A2"/>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2400"/>
              <a:buFont typeface="Arial"/>
              <a:buNone/>
            </a:pPr>
            <a:r>
              <a:rPr lang="en-GB" kern="0">
                <a:solidFill>
                  <a:srgbClr val="595959"/>
                </a:solidFill>
                <a:latin typeface="Nunito SemiBold"/>
                <a:ea typeface="Nunito SemiBold"/>
                <a:cs typeface="Nunito SemiBold"/>
                <a:sym typeface="Nunito SemiBold"/>
              </a:rPr>
              <a:t>Start here</a:t>
            </a:r>
            <a:endParaRPr sz="1050" kern="0">
              <a:solidFill>
                <a:srgbClr val="000000"/>
              </a:solidFill>
              <a:ea typeface="Arial"/>
              <a:cs typeface="Arial"/>
              <a:sym typeface="Arial"/>
            </a:endParaRPr>
          </a:p>
        </p:txBody>
      </p:sp>
      <p:sp>
        <p:nvSpPr>
          <p:cNvPr id="206" name="Google Shape;206;p10"/>
          <p:cNvSpPr/>
          <p:nvPr/>
        </p:nvSpPr>
        <p:spPr>
          <a:xfrm>
            <a:off x="9401677" y="4342032"/>
            <a:ext cx="934883" cy="714829"/>
          </a:xfrm>
          <a:prstGeom prst="wedgeRoundRectCallout">
            <a:avLst>
              <a:gd name="adj1" fmla="val -85382"/>
              <a:gd name="adj2" fmla="val 3382"/>
              <a:gd name="adj3" fmla="val 16667"/>
            </a:avLst>
          </a:prstGeom>
          <a:solidFill>
            <a:srgbClr val="AEE4F2"/>
          </a:solidFill>
          <a:ln w="25400" cap="flat" cmpd="sng">
            <a:solidFill>
              <a:srgbClr val="2989A2"/>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2400"/>
              <a:buFont typeface="Arial"/>
              <a:buNone/>
            </a:pPr>
            <a:r>
              <a:rPr lang="en-GB" kern="0">
                <a:solidFill>
                  <a:srgbClr val="3F3F3F"/>
                </a:solidFill>
                <a:latin typeface="Nunito SemiBold"/>
                <a:ea typeface="Nunito SemiBold"/>
                <a:cs typeface="Nunito SemiBold"/>
                <a:sym typeface="Nunito SemiBold"/>
              </a:rPr>
              <a:t>Not here!</a:t>
            </a:r>
            <a:endParaRPr sz="1050" kern="0">
              <a:solidFill>
                <a:srgbClr val="000000"/>
              </a:solidFill>
              <a:ea typeface="Arial"/>
              <a:cs typeface="Arial"/>
              <a:sym typeface="Arial"/>
            </a:endParaRPr>
          </a:p>
        </p:txBody>
      </p:sp>
      <p:grpSp>
        <p:nvGrpSpPr>
          <p:cNvPr id="207" name="Google Shape;207;p10"/>
          <p:cNvGrpSpPr/>
          <p:nvPr/>
        </p:nvGrpSpPr>
        <p:grpSpPr>
          <a:xfrm>
            <a:off x="6120607" y="2272430"/>
            <a:ext cx="2854155" cy="2855939"/>
            <a:chOff x="6128808" y="1886905"/>
            <a:chExt cx="3805540" cy="3807918"/>
          </a:xfrm>
        </p:grpSpPr>
        <p:grpSp>
          <p:nvGrpSpPr>
            <p:cNvPr id="208" name="Google Shape;208;p10"/>
            <p:cNvGrpSpPr/>
            <p:nvPr/>
          </p:nvGrpSpPr>
          <p:grpSpPr>
            <a:xfrm>
              <a:off x="6128808" y="1886905"/>
              <a:ext cx="3805540" cy="3807918"/>
              <a:chOff x="702286" y="-56263"/>
              <a:chExt cx="3805540" cy="3807918"/>
            </a:xfrm>
          </p:grpSpPr>
          <p:sp>
            <p:nvSpPr>
              <p:cNvPr id="209" name="Google Shape;209;p10"/>
              <p:cNvSpPr/>
              <p:nvPr/>
            </p:nvSpPr>
            <p:spPr>
              <a:xfrm>
                <a:off x="3097161" y="84045"/>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10" name="Google Shape;210;p10"/>
              <p:cNvSpPr txBox="1"/>
              <p:nvPr/>
            </p:nvSpPr>
            <p:spPr>
              <a:xfrm>
                <a:off x="3097161" y="84045"/>
                <a:ext cx="1326167" cy="1326167"/>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Design</a:t>
                </a:r>
                <a:endParaRPr sz="1050" kern="0">
                  <a:solidFill>
                    <a:srgbClr val="000000"/>
                  </a:solidFill>
                  <a:ea typeface="Arial"/>
                  <a:cs typeface="Arial"/>
                  <a:sym typeface="Arial"/>
                </a:endParaRPr>
              </a:p>
            </p:txBody>
          </p:sp>
          <p:sp>
            <p:nvSpPr>
              <p:cNvPr id="211" name="Google Shape;211;p10"/>
              <p:cNvSpPr/>
              <p:nvPr/>
            </p:nvSpPr>
            <p:spPr>
              <a:xfrm>
                <a:off x="755720" y="-451"/>
                <a:ext cx="3752106" cy="3752106"/>
              </a:xfrm>
              <a:custGeom>
                <a:avLst/>
                <a:gdLst/>
                <a:ahLst/>
                <a:cxnLst/>
                <a:rect l="l" t="t" r="r" b="b"/>
                <a:pathLst>
                  <a:path w="120000" h="120000" extrusionOk="0">
                    <a:moveTo>
                      <a:pt x="112118" y="44111"/>
                    </a:moveTo>
                    <a:cubicBezTo>
                      <a:pt x="114603" y="52261"/>
                      <a:pt x="115141" y="60880"/>
                      <a:pt x="113690" y="69277"/>
                    </a:cubicBezTo>
                    <a:lnTo>
                      <a:pt x="118931" y="70874"/>
                    </a:lnTo>
                    <a:lnTo>
                      <a:pt x="108162" y="74683"/>
                    </a:lnTo>
                    <a:lnTo>
                      <a:pt x="100472" y="65247"/>
                    </a:lnTo>
                    <a:lnTo>
                      <a:pt x="105706" y="66842"/>
                    </a:lnTo>
                    <a:cubicBezTo>
                      <a:pt x="106724" y="60042"/>
                      <a:pt x="106212" y="53100"/>
                      <a:pt x="104207" y="46523"/>
                    </a:cubicBezTo>
                    <a:close/>
                  </a:path>
                </a:pathLst>
              </a:custGeom>
              <a:solidFill>
                <a:srgbClr val="BE2832"/>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12" name="Google Shape;212;p10"/>
              <p:cNvSpPr/>
              <p:nvPr/>
            </p:nvSpPr>
            <p:spPr>
              <a:xfrm>
                <a:off x="3097161" y="2340989"/>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13" name="Google Shape;213;p10"/>
              <p:cNvSpPr txBox="1"/>
              <p:nvPr/>
            </p:nvSpPr>
            <p:spPr>
              <a:xfrm>
                <a:off x="3097161" y="2340989"/>
                <a:ext cx="1326167" cy="1326167"/>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Develop</a:t>
                </a:r>
                <a:endParaRPr sz="1050" kern="0">
                  <a:solidFill>
                    <a:srgbClr val="000000"/>
                  </a:solidFill>
                  <a:ea typeface="Arial"/>
                  <a:cs typeface="Arial"/>
                  <a:sym typeface="Arial"/>
                </a:endParaRPr>
              </a:p>
            </p:txBody>
          </p:sp>
          <p:sp>
            <p:nvSpPr>
              <p:cNvPr id="214" name="Google Shape;214;p10"/>
              <p:cNvSpPr/>
              <p:nvPr/>
            </p:nvSpPr>
            <p:spPr>
              <a:xfrm>
                <a:off x="755720" y="-451"/>
                <a:ext cx="3752106" cy="3752106"/>
              </a:xfrm>
              <a:custGeom>
                <a:avLst/>
                <a:gdLst/>
                <a:ahLst/>
                <a:cxnLst/>
                <a:rect l="l" t="t" r="r" b="b"/>
                <a:pathLst>
                  <a:path w="120000" h="120000" extrusionOk="0">
                    <a:moveTo>
                      <a:pt x="75889" y="112118"/>
                    </a:moveTo>
                    <a:cubicBezTo>
                      <a:pt x="67739" y="114603"/>
                      <a:pt x="59120" y="115141"/>
                      <a:pt x="50723" y="113690"/>
                    </a:cubicBezTo>
                    <a:lnTo>
                      <a:pt x="49126" y="118931"/>
                    </a:lnTo>
                    <a:lnTo>
                      <a:pt x="45317" y="108162"/>
                    </a:lnTo>
                    <a:lnTo>
                      <a:pt x="54753" y="100472"/>
                    </a:lnTo>
                    <a:lnTo>
                      <a:pt x="53158" y="105706"/>
                    </a:lnTo>
                    <a:lnTo>
                      <a:pt x="53158" y="105706"/>
                    </a:lnTo>
                    <a:cubicBezTo>
                      <a:pt x="59958" y="106724"/>
                      <a:pt x="66900" y="106212"/>
                      <a:pt x="73477" y="104207"/>
                    </a:cubicBezTo>
                    <a:close/>
                  </a:path>
                </a:pathLst>
              </a:custGeom>
              <a:solidFill>
                <a:srgbClr val="C9D22A"/>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15" name="Google Shape;215;p10"/>
              <p:cNvSpPr/>
              <p:nvPr/>
            </p:nvSpPr>
            <p:spPr>
              <a:xfrm>
                <a:off x="840217" y="2340989"/>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16" name="Google Shape;216;p10"/>
              <p:cNvSpPr txBox="1"/>
              <p:nvPr/>
            </p:nvSpPr>
            <p:spPr>
              <a:xfrm>
                <a:off x="755728" y="2340982"/>
                <a:ext cx="1410600" cy="1326300"/>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Implement</a:t>
                </a:r>
                <a:endParaRPr sz="1050" kern="0">
                  <a:solidFill>
                    <a:srgbClr val="000000"/>
                  </a:solidFill>
                  <a:ea typeface="Arial"/>
                  <a:cs typeface="Arial"/>
                  <a:sym typeface="Arial"/>
                </a:endParaRPr>
              </a:p>
            </p:txBody>
          </p:sp>
          <p:sp>
            <p:nvSpPr>
              <p:cNvPr id="217" name="Google Shape;217;p10"/>
              <p:cNvSpPr/>
              <p:nvPr/>
            </p:nvSpPr>
            <p:spPr>
              <a:xfrm>
                <a:off x="737577" y="-56263"/>
                <a:ext cx="3752106" cy="3752106"/>
              </a:xfrm>
              <a:custGeom>
                <a:avLst/>
                <a:gdLst/>
                <a:ahLst/>
                <a:cxnLst/>
                <a:rect l="l" t="t" r="r" b="b"/>
                <a:pathLst>
                  <a:path w="120000" h="120000" extrusionOk="0">
                    <a:moveTo>
                      <a:pt x="8502" y="77794"/>
                    </a:moveTo>
                    <a:cubicBezTo>
                      <a:pt x="5719" y="69740"/>
                      <a:pt x="4864" y="61145"/>
                      <a:pt x="6005" y="52700"/>
                    </a:cubicBezTo>
                    <a:lnTo>
                      <a:pt x="709" y="51296"/>
                    </a:lnTo>
                    <a:lnTo>
                      <a:pt x="11331" y="47095"/>
                    </a:lnTo>
                    <a:lnTo>
                      <a:pt x="19363" y="56242"/>
                    </a:lnTo>
                    <a:lnTo>
                      <a:pt x="14073" y="54840"/>
                    </a:lnTo>
                    <a:lnTo>
                      <a:pt x="14073" y="54840"/>
                    </a:lnTo>
                    <a:cubicBezTo>
                      <a:pt x="13306" y="61674"/>
                      <a:pt x="14073" y="68593"/>
                      <a:pt x="16319" y="75093"/>
                    </a:cubicBezTo>
                    <a:close/>
                  </a:path>
                </a:pathLst>
              </a:custGeom>
              <a:solidFill>
                <a:srgbClr val="36BDDF"/>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18" name="Google Shape;218;p10"/>
              <p:cNvSpPr/>
              <p:nvPr/>
            </p:nvSpPr>
            <p:spPr>
              <a:xfrm>
                <a:off x="794073" y="84576"/>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19" name="Google Shape;219;p10"/>
              <p:cNvSpPr txBox="1"/>
              <p:nvPr/>
            </p:nvSpPr>
            <p:spPr>
              <a:xfrm>
                <a:off x="794073" y="84576"/>
                <a:ext cx="1326167" cy="1326167"/>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Analyse</a:t>
                </a:r>
                <a:endParaRPr sz="1050" kern="0">
                  <a:solidFill>
                    <a:srgbClr val="000000"/>
                  </a:solidFill>
                  <a:ea typeface="Arial"/>
                  <a:cs typeface="Arial"/>
                  <a:sym typeface="Arial"/>
                </a:endParaRPr>
              </a:p>
            </p:txBody>
          </p:sp>
          <p:sp>
            <p:nvSpPr>
              <p:cNvPr id="220" name="Google Shape;220;p10"/>
              <p:cNvSpPr/>
              <p:nvPr/>
            </p:nvSpPr>
            <p:spPr>
              <a:xfrm>
                <a:off x="702286" y="-17775"/>
                <a:ext cx="3752106" cy="3752106"/>
              </a:xfrm>
              <a:custGeom>
                <a:avLst/>
                <a:gdLst/>
                <a:ahLst/>
                <a:cxnLst/>
                <a:rect l="l" t="t" r="r" b="b"/>
                <a:pathLst>
                  <a:path w="120000" h="120000" extrusionOk="0">
                    <a:moveTo>
                      <a:pt x="44360" y="7807"/>
                    </a:moveTo>
                    <a:lnTo>
                      <a:pt x="44360" y="7807"/>
                    </a:lnTo>
                    <a:cubicBezTo>
                      <a:pt x="53059" y="5200"/>
                      <a:pt x="62272" y="4809"/>
                      <a:pt x="71160" y="6669"/>
                    </a:cubicBezTo>
                    <a:lnTo>
                      <a:pt x="72941" y="1488"/>
                    </a:lnTo>
                    <a:lnTo>
                      <a:pt x="76369" y="12384"/>
                    </a:lnTo>
                    <a:lnTo>
                      <a:pt x="66668" y="19738"/>
                    </a:lnTo>
                    <a:lnTo>
                      <a:pt x="68447" y="14563"/>
                    </a:lnTo>
                    <a:lnTo>
                      <a:pt x="68447" y="14563"/>
                    </a:lnTo>
                    <a:cubicBezTo>
                      <a:pt x="61219" y="13219"/>
                      <a:pt x="53776" y="13619"/>
                      <a:pt x="46734" y="15729"/>
                    </a:cubicBezTo>
                    <a:close/>
                  </a:path>
                </a:pathLst>
              </a:custGeom>
              <a:solidFill>
                <a:srgbClr val="F8DB0C"/>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grpSp>
        <p:sp>
          <p:nvSpPr>
            <p:cNvPr id="221" name="Google Shape;221;p10"/>
            <p:cNvSpPr/>
            <p:nvPr/>
          </p:nvSpPr>
          <p:spPr>
            <a:xfrm>
              <a:off x="7196284" y="2912824"/>
              <a:ext cx="1724025" cy="1733550"/>
            </a:xfrm>
            <a:prstGeom prst="donut">
              <a:avLst>
                <a:gd name="adj" fmla="val 12283"/>
              </a:avLst>
            </a:prstGeom>
            <a:solidFill>
              <a:schemeClr val="accent1">
                <a:alpha val="52549"/>
              </a:schemeClr>
            </a:solidFill>
            <a:ln>
              <a:noFill/>
            </a:ln>
          </p:spPr>
          <p:txBody>
            <a:bodyPr spcFirstLastPara="1" wrap="square" lIns="68569" tIns="34275" rIns="68569" bIns="34275" anchor="ctr" anchorCtr="0">
              <a:noAutofit/>
            </a:bodyPr>
            <a:lstStyle/>
            <a:p>
              <a:pPr algn="ctr">
                <a:buClr>
                  <a:srgbClr val="000000"/>
                </a:buClr>
                <a:buSzPts val="1400"/>
                <a:buFont typeface="Arial"/>
                <a:buNone/>
              </a:pPr>
              <a:endParaRPr sz="1050" kern="0">
                <a:solidFill>
                  <a:srgbClr val="000000"/>
                </a:solidFill>
                <a:ea typeface="Arial"/>
                <a:cs typeface="Arial"/>
                <a:sym typeface="Arial"/>
              </a:endParaRPr>
            </a:p>
          </p:txBody>
        </p:sp>
        <p:sp>
          <p:nvSpPr>
            <p:cNvPr id="222" name="Google Shape;222;p10"/>
            <p:cNvSpPr txBox="1"/>
            <p:nvPr/>
          </p:nvSpPr>
          <p:spPr>
            <a:xfrm>
              <a:off x="7446589" y="3579543"/>
              <a:ext cx="1473720" cy="400069"/>
            </a:xfrm>
            <a:prstGeom prst="rect">
              <a:avLst/>
            </a:prstGeom>
            <a:noFill/>
            <a:ln>
              <a:noFill/>
            </a:ln>
          </p:spPr>
          <p:txBody>
            <a:bodyPr spcFirstLastPara="1" wrap="square" lIns="68569" tIns="34275" rIns="68569" bIns="34275" anchor="t" anchorCtr="0">
              <a:spAutoFit/>
            </a:bodyPr>
            <a:lstStyle/>
            <a:p>
              <a:pPr>
                <a:buClr>
                  <a:srgbClr val="000000"/>
                </a:buClr>
                <a:buSzPts val="2000"/>
                <a:buFont typeface="Arial"/>
                <a:buNone/>
              </a:pPr>
              <a:r>
                <a:rPr lang="en-GB" sz="1500" b="1" kern="0">
                  <a:solidFill>
                    <a:srgbClr val="000000"/>
                  </a:solidFill>
                  <a:latin typeface="Nunito"/>
                  <a:ea typeface="Nunito"/>
                  <a:cs typeface="Nunito"/>
                  <a:sym typeface="Nunito"/>
                </a:rPr>
                <a:t>Evaluate</a:t>
              </a:r>
              <a:endParaRPr sz="1050" kern="0">
                <a:solidFill>
                  <a:srgbClr val="000000"/>
                </a:solidFill>
                <a:ea typeface="Arial"/>
                <a:cs typeface="Arial"/>
                <a:sym typeface="Arial"/>
              </a:endParaRPr>
            </a:p>
          </p:txBody>
        </p:sp>
      </p:grpSp>
      <p:sp>
        <p:nvSpPr>
          <p:cNvPr id="223" name="Google Shape;223;p10"/>
          <p:cNvSpPr txBox="1">
            <a:spLocks noGrp="1"/>
          </p:cNvSpPr>
          <p:nvPr>
            <p:ph type="ftr" idx="11"/>
          </p:nvPr>
        </p:nvSpPr>
        <p:spPr>
          <a:xfrm>
            <a:off x="2152650" y="5624513"/>
            <a:ext cx="5486400" cy="273844"/>
          </a:xfrm>
          <a:prstGeom prst="rect">
            <a:avLst/>
          </a:prstGeom>
          <a:noFill/>
          <a:ln>
            <a:noFill/>
          </a:ln>
        </p:spPr>
        <p:txBody>
          <a:bodyPr spcFirstLastPara="1" wrap="square" lIns="68569" tIns="34275" rIns="68569" bIns="34275" anchor="ctr" anchorCtr="0">
            <a:noAutofit/>
          </a:bodyPr>
          <a:lstStyle/>
          <a:p>
            <a:r>
              <a:rPr lang="en-GB">
                <a:solidFill>
                  <a:srgbClr val="000000"/>
                </a:solidFill>
                <a:latin typeface="Nunito"/>
                <a:ea typeface="Nunito"/>
                <a:cs typeface="Nunito"/>
                <a:sym typeface="Nunito"/>
              </a:rPr>
              <a:t>www.eosc-synergy.eu - </a:t>
            </a:r>
            <a:r>
              <a:rPr lang="en-GB" sz="750">
                <a:solidFill>
                  <a:srgbClr val="000000"/>
                </a:solidFill>
                <a:latin typeface="Nunito"/>
                <a:ea typeface="Nunito"/>
                <a:cs typeface="Nunito"/>
                <a:sym typeface="Nunito"/>
              </a:rPr>
              <a:t>RIA 857647</a:t>
            </a:r>
            <a:endParaRPr>
              <a:solidFill>
                <a:srgbClr val="000000"/>
              </a:solidFill>
              <a:latin typeface="Nunito"/>
              <a:ea typeface="Nunito"/>
              <a:cs typeface="Nunito"/>
              <a:sym typeface="Nunito"/>
            </a:endParaRPr>
          </a:p>
        </p:txBody>
      </p:sp>
    </p:spTree>
    <p:extLst>
      <p:ext uri="{BB962C8B-B14F-4D97-AF65-F5344CB8AC3E}">
        <p14:creationId xmlns:p14="http://schemas.microsoft.com/office/powerpoint/2010/main" val="144770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grpSp>
        <p:nvGrpSpPr>
          <p:cNvPr id="229" name="Google Shape;229;p11"/>
          <p:cNvGrpSpPr/>
          <p:nvPr/>
        </p:nvGrpSpPr>
        <p:grpSpPr>
          <a:xfrm>
            <a:off x="6509716" y="2662009"/>
            <a:ext cx="2086627" cy="2087941"/>
            <a:chOff x="365882" y="-41454"/>
            <a:chExt cx="2782169" cy="2783921"/>
          </a:xfrm>
        </p:grpSpPr>
        <p:sp>
          <p:nvSpPr>
            <p:cNvPr id="230" name="Google Shape;230;p11"/>
            <p:cNvSpPr/>
            <p:nvPr/>
          </p:nvSpPr>
          <p:spPr>
            <a:xfrm>
              <a:off x="2115446" y="60528"/>
              <a:ext cx="971554" cy="971554"/>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31" name="Google Shape;231;p11"/>
            <p:cNvSpPr txBox="1"/>
            <p:nvPr/>
          </p:nvSpPr>
          <p:spPr>
            <a:xfrm>
              <a:off x="2115446" y="60528"/>
              <a:ext cx="971554" cy="971554"/>
            </a:xfrm>
            <a:prstGeom prst="rect">
              <a:avLst/>
            </a:prstGeom>
            <a:noFill/>
            <a:ln>
              <a:noFill/>
            </a:ln>
          </p:spPr>
          <p:txBody>
            <a:bodyPr spcFirstLastPara="1" wrap="square" lIns="49519" tIns="49519" rIns="49519" bIns="49519" anchor="ctr" anchorCtr="0">
              <a:noAutofit/>
            </a:bodyPr>
            <a:lstStyle/>
            <a:p>
              <a:pPr algn="ctr">
                <a:lnSpc>
                  <a:spcPct val="90000"/>
                </a:lnSpc>
                <a:buClr>
                  <a:srgbClr val="000000"/>
                </a:buClr>
                <a:buSzPts val="5200"/>
                <a:buFont typeface="Arial"/>
                <a:buNone/>
              </a:pPr>
              <a:endParaRPr sz="3900" b="1" kern="0">
                <a:solidFill>
                  <a:srgbClr val="000000"/>
                </a:solidFill>
                <a:latin typeface="Nunito"/>
                <a:ea typeface="Nunito"/>
                <a:cs typeface="Nunito"/>
                <a:sym typeface="Nunito"/>
              </a:endParaRPr>
            </a:p>
          </p:txBody>
        </p:sp>
        <p:sp>
          <p:nvSpPr>
            <p:cNvPr id="232" name="Google Shape;232;p11"/>
            <p:cNvSpPr/>
            <p:nvPr/>
          </p:nvSpPr>
          <p:spPr>
            <a:xfrm>
              <a:off x="405062" y="-522"/>
              <a:ext cx="2742989" cy="2742989"/>
            </a:xfrm>
            <a:custGeom>
              <a:avLst/>
              <a:gdLst/>
              <a:ahLst/>
              <a:cxnLst/>
              <a:rect l="l" t="t" r="r" b="b"/>
              <a:pathLst>
                <a:path w="120000" h="120000" extrusionOk="0">
                  <a:moveTo>
                    <a:pt x="112124" y="44171"/>
                  </a:moveTo>
                  <a:lnTo>
                    <a:pt x="112124" y="44171"/>
                  </a:lnTo>
                  <a:cubicBezTo>
                    <a:pt x="114586" y="52279"/>
                    <a:pt x="115123" y="60849"/>
                    <a:pt x="113692" y="69201"/>
                  </a:cubicBezTo>
                  <a:lnTo>
                    <a:pt x="118945" y="70796"/>
                  </a:lnTo>
                  <a:lnTo>
                    <a:pt x="108159" y="74625"/>
                  </a:lnTo>
                  <a:lnTo>
                    <a:pt x="100440" y="65177"/>
                  </a:lnTo>
                  <a:lnTo>
                    <a:pt x="105687" y="66770"/>
                  </a:lnTo>
                  <a:cubicBezTo>
                    <a:pt x="106689" y="60012"/>
                    <a:pt x="106178" y="53116"/>
                    <a:pt x="104193" y="46579"/>
                  </a:cubicBezTo>
                  <a:close/>
                </a:path>
              </a:pathLst>
            </a:custGeom>
            <a:solidFill>
              <a:srgbClr val="BE2832"/>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33" name="Google Shape;233;p11"/>
            <p:cNvSpPr/>
            <p:nvPr/>
          </p:nvSpPr>
          <p:spPr>
            <a:xfrm>
              <a:off x="2115446" y="1709860"/>
              <a:ext cx="971554" cy="971554"/>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34" name="Google Shape;234;p11"/>
            <p:cNvSpPr txBox="1"/>
            <p:nvPr/>
          </p:nvSpPr>
          <p:spPr>
            <a:xfrm>
              <a:off x="2115446" y="1709860"/>
              <a:ext cx="971554" cy="971554"/>
            </a:xfrm>
            <a:prstGeom prst="rect">
              <a:avLst/>
            </a:prstGeom>
            <a:noFill/>
            <a:ln>
              <a:noFill/>
            </a:ln>
          </p:spPr>
          <p:txBody>
            <a:bodyPr spcFirstLastPara="1" wrap="square" lIns="49519" tIns="49519" rIns="49519" bIns="49519" anchor="ctr" anchorCtr="0">
              <a:noAutofit/>
            </a:bodyPr>
            <a:lstStyle/>
            <a:p>
              <a:pPr algn="ctr">
                <a:lnSpc>
                  <a:spcPct val="90000"/>
                </a:lnSpc>
                <a:buClr>
                  <a:srgbClr val="000000"/>
                </a:buClr>
                <a:buSzPts val="5200"/>
                <a:buFont typeface="Arial"/>
                <a:buNone/>
              </a:pPr>
              <a:endParaRPr sz="3900" b="1" kern="0">
                <a:solidFill>
                  <a:srgbClr val="000000"/>
                </a:solidFill>
                <a:latin typeface="Nunito"/>
                <a:ea typeface="Nunito"/>
                <a:cs typeface="Nunito"/>
                <a:sym typeface="Nunito"/>
              </a:endParaRPr>
            </a:p>
          </p:txBody>
        </p:sp>
        <p:sp>
          <p:nvSpPr>
            <p:cNvPr id="235" name="Google Shape;235;p11"/>
            <p:cNvSpPr/>
            <p:nvPr/>
          </p:nvSpPr>
          <p:spPr>
            <a:xfrm>
              <a:off x="405062" y="-522"/>
              <a:ext cx="2742989" cy="2742989"/>
            </a:xfrm>
            <a:custGeom>
              <a:avLst/>
              <a:gdLst/>
              <a:ahLst/>
              <a:cxnLst/>
              <a:rect l="l" t="t" r="r" b="b"/>
              <a:pathLst>
                <a:path w="120000" h="120000" extrusionOk="0">
                  <a:moveTo>
                    <a:pt x="75829" y="112124"/>
                  </a:moveTo>
                  <a:lnTo>
                    <a:pt x="75829" y="112124"/>
                  </a:lnTo>
                  <a:cubicBezTo>
                    <a:pt x="67721" y="114586"/>
                    <a:pt x="59151" y="115123"/>
                    <a:pt x="50799" y="113692"/>
                  </a:cubicBezTo>
                  <a:lnTo>
                    <a:pt x="49204" y="118945"/>
                  </a:lnTo>
                  <a:lnTo>
                    <a:pt x="45375" y="108159"/>
                  </a:lnTo>
                  <a:lnTo>
                    <a:pt x="54823" y="100440"/>
                  </a:lnTo>
                  <a:lnTo>
                    <a:pt x="53230" y="105687"/>
                  </a:lnTo>
                  <a:lnTo>
                    <a:pt x="53230" y="105687"/>
                  </a:lnTo>
                  <a:cubicBezTo>
                    <a:pt x="59988" y="106689"/>
                    <a:pt x="66884" y="106178"/>
                    <a:pt x="73421" y="104193"/>
                  </a:cubicBezTo>
                  <a:close/>
                </a:path>
              </a:pathLst>
            </a:custGeom>
            <a:solidFill>
              <a:srgbClr val="C9D22A"/>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36" name="Google Shape;236;p11"/>
            <p:cNvSpPr/>
            <p:nvPr/>
          </p:nvSpPr>
          <p:spPr>
            <a:xfrm>
              <a:off x="466113" y="1709860"/>
              <a:ext cx="971554" cy="971554"/>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37" name="Google Shape;237;p11"/>
            <p:cNvSpPr txBox="1"/>
            <p:nvPr/>
          </p:nvSpPr>
          <p:spPr>
            <a:xfrm>
              <a:off x="466113" y="1709860"/>
              <a:ext cx="971554" cy="971554"/>
            </a:xfrm>
            <a:prstGeom prst="rect">
              <a:avLst/>
            </a:prstGeom>
            <a:noFill/>
            <a:ln>
              <a:noFill/>
            </a:ln>
          </p:spPr>
          <p:txBody>
            <a:bodyPr spcFirstLastPara="1" wrap="square" lIns="49519" tIns="49519" rIns="49519" bIns="49519" anchor="ctr" anchorCtr="0">
              <a:noAutofit/>
            </a:bodyPr>
            <a:lstStyle/>
            <a:p>
              <a:pPr algn="ctr">
                <a:lnSpc>
                  <a:spcPct val="90000"/>
                </a:lnSpc>
                <a:buClr>
                  <a:srgbClr val="000000"/>
                </a:buClr>
                <a:buSzPts val="5200"/>
                <a:buFont typeface="Arial"/>
                <a:buNone/>
              </a:pPr>
              <a:endParaRPr sz="3900" b="1" kern="0">
                <a:solidFill>
                  <a:srgbClr val="000000"/>
                </a:solidFill>
                <a:latin typeface="Nunito"/>
                <a:ea typeface="Nunito"/>
                <a:cs typeface="Nunito"/>
                <a:sym typeface="Nunito"/>
              </a:endParaRPr>
            </a:p>
          </p:txBody>
        </p:sp>
        <p:sp>
          <p:nvSpPr>
            <p:cNvPr id="238" name="Google Shape;238;p11"/>
            <p:cNvSpPr/>
            <p:nvPr/>
          </p:nvSpPr>
          <p:spPr>
            <a:xfrm>
              <a:off x="391802" y="-41454"/>
              <a:ext cx="2742989" cy="2742989"/>
            </a:xfrm>
            <a:custGeom>
              <a:avLst/>
              <a:gdLst/>
              <a:ahLst/>
              <a:cxnLst/>
              <a:rect l="l" t="t" r="r" b="b"/>
              <a:pathLst>
                <a:path w="120000" h="120000" extrusionOk="0">
                  <a:moveTo>
                    <a:pt x="8495" y="77741"/>
                  </a:moveTo>
                  <a:lnTo>
                    <a:pt x="8495" y="77741"/>
                  </a:lnTo>
                  <a:cubicBezTo>
                    <a:pt x="5735" y="69728"/>
                    <a:pt x="4883" y="61182"/>
                    <a:pt x="6006" y="52782"/>
                  </a:cubicBezTo>
                  <a:lnTo>
                    <a:pt x="697" y="51381"/>
                  </a:lnTo>
                  <a:lnTo>
                    <a:pt x="11335" y="47158"/>
                  </a:lnTo>
                  <a:lnTo>
                    <a:pt x="19396" y="56316"/>
                  </a:lnTo>
                  <a:lnTo>
                    <a:pt x="14094" y="54917"/>
                  </a:lnTo>
                  <a:lnTo>
                    <a:pt x="14094" y="54917"/>
                  </a:lnTo>
                  <a:cubicBezTo>
                    <a:pt x="13342" y="61708"/>
                    <a:pt x="14107" y="68581"/>
                    <a:pt x="16332" y="75042"/>
                  </a:cubicBezTo>
                  <a:close/>
                </a:path>
              </a:pathLst>
            </a:custGeom>
            <a:solidFill>
              <a:srgbClr val="36BDDF"/>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39" name="Google Shape;239;p11"/>
            <p:cNvSpPr/>
            <p:nvPr/>
          </p:nvSpPr>
          <p:spPr>
            <a:xfrm>
              <a:off x="432392" y="60916"/>
              <a:ext cx="971554" cy="971554"/>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40" name="Google Shape;240;p11"/>
            <p:cNvSpPr txBox="1"/>
            <p:nvPr/>
          </p:nvSpPr>
          <p:spPr>
            <a:xfrm>
              <a:off x="432392" y="60916"/>
              <a:ext cx="971554" cy="971554"/>
            </a:xfrm>
            <a:prstGeom prst="rect">
              <a:avLst/>
            </a:prstGeom>
            <a:noFill/>
            <a:ln>
              <a:noFill/>
            </a:ln>
          </p:spPr>
          <p:txBody>
            <a:bodyPr spcFirstLastPara="1" wrap="square" lIns="49519" tIns="49519" rIns="49519" bIns="49519" anchor="ctr" anchorCtr="0">
              <a:noAutofit/>
            </a:bodyPr>
            <a:lstStyle/>
            <a:p>
              <a:pPr algn="ctr">
                <a:lnSpc>
                  <a:spcPct val="90000"/>
                </a:lnSpc>
                <a:buClr>
                  <a:srgbClr val="000000"/>
                </a:buClr>
                <a:buSzPts val="5200"/>
                <a:buFont typeface="Arial"/>
                <a:buNone/>
              </a:pPr>
              <a:endParaRPr sz="3900" b="1" kern="0">
                <a:solidFill>
                  <a:srgbClr val="000000"/>
                </a:solidFill>
                <a:latin typeface="Nunito"/>
                <a:ea typeface="Nunito"/>
                <a:cs typeface="Nunito"/>
                <a:sym typeface="Nunito"/>
              </a:endParaRPr>
            </a:p>
          </p:txBody>
        </p:sp>
        <p:sp>
          <p:nvSpPr>
            <p:cNvPr id="241" name="Google Shape;241;p11"/>
            <p:cNvSpPr/>
            <p:nvPr/>
          </p:nvSpPr>
          <p:spPr>
            <a:xfrm>
              <a:off x="365882" y="-13180"/>
              <a:ext cx="2742989" cy="2742989"/>
            </a:xfrm>
            <a:custGeom>
              <a:avLst/>
              <a:gdLst/>
              <a:ahLst/>
              <a:cxnLst/>
              <a:rect l="l" t="t" r="r" b="b"/>
              <a:pathLst>
                <a:path w="120000" h="120000" extrusionOk="0">
                  <a:moveTo>
                    <a:pt x="44426" y="7799"/>
                  </a:moveTo>
                  <a:lnTo>
                    <a:pt x="44426" y="7799"/>
                  </a:lnTo>
                  <a:cubicBezTo>
                    <a:pt x="53083" y="5216"/>
                    <a:pt x="62246" y="4827"/>
                    <a:pt x="71091" y="6666"/>
                  </a:cubicBezTo>
                  <a:lnTo>
                    <a:pt x="72870" y="1473"/>
                  </a:lnTo>
                  <a:lnTo>
                    <a:pt x="76316" y="12388"/>
                  </a:lnTo>
                  <a:lnTo>
                    <a:pt x="66601" y="19768"/>
                  </a:lnTo>
                  <a:lnTo>
                    <a:pt x="68379" y="14580"/>
                  </a:lnTo>
                  <a:lnTo>
                    <a:pt x="68379" y="14580"/>
                  </a:lnTo>
                  <a:cubicBezTo>
                    <a:pt x="61194" y="13255"/>
                    <a:pt x="53797" y="13653"/>
                    <a:pt x="46795" y="15742"/>
                  </a:cubicBezTo>
                  <a:close/>
                </a:path>
              </a:pathLst>
            </a:custGeom>
            <a:solidFill>
              <a:srgbClr val="F8DB0C"/>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grpSp>
      <p:grpSp>
        <p:nvGrpSpPr>
          <p:cNvPr id="242" name="Google Shape;242;p11"/>
          <p:cNvGrpSpPr/>
          <p:nvPr/>
        </p:nvGrpSpPr>
        <p:grpSpPr>
          <a:xfrm>
            <a:off x="6120607" y="2272430"/>
            <a:ext cx="2854155" cy="2855939"/>
            <a:chOff x="702286" y="-56263"/>
            <a:chExt cx="3805540" cy="3807918"/>
          </a:xfrm>
        </p:grpSpPr>
        <p:sp>
          <p:nvSpPr>
            <p:cNvPr id="243" name="Google Shape;243;p11"/>
            <p:cNvSpPr/>
            <p:nvPr/>
          </p:nvSpPr>
          <p:spPr>
            <a:xfrm>
              <a:off x="3097161" y="84045"/>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44" name="Google Shape;244;p11"/>
            <p:cNvSpPr txBox="1"/>
            <p:nvPr/>
          </p:nvSpPr>
          <p:spPr>
            <a:xfrm>
              <a:off x="3097161" y="84045"/>
              <a:ext cx="1326167" cy="1326167"/>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Design</a:t>
              </a:r>
              <a:endParaRPr sz="1050" kern="0">
                <a:solidFill>
                  <a:srgbClr val="000000"/>
                </a:solidFill>
                <a:ea typeface="Arial"/>
                <a:cs typeface="Arial"/>
                <a:sym typeface="Arial"/>
              </a:endParaRPr>
            </a:p>
          </p:txBody>
        </p:sp>
        <p:sp>
          <p:nvSpPr>
            <p:cNvPr id="245" name="Google Shape;245;p11"/>
            <p:cNvSpPr/>
            <p:nvPr/>
          </p:nvSpPr>
          <p:spPr>
            <a:xfrm>
              <a:off x="755720" y="-451"/>
              <a:ext cx="3752106" cy="3752106"/>
            </a:xfrm>
            <a:custGeom>
              <a:avLst/>
              <a:gdLst/>
              <a:ahLst/>
              <a:cxnLst/>
              <a:rect l="l" t="t" r="r" b="b"/>
              <a:pathLst>
                <a:path w="120000" h="120000" extrusionOk="0">
                  <a:moveTo>
                    <a:pt x="112118" y="44111"/>
                  </a:moveTo>
                  <a:cubicBezTo>
                    <a:pt x="114603" y="52261"/>
                    <a:pt x="115141" y="60880"/>
                    <a:pt x="113690" y="69277"/>
                  </a:cubicBezTo>
                  <a:lnTo>
                    <a:pt x="118931" y="70874"/>
                  </a:lnTo>
                  <a:lnTo>
                    <a:pt x="108162" y="74683"/>
                  </a:lnTo>
                  <a:lnTo>
                    <a:pt x="100472" y="65247"/>
                  </a:lnTo>
                  <a:lnTo>
                    <a:pt x="105706" y="66842"/>
                  </a:lnTo>
                  <a:cubicBezTo>
                    <a:pt x="106724" y="60042"/>
                    <a:pt x="106212" y="53100"/>
                    <a:pt x="104207" y="46523"/>
                  </a:cubicBezTo>
                  <a:close/>
                </a:path>
              </a:pathLst>
            </a:custGeom>
            <a:solidFill>
              <a:srgbClr val="BE2832"/>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46" name="Google Shape;246;p11"/>
            <p:cNvSpPr/>
            <p:nvPr/>
          </p:nvSpPr>
          <p:spPr>
            <a:xfrm>
              <a:off x="3097161" y="2340989"/>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47" name="Google Shape;247;p11"/>
            <p:cNvSpPr txBox="1"/>
            <p:nvPr/>
          </p:nvSpPr>
          <p:spPr>
            <a:xfrm>
              <a:off x="3097161" y="2340989"/>
              <a:ext cx="1326167" cy="1326167"/>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Develop</a:t>
              </a:r>
              <a:endParaRPr sz="1050" kern="0">
                <a:solidFill>
                  <a:srgbClr val="000000"/>
                </a:solidFill>
                <a:ea typeface="Arial"/>
                <a:cs typeface="Arial"/>
                <a:sym typeface="Arial"/>
              </a:endParaRPr>
            </a:p>
          </p:txBody>
        </p:sp>
        <p:sp>
          <p:nvSpPr>
            <p:cNvPr id="248" name="Google Shape;248;p11"/>
            <p:cNvSpPr/>
            <p:nvPr/>
          </p:nvSpPr>
          <p:spPr>
            <a:xfrm>
              <a:off x="755720" y="-451"/>
              <a:ext cx="3752106" cy="3752106"/>
            </a:xfrm>
            <a:custGeom>
              <a:avLst/>
              <a:gdLst/>
              <a:ahLst/>
              <a:cxnLst/>
              <a:rect l="l" t="t" r="r" b="b"/>
              <a:pathLst>
                <a:path w="120000" h="120000" extrusionOk="0">
                  <a:moveTo>
                    <a:pt x="75889" y="112118"/>
                  </a:moveTo>
                  <a:cubicBezTo>
                    <a:pt x="67739" y="114603"/>
                    <a:pt x="59120" y="115141"/>
                    <a:pt x="50723" y="113690"/>
                  </a:cubicBezTo>
                  <a:lnTo>
                    <a:pt x="49126" y="118931"/>
                  </a:lnTo>
                  <a:lnTo>
                    <a:pt x="45317" y="108162"/>
                  </a:lnTo>
                  <a:lnTo>
                    <a:pt x="54753" y="100472"/>
                  </a:lnTo>
                  <a:lnTo>
                    <a:pt x="53158" y="105706"/>
                  </a:lnTo>
                  <a:lnTo>
                    <a:pt x="53158" y="105706"/>
                  </a:lnTo>
                  <a:cubicBezTo>
                    <a:pt x="59958" y="106724"/>
                    <a:pt x="66900" y="106212"/>
                    <a:pt x="73477" y="104207"/>
                  </a:cubicBezTo>
                  <a:close/>
                </a:path>
              </a:pathLst>
            </a:custGeom>
            <a:solidFill>
              <a:srgbClr val="C9D22A"/>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49" name="Google Shape;249;p11"/>
            <p:cNvSpPr/>
            <p:nvPr/>
          </p:nvSpPr>
          <p:spPr>
            <a:xfrm>
              <a:off x="840217" y="2340989"/>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50" name="Google Shape;250;p11"/>
            <p:cNvSpPr txBox="1"/>
            <p:nvPr/>
          </p:nvSpPr>
          <p:spPr>
            <a:xfrm>
              <a:off x="794078" y="2340982"/>
              <a:ext cx="1372200" cy="1326300"/>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Implement</a:t>
              </a:r>
              <a:endParaRPr sz="1050" kern="0">
                <a:solidFill>
                  <a:srgbClr val="000000"/>
                </a:solidFill>
                <a:ea typeface="Arial"/>
                <a:cs typeface="Arial"/>
                <a:sym typeface="Arial"/>
              </a:endParaRPr>
            </a:p>
          </p:txBody>
        </p:sp>
        <p:sp>
          <p:nvSpPr>
            <p:cNvPr id="251" name="Google Shape;251;p11"/>
            <p:cNvSpPr/>
            <p:nvPr/>
          </p:nvSpPr>
          <p:spPr>
            <a:xfrm>
              <a:off x="737577" y="-56263"/>
              <a:ext cx="3752106" cy="3752106"/>
            </a:xfrm>
            <a:custGeom>
              <a:avLst/>
              <a:gdLst/>
              <a:ahLst/>
              <a:cxnLst/>
              <a:rect l="l" t="t" r="r" b="b"/>
              <a:pathLst>
                <a:path w="120000" h="120000" extrusionOk="0">
                  <a:moveTo>
                    <a:pt x="8502" y="77794"/>
                  </a:moveTo>
                  <a:cubicBezTo>
                    <a:pt x="5719" y="69740"/>
                    <a:pt x="4864" y="61145"/>
                    <a:pt x="6005" y="52700"/>
                  </a:cubicBezTo>
                  <a:lnTo>
                    <a:pt x="709" y="51296"/>
                  </a:lnTo>
                  <a:lnTo>
                    <a:pt x="11331" y="47095"/>
                  </a:lnTo>
                  <a:lnTo>
                    <a:pt x="19363" y="56242"/>
                  </a:lnTo>
                  <a:lnTo>
                    <a:pt x="14073" y="54840"/>
                  </a:lnTo>
                  <a:lnTo>
                    <a:pt x="14073" y="54840"/>
                  </a:lnTo>
                  <a:cubicBezTo>
                    <a:pt x="13306" y="61674"/>
                    <a:pt x="14073" y="68593"/>
                    <a:pt x="16319" y="75093"/>
                  </a:cubicBezTo>
                  <a:close/>
                </a:path>
              </a:pathLst>
            </a:custGeom>
            <a:solidFill>
              <a:srgbClr val="36BDDF"/>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52" name="Google Shape;252;p11"/>
            <p:cNvSpPr/>
            <p:nvPr/>
          </p:nvSpPr>
          <p:spPr>
            <a:xfrm>
              <a:off x="794073" y="84576"/>
              <a:ext cx="1326167" cy="1326167"/>
            </a:xfrm>
            <a:prstGeom prst="rect">
              <a:avLst/>
            </a:prstGeom>
            <a:noFill/>
            <a:ln>
              <a:noFill/>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53" name="Google Shape;253;p11"/>
            <p:cNvSpPr txBox="1"/>
            <p:nvPr/>
          </p:nvSpPr>
          <p:spPr>
            <a:xfrm>
              <a:off x="794073" y="84576"/>
              <a:ext cx="1326167" cy="1326167"/>
            </a:xfrm>
            <a:prstGeom prst="rect">
              <a:avLst/>
            </a:prstGeom>
            <a:noFill/>
            <a:ln>
              <a:noFill/>
            </a:ln>
          </p:spPr>
          <p:txBody>
            <a:bodyPr spcFirstLastPara="1" wrap="square" lIns="19050" tIns="19050" rIns="19050" bIns="19050" anchor="ctr" anchorCtr="0">
              <a:noAutofit/>
            </a:bodyPr>
            <a:lstStyle/>
            <a:p>
              <a:pPr algn="ctr">
                <a:lnSpc>
                  <a:spcPct val="90000"/>
                </a:lnSpc>
                <a:buClr>
                  <a:srgbClr val="000000"/>
                </a:buClr>
                <a:buSzPts val="2000"/>
                <a:buFont typeface="Arial"/>
                <a:buNone/>
              </a:pPr>
              <a:r>
                <a:rPr lang="en-GB" sz="1500" b="1" kern="0">
                  <a:solidFill>
                    <a:srgbClr val="000000"/>
                  </a:solidFill>
                  <a:latin typeface="Nunito"/>
                  <a:ea typeface="Nunito"/>
                  <a:cs typeface="Nunito"/>
                  <a:sym typeface="Nunito"/>
                </a:rPr>
                <a:t>Analyse</a:t>
              </a:r>
              <a:endParaRPr sz="1050" kern="0">
                <a:solidFill>
                  <a:srgbClr val="000000"/>
                </a:solidFill>
                <a:ea typeface="Arial"/>
                <a:cs typeface="Arial"/>
                <a:sym typeface="Arial"/>
              </a:endParaRPr>
            </a:p>
          </p:txBody>
        </p:sp>
        <p:sp>
          <p:nvSpPr>
            <p:cNvPr id="254" name="Google Shape;254;p11"/>
            <p:cNvSpPr/>
            <p:nvPr/>
          </p:nvSpPr>
          <p:spPr>
            <a:xfrm>
              <a:off x="702286" y="-17775"/>
              <a:ext cx="3752106" cy="3752106"/>
            </a:xfrm>
            <a:custGeom>
              <a:avLst/>
              <a:gdLst/>
              <a:ahLst/>
              <a:cxnLst/>
              <a:rect l="l" t="t" r="r" b="b"/>
              <a:pathLst>
                <a:path w="120000" h="120000" extrusionOk="0">
                  <a:moveTo>
                    <a:pt x="44360" y="7807"/>
                  </a:moveTo>
                  <a:lnTo>
                    <a:pt x="44360" y="7807"/>
                  </a:lnTo>
                  <a:cubicBezTo>
                    <a:pt x="53059" y="5200"/>
                    <a:pt x="62272" y="4809"/>
                    <a:pt x="71160" y="6669"/>
                  </a:cubicBezTo>
                  <a:lnTo>
                    <a:pt x="72941" y="1488"/>
                  </a:lnTo>
                  <a:lnTo>
                    <a:pt x="76369" y="12384"/>
                  </a:lnTo>
                  <a:lnTo>
                    <a:pt x="66668" y="19738"/>
                  </a:lnTo>
                  <a:lnTo>
                    <a:pt x="68447" y="14563"/>
                  </a:lnTo>
                  <a:lnTo>
                    <a:pt x="68447" y="14563"/>
                  </a:lnTo>
                  <a:cubicBezTo>
                    <a:pt x="61219" y="13219"/>
                    <a:pt x="53776" y="13619"/>
                    <a:pt x="46734" y="15729"/>
                  </a:cubicBezTo>
                  <a:close/>
                </a:path>
              </a:pathLst>
            </a:custGeom>
            <a:solidFill>
              <a:srgbClr val="F8DB0C"/>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grpSp>
      <p:sp>
        <p:nvSpPr>
          <p:cNvPr id="255" name="Google Shape;255;p11"/>
          <p:cNvSpPr txBox="1">
            <a:spLocks noGrp="1"/>
          </p:cNvSpPr>
          <p:nvPr>
            <p:ph type="title"/>
          </p:nvPr>
        </p:nvSpPr>
        <p:spPr>
          <a:xfrm>
            <a:off x="2152651" y="1131094"/>
            <a:ext cx="6951245" cy="994172"/>
          </a:xfrm>
          <a:prstGeom prst="rect">
            <a:avLst/>
          </a:prstGeom>
          <a:noFill/>
          <a:ln>
            <a:noFill/>
          </a:ln>
        </p:spPr>
        <p:txBody>
          <a:bodyPr spcFirstLastPara="1" wrap="square" lIns="68569" tIns="34275" rIns="68569" bIns="34275" anchor="ctr" anchorCtr="0">
            <a:normAutofit/>
          </a:bodyPr>
          <a:lstStyle/>
          <a:p>
            <a:r>
              <a:rPr lang="en-GB"/>
              <a:t>In reality</a:t>
            </a:r>
            <a:endParaRPr/>
          </a:p>
        </p:txBody>
      </p:sp>
      <p:sp>
        <p:nvSpPr>
          <p:cNvPr id="256" name="Google Shape;256;p11"/>
          <p:cNvSpPr txBox="1">
            <a:spLocks noGrp="1"/>
          </p:cNvSpPr>
          <p:nvPr>
            <p:ph type="body" idx="1"/>
          </p:nvPr>
        </p:nvSpPr>
        <p:spPr>
          <a:xfrm>
            <a:off x="2152651" y="2226469"/>
            <a:ext cx="3209015" cy="3263504"/>
          </a:xfrm>
          <a:prstGeom prst="rect">
            <a:avLst/>
          </a:prstGeom>
          <a:noFill/>
          <a:ln>
            <a:noFill/>
          </a:ln>
        </p:spPr>
        <p:txBody>
          <a:bodyPr spcFirstLastPara="1" wrap="square" lIns="68569" tIns="34275" rIns="68569" bIns="34275" anchor="t" anchorCtr="0">
            <a:normAutofit fontScale="92500" lnSpcReduction="10000"/>
          </a:bodyPr>
          <a:lstStyle/>
          <a:p>
            <a:pPr marL="85725" indent="0">
              <a:buNone/>
            </a:pPr>
            <a:endParaRPr/>
          </a:p>
          <a:p>
            <a:pPr>
              <a:buSzPts val="3080"/>
            </a:pPr>
            <a:r>
              <a:rPr lang="en-GB"/>
              <a:t>It’s iterative</a:t>
            </a:r>
            <a:endParaRPr/>
          </a:p>
          <a:p>
            <a:pPr indent="-110490">
              <a:buSzPts val="3080"/>
              <a:buNone/>
            </a:pPr>
            <a:endParaRPr/>
          </a:p>
          <a:p>
            <a:pPr>
              <a:buSzPts val="3080"/>
            </a:pPr>
            <a:r>
              <a:rPr lang="en-GB"/>
              <a:t>It’s not always linear</a:t>
            </a:r>
            <a:endParaRPr/>
          </a:p>
          <a:p>
            <a:pPr indent="0">
              <a:buNone/>
            </a:pPr>
            <a:endParaRPr/>
          </a:p>
          <a:p>
            <a:pPr>
              <a:buSzPts val="3080"/>
            </a:pPr>
            <a:r>
              <a:rPr lang="en-GB"/>
              <a:t>Evaluation at the core</a:t>
            </a:r>
            <a:endParaRPr/>
          </a:p>
          <a:p>
            <a:pPr marL="0" indent="0">
              <a:buNone/>
            </a:pPr>
            <a:endParaRPr/>
          </a:p>
          <a:p>
            <a:pPr lvl="1" indent="-171450">
              <a:buNone/>
            </a:pPr>
            <a:endParaRPr/>
          </a:p>
        </p:txBody>
      </p:sp>
      <p:sp>
        <p:nvSpPr>
          <p:cNvPr id="257" name="Google Shape;257;p11"/>
          <p:cNvSpPr txBox="1">
            <a:spLocks noGrp="1"/>
          </p:cNvSpPr>
          <p:nvPr>
            <p:ph type="sldNum" idx="12"/>
          </p:nvPr>
        </p:nvSpPr>
        <p:spPr>
          <a:xfrm>
            <a:off x="9401676" y="5624513"/>
            <a:ext cx="637674"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GB">
                <a:solidFill>
                  <a:srgbClr val="FFFFFF"/>
                </a:solidFill>
              </a:rPr>
              <a:pPr/>
              <a:t>19</a:t>
            </a:fld>
            <a:endParaRPr>
              <a:solidFill>
                <a:srgbClr val="FFFFFF"/>
              </a:solidFill>
            </a:endParaRPr>
          </a:p>
        </p:txBody>
      </p:sp>
      <p:sp>
        <p:nvSpPr>
          <p:cNvPr id="258" name="Google Shape;258;p11"/>
          <p:cNvSpPr txBox="1"/>
          <p:nvPr/>
        </p:nvSpPr>
        <p:spPr>
          <a:xfrm>
            <a:off x="9528804" y="2274672"/>
            <a:ext cx="637674" cy="230802"/>
          </a:xfrm>
          <a:prstGeom prst="rect">
            <a:avLst/>
          </a:prstGeom>
          <a:noFill/>
          <a:ln>
            <a:noFill/>
          </a:ln>
        </p:spPr>
        <p:txBody>
          <a:bodyPr spcFirstLastPara="1" wrap="square" lIns="68569" tIns="34275" rIns="68569" bIns="34275" anchor="t" anchorCtr="0">
            <a:sp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59" name="Google Shape;259;p11"/>
          <p:cNvSpPr/>
          <p:nvPr/>
        </p:nvSpPr>
        <p:spPr>
          <a:xfrm>
            <a:off x="6921214" y="3041869"/>
            <a:ext cx="1293019" cy="1300163"/>
          </a:xfrm>
          <a:prstGeom prst="donut">
            <a:avLst>
              <a:gd name="adj" fmla="val 12283"/>
            </a:avLst>
          </a:prstGeom>
          <a:solidFill>
            <a:schemeClr val="accent1">
              <a:alpha val="52549"/>
            </a:schemeClr>
          </a:solidFill>
          <a:ln>
            <a:noFill/>
          </a:ln>
        </p:spPr>
        <p:txBody>
          <a:bodyPr spcFirstLastPara="1" wrap="square" lIns="68569" tIns="34275" rIns="68569" bIns="34275" anchor="ctr" anchorCtr="0">
            <a:noAutofit/>
          </a:bodyPr>
          <a:lstStyle/>
          <a:p>
            <a:pPr algn="ctr">
              <a:buClr>
                <a:srgbClr val="000000"/>
              </a:buClr>
              <a:buSzPts val="1400"/>
              <a:buFont typeface="Arial"/>
              <a:buNone/>
            </a:pPr>
            <a:endParaRPr sz="1050" kern="0">
              <a:solidFill>
                <a:srgbClr val="000000"/>
              </a:solidFill>
              <a:ea typeface="Arial"/>
              <a:cs typeface="Arial"/>
              <a:sym typeface="Arial"/>
            </a:endParaRPr>
          </a:p>
        </p:txBody>
      </p:sp>
      <p:sp>
        <p:nvSpPr>
          <p:cNvPr id="260" name="Google Shape;260;p11"/>
          <p:cNvSpPr txBox="1"/>
          <p:nvPr/>
        </p:nvSpPr>
        <p:spPr>
          <a:xfrm>
            <a:off x="7108943" y="3539479"/>
            <a:ext cx="1003629" cy="300052"/>
          </a:xfrm>
          <a:prstGeom prst="rect">
            <a:avLst/>
          </a:prstGeom>
          <a:noFill/>
          <a:ln>
            <a:noFill/>
          </a:ln>
        </p:spPr>
        <p:txBody>
          <a:bodyPr spcFirstLastPara="1" wrap="square" lIns="68569" tIns="34275" rIns="68569" bIns="34275" anchor="t" anchorCtr="0">
            <a:spAutoFit/>
          </a:bodyPr>
          <a:lstStyle/>
          <a:p>
            <a:pPr>
              <a:buClr>
                <a:srgbClr val="000000"/>
              </a:buClr>
              <a:buSzPts val="2000"/>
              <a:buFont typeface="Arial"/>
              <a:buNone/>
            </a:pPr>
            <a:r>
              <a:rPr lang="en-GB" sz="1500" b="1" kern="0">
                <a:solidFill>
                  <a:srgbClr val="000000"/>
                </a:solidFill>
                <a:latin typeface="Nunito"/>
                <a:ea typeface="Nunito"/>
                <a:cs typeface="Nunito"/>
                <a:sym typeface="Nunito"/>
              </a:rPr>
              <a:t>Evaluate</a:t>
            </a:r>
            <a:endParaRPr sz="1050" kern="0">
              <a:solidFill>
                <a:srgbClr val="000000"/>
              </a:solidFill>
              <a:ea typeface="Arial"/>
              <a:cs typeface="Arial"/>
              <a:sym typeface="Arial"/>
            </a:endParaRPr>
          </a:p>
        </p:txBody>
      </p:sp>
      <p:cxnSp>
        <p:nvCxnSpPr>
          <p:cNvPr id="261" name="Google Shape;261;p11"/>
          <p:cNvCxnSpPr/>
          <p:nvPr/>
        </p:nvCxnSpPr>
        <p:spPr>
          <a:xfrm>
            <a:off x="7818061" y="3902569"/>
            <a:ext cx="374772" cy="420932"/>
          </a:xfrm>
          <a:prstGeom prst="straightConnector1">
            <a:avLst/>
          </a:prstGeom>
          <a:noFill/>
          <a:ln w="31750" cap="flat" cmpd="sng">
            <a:solidFill>
              <a:srgbClr val="32BADD"/>
            </a:solidFill>
            <a:prstDash val="solid"/>
            <a:round/>
            <a:headEnd type="triangle" w="med" len="med"/>
            <a:tailEnd type="triangle" w="med" len="med"/>
          </a:ln>
        </p:spPr>
      </p:cxnSp>
      <p:cxnSp>
        <p:nvCxnSpPr>
          <p:cNvPr id="262" name="Google Shape;262;p11"/>
          <p:cNvCxnSpPr/>
          <p:nvPr/>
        </p:nvCxnSpPr>
        <p:spPr>
          <a:xfrm rot="10800000" flipH="1">
            <a:off x="7736073" y="2981290"/>
            <a:ext cx="290429" cy="447710"/>
          </a:xfrm>
          <a:prstGeom prst="straightConnector1">
            <a:avLst/>
          </a:prstGeom>
          <a:noFill/>
          <a:ln w="31750" cap="flat" cmpd="sng">
            <a:solidFill>
              <a:srgbClr val="32BADD"/>
            </a:solidFill>
            <a:prstDash val="solid"/>
            <a:round/>
            <a:headEnd type="triangle" w="med" len="med"/>
            <a:tailEnd type="triangle" w="med" len="med"/>
          </a:ln>
        </p:spPr>
      </p:cxnSp>
      <p:cxnSp>
        <p:nvCxnSpPr>
          <p:cNvPr id="263" name="Google Shape;263;p11"/>
          <p:cNvCxnSpPr/>
          <p:nvPr/>
        </p:nvCxnSpPr>
        <p:spPr>
          <a:xfrm rot="10800000" flipH="1">
            <a:off x="6958034" y="3890465"/>
            <a:ext cx="431885" cy="433036"/>
          </a:xfrm>
          <a:prstGeom prst="straightConnector1">
            <a:avLst/>
          </a:prstGeom>
          <a:noFill/>
          <a:ln w="31750" cap="flat" cmpd="sng">
            <a:solidFill>
              <a:srgbClr val="32BADD"/>
            </a:solidFill>
            <a:prstDash val="solid"/>
            <a:round/>
            <a:headEnd type="triangle" w="med" len="med"/>
            <a:tailEnd type="triangle" w="med" len="med"/>
          </a:ln>
        </p:spPr>
      </p:cxnSp>
      <p:cxnSp>
        <p:nvCxnSpPr>
          <p:cNvPr id="264" name="Google Shape;264;p11"/>
          <p:cNvCxnSpPr/>
          <p:nvPr/>
        </p:nvCxnSpPr>
        <p:spPr>
          <a:xfrm>
            <a:off x="7022434" y="3063081"/>
            <a:ext cx="367484" cy="387132"/>
          </a:xfrm>
          <a:prstGeom prst="straightConnector1">
            <a:avLst/>
          </a:prstGeom>
          <a:noFill/>
          <a:ln w="31750" cap="flat" cmpd="sng">
            <a:solidFill>
              <a:srgbClr val="32BADD"/>
            </a:solidFill>
            <a:prstDash val="solid"/>
            <a:round/>
            <a:headEnd type="triangle" w="med" len="med"/>
            <a:tailEnd type="triangle" w="med" len="med"/>
          </a:ln>
        </p:spPr>
      </p:cxnSp>
      <p:sp>
        <p:nvSpPr>
          <p:cNvPr id="265" name="Google Shape;265;p11"/>
          <p:cNvSpPr txBox="1">
            <a:spLocks noGrp="1"/>
          </p:cNvSpPr>
          <p:nvPr>
            <p:ph type="ftr" idx="11"/>
          </p:nvPr>
        </p:nvSpPr>
        <p:spPr>
          <a:xfrm>
            <a:off x="2152650" y="5624513"/>
            <a:ext cx="5486400" cy="273844"/>
          </a:xfrm>
          <a:prstGeom prst="rect">
            <a:avLst/>
          </a:prstGeom>
          <a:noFill/>
          <a:ln>
            <a:noFill/>
          </a:ln>
        </p:spPr>
        <p:txBody>
          <a:bodyPr spcFirstLastPara="1" wrap="square" lIns="68569" tIns="34275" rIns="68569" bIns="34275" anchor="ctr" anchorCtr="0">
            <a:noAutofit/>
          </a:bodyPr>
          <a:lstStyle/>
          <a:p>
            <a:r>
              <a:rPr lang="en-GB">
                <a:solidFill>
                  <a:srgbClr val="000000"/>
                </a:solidFill>
                <a:latin typeface="Nunito"/>
                <a:ea typeface="Nunito"/>
                <a:cs typeface="Nunito"/>
                <a:sym typeface="Nunito"/>
              </a:rPr>
              <a:t>www.eosc-synergy.eu - </a:t>
            </a:r>
            <a:r>
              <a:rPr lang="en-GB" sz="750">
                <a:solidFill>
                  <a:srgbClr val="000000"/>
                </a:solidFill>
                <a:latin typeface="Nunito"/>
                <a:ea typeface="Nunito"/>
                <a:cs typeface="Nunito"/>
                <a:sym typeface="Nunito"/>
              </a:rPr>
              <a:t>RIA 857647</a:t>
            </a:r>
            <a:endParaRPr>
              <a:solidFill>
                <a:srgbClr val="000000"/>
              </a:solidFill>
              <a:latin typeface="Nunito"/>
              <a:ea typeface="Nunito"/>
              <a:cs typeface="Nunito"/>
              <a:sym typeface="Nunito"/>
            </a:endParaRPr>
          </a:p>
        </p:txBody>
      </p:sp>
    </p:spTree>
    <p:extLst>
      <p:ext uri="{BB962C8B-B14F-4D97-AF65-F5344CB8AC3E}">
        <p14:creationId xmlns:p14="http://schemas.microsoft.com/office/powerpoint/2010/main" val="132635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24233" y="901495"/>
            <a:ext cx="10589342" cy="5956505"/>
          </a:xfrm>
          <a:prstGeom prst="rect">
            <a:avLst/>
          </a:prstGeom>
        </p:spPr>
      </p:pic>
      <p:sp>
        <p:nvSpPr>
          <p:cNvPr id="6" name="Rectangle 5"/>
          <p:cNvSpPr/>
          <p:nvPr/>
        </p:nvSpPr>
        <p:spPr>
          <a:xfrm>
            <a:off x="4778485" y="6351328"/>
            <a:ext cx="3205301" cy="369332"/>
          </a:xfrm>
          <a:prstGeom prst="rect">
            <a:avLst/>
          </a:prstGeom>
        </p:spPr>
        <p:txBody>
          <a:bodyPr wrap="none">
            <a:spAutoFit/>
          </a:bodyPr>
          <a:lstStyle/>
          <a:p>
            <a:r>
              <a:rPr lang="en-US">
                <a:hlinkClick r:id="rId3"/>
              </a:rPr>
              <a:t>https://www.bikeprinciples.org</a:t>
            </a:r>
            <a:r>
              <a:rPr lang="en-US"/>
              <a:t> </a:t>
            </a:r>
          </a:p>
        </p:txBody>
      </p:sp>
    </p:spTree>
    <p:extLst>
      <p:ext uri="{BB962C8B-B14F-4D97-AF65-F5344CB8AC3E}">
        <p14:creationId xmlns:p14="http://schemas.microsoft.com/office/powerpoint/2010/main" val="896895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5"/>
          <p:cNvSpPr txBox="1">
            <a:spLocks noGrp="1"/>
          </p:cNvSpPr>
          <p:nvPr>
            <p:ph type="title"/>
          </p:nvPr>
        </p:nvSpPr>
        <p:spPr>
          <a:xfrm>
            <a:off x="2152651" y="1131094"/>
            <a:ext cx="6951245" cy="994172"/>
          </a:xfrm>
          <a:prstGeom prst="rect">
            <a:avLst/>
          </a:prstGeom>
          <a:noFill/>
          <a:ln>
            <a:noFill/>
          </a:ln>
        </p:spPr>
        <p:txBody>
          <a:bodyPr spcFirstLastPara="1" wrap="square" lIns="68569" tIns="34275" rIns="68569" bIns="34275" anchor="ctr" anchorCtr="0">
            <a:normAutofit/>
          </a:bodyPr>
          <a:lstStyle/>
          <a:p>
            <a:r>
              <a:rPr lang="en-GB"/>
              <a:t>Your initial training analysis</a:t>
            </a:r>
            <a:endParaRPr/>
          </a:p>
        </p:txBody>
      </p:sp>
      <p:sp>
        <p:nvSpPr>
          <p:cNvPr id="319" name="Google Shape;319;p15"/>
          <p:cNvSpPr txBox="1">
            <a:spLocks noGrp="1"/>
          </p:cNvSpPr>
          <p:nvPr>
            <p:ph type="body" idx="1"/>
          </p:nvPr>
        </p:nvSpPr>
        <p:spPr>
          <a:xfrm>
            <a:off x="2152650" y="2226469"/>
            <a:ext cx="7886700" cy="3263504"/>
          </a:xfrm>
          <a:prstGeom prst="rect">
            <a:avLst/>
          </a:prstGeom>
          <a:noFill/>
          <a:ln>
            <a:noFill/>
          </a:ln>
        </p:spPr>
        <p:txBody>
          <a:bodyPr spcFirstLastPara="1" wrap="square" lIns="68569" tIns="34275" rIns="68569" bIns="34275" anchor="t" anchorCtr="0">
            <a:normAutofit/>
          </a:bodyPr>
          <a:lstStyle/>
          <a:p>
            <a:pPr>
              <a:buSzPts val="3080"/>
            </a:pPr>
            <a:r>
              <a:rPr lang="en-GB"/>
              <a:t>The goals of your training</a:t>
            </a:r>
            <a:endParaRPr/>
          </a:p>
          <a:p>
            <a:pPr>
              <a:buSzPts val="3080"/>
            </a:pPr>
            <a:r>
              <a:rPr lang="en-GB"/>
              <a:t>Topics to cover</a:t>
            </a:r>
            <a:endParaRPr/>
          </a:p>
          <a:p>
            <a:pPr>
              <a:buSzPts val="3080"/>
            </a:pPr>
            <a:r>
              <a:rPr lang="en-GB"/>
              <a:t>Your audience / learners</a:t>
            </a:r>
            <a:endParaRPr/>
          </a:p>
          <a:p>
            <a:pPr>
              <a:buSzPts val="3080"/>
            </a:pPr>
            <a:r>
              <a:rPr lang="en-GB"/>
              <a:t>Learning outcomes</a:t>
            </a:r>
            <a:endParaRPr/>
          </a:p>
          <a:p>
            <a:pPr>
              <a:buSzPts val="3080"/>
            </a:pPr>
            <a:r>
              <a:rPr lang="en-GB"/>
              <a:t>Delivery method </a:t>
            </a:r>
            <a:endParaRPr/>
          </a:p>
          <a:p>
            <a:pPr>
              <a:buSzPts val="3080"/>
            </a:pPr>
            <a:r>
              <a:rPr lang="en-GB"/>
              <a:t>Practical issues </a:t>
            </a:r>
            <a:endParaRPr/>
          </a:p>
          <a:p>
            <a:pPr marL="85725" indent="0">
              <a:buNone/>
            </a:pPr>
            <a:endParaRPr/>
          </a:p>
          <a:p>
            <a:pPr indent="-171450">
              <a:buNone/>
            </a:pPr>
            <a:endParaRPr/>
          </a:p>
        </p:txBody>
      </p:sp>
      <p:sp>
        <p:nvSpPr>
          <p:cNvPr id="320" name="Google Shape;320;p15"/>
          <p:cNvSpPr txBox="1">
            <a:spLocks noGrp="1"/>
          </p:cNvSpPr>
          <p:nvPr>
            <p:ph type="sldNum" idx="12"/>
          </p:nvPr>
        </p:nvSpPr>
        <p:spPr>
          <a:xfrm>
            <a:off x="9401676" y="5624513"/>
            <a:ext cx="637674"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GB">
                <a:solidFill>
                  <a:srgbClr val="FFFFFF"/>
                </a:solidFill>
              </a:rPr>
              <a:pPr/>
              <a:t>20</a:t>
            </a:fld>
            <a:endParaRPr>
              <a:solidFill>
                <a:srgbClr val="FFFFFF"/>
              </a:solidFill>
            </a:endParaRPr>
          </a:p>
        </p:txBody>
      </p:sp>
      <p:pic>
        <p:nvPicPr>
          <p:cNvPr id="321" name="Google Shape;321;p15"/>
          <p:cNvPicPr preferRelativeResize="0"/>
          <p:nvPr/>
        </p:nvPicPr>
        <p:blipFill rotWithShape="1">
          <a:blip r:embed="rId3">
            <a:alphaModFix/>
          </a:blip>
          <a:srcRect/>
          <a:stretch/>
        </p:blipFill>
        <p:spPr>
          <a:xfrm>
            <a:off x="6883578" y="2259806"/>
            <a:ext cx="2619698" cy="3441660"/>
          </a:xfrm>
          <a:prstGeom prst="rect">
            <a:avLst/>
          </a:prstGeom>
          <a:noFill/>
          <a:ln w="9525" cap="flat" cmpd="sng">
            <a:solidFill>
              <a:srgbClr val="2989A2"/>
            </a:solidFill>
            <a:prstDash val="solid"/>
            <a:round/>
            <a:headEnd type="none" w="sm" len="sm"/>
            <a:tailEnd type="none" w="sm" len="sm"/>
          </a:ln>
        </p:spPr>
      </p:pic>
      <p:sp>
        <p:nvSpPr>
          <p:cNvPr id="322" name="Google Shape;322;p15"/>
          <p:cNvSpPr txBox="1">
            <a:spLocks noGrp="1"/>
          </p:cNvSpPr>
          <p:nvPr>
            <p:ph type="ftr" idx="11"/>
          </p:nvPr>
        </p:nvSpPr>
        <p:spPr>
          <a:xfrm>
            <a:off x="2152650" y="5624513"/>
            <a:ext cx="5486400" cy="273844"/>
          </a:xfrm>
          <a:prstGeom prst="rect">
            <a:avLst/>
          </a:prstGeom>
          <a:noFill/>
          <a:ln>
            <a:noFill/>
          </a:ln>
        </p:spPr>
        <p:txBody>
          <a:bodyPr spcFirstLastPara="1" wrap="square" lIns="68569" tIns="34275" rIns="68569" bIns="34275" anchor="ctr" anchorCtr="0">
            <a:noAutofit/>
          </a:bodyPr>
          <a:lstStyle/>
          <a:p>
            <a:r>
              <a:rPr lang="en-GB">
                <a:solidFill>
                  <a:srgbClr val="000000"/>
                </a:solidFill>
                <a:latin typeface="Nunito"/>
                <a:ea typeface="Nunito"/>
                <a:cs typeface="Nunito"/>
                <a:sym typeface="Nunito"/>
              </a:rPr>
              <a:t>www.eosc-synergy.eu - </a:t>
            </a:r>
            <a:r>
              <a:rPr lang="en-GB" sz="750">
                <a:solidFill>
                  <a:srgbClr val="000000"/>
                </a:solidFill>
                <a:latin typeface="Nunito"/>
                <a:ea typeface="Nunito"/>
                <a:cs typeface="Nunito"/>
                <a:sym typeface="Nunito"/>
              </a:rPr>
              <a:t>RIA 857647</a:t>
            </a:r>
            <a:endParaRPr>
              <a:solidFill>
                <a:srgbClr val="000000"/>
              </a:solidFill>
              <a:latin typeface="Nunito"/>
              <a:ea typeface="Nunito"/>
              <a:cs typeface="Nunito"/>
              <a:sym typeface="Nunito"/>
            </a:endParaRPr>
          </a:p>
        </p:txBody>
      </p:sp>
    </p:spTree>
    <p:extLst>
      <p:ext uri="{BB962C8B-B14F-4D97-AF65-F5344CB8AC3E}">
        <p14:creationId xmlns:p14="http://schemas.microsoft.com/office/powerpoint/2010/main" val="2531486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6"/>
          <p:cNvSpPr txBox="1">
            <a:spLocks noGrp="1"/>
          </p:cNvSpPr>
          <p:nvPr>
            <p:ph type="title"/>
          </p:nvPr>
        </p:nvSpPr>
        <p:spPr>
          <a:xfrm>
            <a:off x="2152651" y="1131094"/>
            <a:ext cx="6951245" cy="994172"/>
          </a:xfrm>
          <a:prstGeom prst="rect">
            <a:avLst/>
          </a:prstGeom>
          <a:noFill/>
          <a:ln>
            <a:noFill/>
          </a:ln>
        </p:spPr>
        <p:txBody>
          <a:bodyPr spcFirstLastPara="1" wrap="square" lIns="68569" tIns="34275" rIns="68569" bIns="34275" anchor="ctr" anchorCtr="0">
            <a:normAutofit/>
          </a:bodyPr>
          <a:lstStyle/>
          <a:p>
            <a:r>
              <a:rPr lang="en-GB"/>
              <a:t>Goals, objectives and outcomes</a:t>
            </a:r>
            <a:endParaRPr/>
          </a:p>
        </p:txBody>
      </p:sp>
      <p:sp>
        <p:nvSpPr>
          <p:cNvPr id="329" name="Google Shape;329;p16"/>
          <p:cNvSpPr txBox="1">
            <a:spLocks noGrp="1"/>
          </p:cNvSpPr>
          <p:nvPr>
            <p:ph type="sldNum" idx="12"/>
          </p:nvPr>
        </p:nvSpPr>
        <p:spPr>
          <a:xfrm>
            <a:off x="9401676" y="5624513"/>
            <a:ext cx="637674"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GB">
                <a:solidFill>
                  <a:srgbClr val="FFFFFF"/>
                </a:solidFill>
              </a:rPr>
              <a:pPr/>
              <a:t>21</a:t>
            </a:fld>
            <a:endParaRPr>
              <a:solidFill>
                <a:srgbClr val="FFFFFF"/>
              </a:solidFill>
            </a:endParaRPr>
          </a:p>
        </p:txBody>
      </p:sp>
      <p:grpSp>
        <p:nvGrpSpPr>
          <p:cNvPr id="330" name="Google Shape;330;p16"/>
          <p:cNvGrpSpPr/>
          <p:nvPr/>
        </p:nvGrpSpPr>
        <p:grpSpPr>
          <a:xfrm>
            <a:off x="2268979" y="2089426"/>
            <a:ext cx="4910845" cy="3220279"/>
            <a:chOff x="0" y="0"/>
            <a:chExt cx="6547793" cy="4293705"/>
          </a:xfrm>
        </p:grpSpPr>
        <p:sp>
          <p:nvSpPr>
            <p:cNvPr id="331" name="Google Shape;331;p16"/>
            <p:cNvSpPr/>
            <p:nvPr/>
          </p:nvSpPr>
          <p:spPr>
            <a:xfrm rot="10800000">
              <a:off x="0" y="0"/>
              <a:ext cx="6547793" cy="1431235"/>
            </a:xfrm>
            <a:prstGeom prst="trapezoid">
              <a:avLst>
                <a:gd name="adj" fmla="val 76249"/>
              </a:avLst>
            </a:prstGeom>
            <a:solidFill>
              <a:schemeClr val="accent3"/>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332" name="Google Shape;332;p16"/>
            <p:cNvSpPr txBox="1"/>
            <p:nvPr/>
          </p:nvSpPr>
          <p:spPr>
            <a:xfrm>
              <a:off x="1145863" y="0"/>
              <a:ext cx="4256066" cy="1431235"/>
            </a:xfrm>
            <a:prstGeom prst="rect">
              <a:avLst/>
            </a:prstGeom>
            <a:noFill/>
            <a:ln>
              <a:noFill/>
            </a:ln>
          </p:spPr>
          <p:txBody>
            <a:bodyPr spcFirstLastPara="1" wrap="square" lIns="31425" tIns="31425" rIns="31425" bIns="31425" anchor="ctr" anchorCtr="0">
              <a:noAutofit/>
            </a:bodyPr>
            <a:lstStyle/>
            <a:p>
              <a:pPr algn="ctr">
                <a:lnSpc>
                  <a:spcPct val="90000"/>
                </a:lnSpc>
                <a:buClr>
                  <a:srgbClr val="000000"/>
                </a:buClr>
                <a:buSzPts val="3300"/>
                <a:buFont typeface="Arial"/>
                <a:buNone/>
              </a:pPr>
              <a:r>
                <a:rPr lang="en-GB" sz="2475" b="1" kern="0">
                  <a:solidFill>
                    <a:srgbClr val="000000"/>
                  </a:solidFill>
                  <a:ea typeface="Arial"/>
                  <a:cs typeface="Arial"/>
                  <a:sym typeface="Arial"/>
                </a:rPr>
                <a:t>Goals</a:t>
              </a:r>
              <a:endParaRPr sz="1050" kern="0">
                <a:solidFill>
                  <a:srgbClr val="000000"/>
                </a:solidFill>
                <a:ea typeface="Arial"/>
                <a:cs typeface="Arial"/>
                <a:sym typeface="Arial"/>
              </a:endParaRPr>
            </a:p>
          </p:txBody>
        </p:sp>
        <p:sp>
          <p:nvSpPr>
            <p:cNvPr id="333" name="Google Shape;333;p16"/>
            <p:cNvSpPr/>
            <p:nvPr/>
          </p:nvSpPr>
          <p:spPr>
            <a:xfrm rot="10800000">
              <a:off x="1091299" y="1431235"/>
              <a:ext cx="4365196" cy="1431235"/>
            </a:xfrm>
            <a:prstGeom prst="trapezoid">
              <a:avLst>
                <a:gd name="adj" fmla="val 76249"/>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334" name="Google Shape;334;p16"/>
            <p:cNvSpPr txBox="1"/>
            <p:nvPr/>
          </p:nvSpPr>
          <p:spPr>
            <a:xfrm>
              <a:off x="1855208" y="1431235"/>
              <a:ext cx="2837377" cy="1431235"/>
            </a:xfrm>
            <a:prstGeom prst="rect">
              <a:avLst/>
            </a:prstGeom>
            <a:noFill/>
            <a:ln>
              <a:noFill/>
            </a:ln>
          </p:spPr>
          <p:txBody>
            <a:bodyPr spcFirstLastPara="1" wrap="square" lIns="31425" tIns="31425" rIns="31425" bIns="31425" anchor="ctr" anchorCtr="0">
              <a:noAutofit/>
            </a:bodyPr>
            <a:lstStyle/>
            <a:p>
              <a:pPr algn="ctr">
                <a:lnSpc>
                  <a:spcPct val="90000"/>
                </a:lnSpc>
                <a:buClr>
                  <a:srgbClr val="000000"/>
                </a:buClr>
                <a:buSzPts val="3300"/>
                <a:buFont typeface="Arial"/>
                <a:buNone/>
              </a:pPr>
              <a:r>
                <a:rPr lang="en-GB" sz="2475" b="1" kern="0">
                  <a:solidFill>
                    <a:srgbClr val="000000"/>
                  </a:solidFill>
                  <a:ea typeface="Arial"/>
                  <a:cs typeface="Arial"/>
                  <a:sym typeface="Arial"/>
                </a:rPr>
                <a:t>Objectives</a:t>
              </a:r>
              <a:endParaRPr sz="1050" kern="0">
                <a:solidFill>
                  <a:srgbClr val="000000"/>
                </a:solidFill>
                <a:ea typeface="Arial"/>
                <a:cs typeface="Arial"/>
                <a:sym typeface="Arial"/>
              </a:endParaRPr>
            </a:p>
          </p:txBody>
        </p:sp>
        <p:sp>
          <p:nvSpPr>
            <p:cNvPr id="335" name="Google Shape;335;p16"/>
            <p:cNvSpPr/>
            <p:nvPr/>
          </p:nvSpPr>
          <p:spPr>
            <a:xfrm rot="10800000">
              <a:off x="2182598" y="2862470"/>
              <a:ext cx="2182598" cy="1431235"/>
            </a:xfrm>
            <a:prstGeom prst="trapezoid">
              <a:avLst>
                <a:gd name="adj" fmla="val 76249"/>
              </a:avLst>
            </a:prstGeom>
            <a:solidFill>
              <a:schemeClr val="accent4"/>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336" name="Google Shape;336;p16"/>
            <p:cNvSpPr txBox="1"/>
            <p:nvPr/>
          </p:nvSpPr>
          <p:spPr>
            <a:xfrm>
              <a:off x="2182598" y="2862470"/>
              <a:ext cx="2182598" cy="1431235"/>
            </a:xfrm>
            <a:prstGeom prst="rect">
              <a:avLst/>
            </a:prstGeom>
            <a:noFill/>
            <a:ln>
              <a:noFill/>
            </a:ln>
          </p:spPr>
          <p:txBody>
            <a:bodyPr spcFirstLastPara="1" wrap="square" lIns="31425" tIns="31425" rIns="31425" bIns="31425" anchor="ctr" anchorCtr="0">
              <a:noAutofit/>
            </a:bodyPr>
            <a:lstStyle/>
            <a:p>
              <a:pPr algn="ctr">
                <a:lnSpc>
                  <a:spcPct val="90000"/>
                </a:lnSpc>
                <a:buClr>
                  <a:srgbClr val="000000"/>
                </a:buClr>
                <a:buSzPts val="3300"/>
                <a:buFont typeface="Arial"/>
                <a:buNone/>
              </a:pPr>
              <a:r>
                <a:rPr lang="en-GB" sz="2475" b="1" kern="0">
                  <a:solidFill>
                    <a:srgbClr val="000000"/>
                  </a:solidFill>
                  <a:ea typeface="Arial"/>
                  <a:cs typeface="Arial"/>
                  <a:sym typeface="Arial"/>
                </a:rPr>
                <a:t>Outcomes</a:t>
              </a:r>
              <a:endParaRPr sz="1050" kern="0">
                <a:solidFill>
                  <a:srgbClr val="000000"/>
                </a:solidFill>
                <a:ea typeface="Arial"/>
                <a:cs typeface="Arial"/>
                <a:sym typeface="Arial"/>
              </a:endParaRPr>
            </a:p>
          </p:txBody>
        </p:sp>
      </p:grpSp>
      <p:sp>
        <p:nvSpPr>
          <p:cNvPr id="337" name="Google Shape;337;p16"/>
          <p:cNvSpPr/>
          <p:nvPr/>
        </p:nvSpPr>
        <p:spPr>
          <a:xfrm flipH="1">
            <a:off x="6297269" y="3348883"/>
            <a:ext cx="1997765" cy="737204"/>
          </a:xfrm>
          <a:prstGeom prst="homePlate">
            <a:avLst>
              <a:gd name="adj" fmla="val 37818"/>
            </a:avLst>
          </a:prstGeom>
          <a:solidFill>
            <a:srgbClr val="C00000">
              <a:alpha val="22745"/>
            </a:srgbClr>
          </a:solid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1800"/>
              <a:buFont typeface="Arial"/>
              <a:buNone/>
            </a:pPr>
            <a:r>
              <a:rPr lang="en-GB" sz="1350" kern="0">
                <a:solidFill>
                  <a:srgbClr val="000000"/>
                </a:solidFill>
                <a:ea typeface="Arial"/>
                <a:cs typeface="Arial"/>
                <a:sym typeface="Arial"/>
              </a:rPr>
              <a:t>What </a:t>
            </a:r>
            <a:r>
              <a:rPr lang="en-GB" sz="1350" b="1" i="1" kern="0">
                <a:solidFill>
                  <a:srgbClr val="000000"/>
                </a:solidFill>
                <a:ea typeface="Arial"/>
                <a:cs typeface="Arial"/>
                <a:sym typeface="Arial"/>
              </a:rPr>
              <a:t>trainers</a:t>
            </a:r>
            <a:r>
              <a:rPr lang="en-GB" sz="1350" kern="0">
                <a:solidFill>
                  <a:srgbClr val="000000"/>
                </a:solidFill>
                <a:ea typeface="Arial"/>
                <a:cs typeface="Arial"/>
                <a:sym typeface="Arial"/>
              </a:rPr>
              <a:t> will do to pursue the goal</a:t>
            </a:r>
            <a:endParaRPr sz="1050" kern="0">
              <a:solidFill>
                <a:srgbClr val="000000"/>
              </a:solidFill>
              <a:ea typeface="Arial"/>
              <a:cs typeface="Arial"/>
              <a:sym typeface="Arial"/>
            </a:endParaRPr>
          </a:p>
        </p:txBody>
      </p:sp>
      <p:sp>
        <p:nvSpPr>
          <p:cNvPr id="338" name="Google Shape;338;p16"/>
          <p:cNvSpPr/>
          <p:nvPr/>
        </p:nvSpPr>
        <p:spPr>
          <a:xfrm flipH="1">
            <a:off x="5628274" y="4409839"/>
            <a:ext cx="1997765" cy="737204"/>
          </a:xfrm>
          <a:prstGeom prst="homePlate">
            <a:avLst>
              <a:gd name="adj" fmla="val 35603"/>
            </a:avLst>
          </a:prstGeom>
          <a:solidFill>
            <a:srgbClr val="C00000">
              <a:alpha val="22745"/>
            </a:srgbClr>
          </a:solidFill>
          <a:ln w="381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1800"/>
              <a:buFont typeface="Arial"/>
              <a:buNone/>
            </a:pPr>
            <a:r>
              <a:rPr lang="en-GB" sz="1350" kern="0">
                <a:solidFill>
                  <a:srgbClr val="000000"/>
                </a:solidFill>
                <a:ea typeface="Arial"/>
                <a:cs typeface="Arial"/>
                <a:sym typeface="Arial"/>
              </a:rPr>
              <a:t>What </a:t>
            </a:r>
            <a:r>
              <a:rPr lang="en-GB" sz="1350" b="1" i="1" kern="0">
                <a:solidFill>
                  <a:srgbClr val="000000"/>
                </a:solidFill>
                <a:ea typeface="Arial"/>
                <a:cs typeface="Arial"/>
                <a:sym typeface="Arial"/>
              </a:rPr>
              <a:t>learners</a:t>
            </a:r>
            <a:r>
              <a:rPr lang="en-GB" sz="1350" kern="0">
                <a:solidFill>
                  <a:srgbClr val="000000"/>
                </a:solidFill>
                <a:ea typeface="Arial"/>
                <a:cs typeface="Arial"/>
                <a:sym typeface="Arial"/>
              </a:rPr>
              <a:t> can do afterwards (evidence of reaching goal) </a:t>
            </a:r>
            <a:endParaRPr sz="1050" kern="0">
              <a:solidFill>
                <a:srgbClr val="000000"/>
              </a:solidFill>
              <a:ea typeface="Arial"/>
              <a:cs typeface="Arial"/>
              <a:sym typeface="Arial"/>
            </a:endParaRPr>
          </a:p>
        </p:txBody>
      </p:sp>
      <p:sp>
        <p:nvSpPr>
          <p:cNvPr id="339" name="Google Shape;339;p16"/>
          <p:cNvSpPr/>
          <p:nvPr/>
        </p:nvSpPr>
        <p:spPr>
          <a:xfrm flipH="1">
            <a:off x="7024488" y="2281129"/>
            <a:ext cx="1997765" cy="737204"/>
          </a:xfrm>
          <a:prstGeom prst="homePlate">
            <a:avLst>
              <a:gd name="adj" fmla="val 36710"/>
            </a:avLst>
          </a:prstGeom>
          <a:solidFill>
            <a:srgbClr val="C00000">
              <a:alpha val="22745"/>
            </a:srgbClr>
          </a:solidFill>
          <a:ln w="38100" cap="rnd"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buClr>
                <a:srgbClr val="000000"/>
              </a:buClr>
              <a:buSzPts val="1800"/>
              <a:buFont typeface="Arial"/>
              <a:buNone/>
            </a:pPr>
            <a:r>
              <a:rPr lang="en-GB" sz="1350" kern="0">
                <a:solidFill>
                  <a:srgbClr val="000000"/>
                </a:solidFill>
                <a:ea typeface="Arial"/>
                <a:cs typeface="Arial"/>
                <a:sym typeface="Arial"/>
              </a:rPr>
              <a:t>The </a:t>
            </a:r>
            <a:r>
              <a:rPr lang="en-GB" sz="1350" b="1" i="1" kern="0">
                <a:solidFill>
                  <a:srgbClr val="000000"/>
                </a:solidFill>
                <a:ea typeface="Arial"/>
                <a:cs typeface="Arial"/>
                <a:sym typeface="Arial"/>
              </a:rPr>
              <a:t>big picture</a:t>
            </a:r>
            <a:endParaRPr sz="1050" kern="0">
              <a:solidFill>
                <a:srgbClr val="000000"/>
              </a:solidFill>
              <a:ea typeface="Arial"/>
              <a:cs typeface="Arial"/>
              <a:sym typeface="Arial"/>
            </a:endParaRPr>
          </a:p>
        </p:txBody>
      </p:sp>
      <p:sp>
        <p:nvSpPr>
          <p:cNvPr id="340" name="Google Shape;340;p16"/>
          <p:cNvSpPr txBox="1"/>
          <p:nvPr/>
        </p:nvSpPr>
        <p:spPr>
          <a:xfrm>
            <a:off x="2370922" y="5309704"/>
            <a:ext cx="3138119" cy="230802"/>
          </a:xfrm>
          <a:prstGeom prst="rect">
            <a:avLst/>
          </a:prstGeom>
          <a:noFill/>
          <a:ln>
            <a:noFill/>
          </a:ln>
        </p:spPr>
        <p:txBody>
          <a:bodyPr spcFirstLastPara="1" wrap="square" lIns="68569" tIns="34275" rIns="68569" bIns="34275" anchor="t" anchorCtr="0">
            <a:spAutoFit/>
          </a:bodyPr>
          <a:lstStyle/>
          <a:p>
            <a:pPr>
              <a:buClr>
                <a:srgbClr val="000000"/>
              </a:buClr>
              <a:buSzPts val="1400"/>
              <a:buFont typeface="Arial"/>
              <a:buNone/>
            </a:pPr>
            <a:r>
              <a:rPr lang="en-GB" sz="1050" kern="0">
                <a:solidFill>
                  <a:srgbClr val="000000"/>
                </a:solidFill>
                <a:ea typeface="Arial"/>
                <a:cs typeface="Arial"/>
                <a:sym typeface="Arial"/>
              </a:rPr>
              <a:t>Adapted from: http://www.drew.edu/sla/outcomes/ </a:t>
            </a:r>
            <a:endParaRPr sz="1050" kern="0">
              <a:solidFill>
                <a:srgbClr val="000000"/>
              </a:solidFill>
              <a:ea typeface="Arial"/>
              <a:cs typeface="Arial"/>
              <a:sym typeface="Arial"/>
            </a:endParaRPr>
          </a:p>
        </p:txBody>
      </p:sp>
      <p:pic>
        <p:nvPicPr>
          <p:cNvPr id="341" name="Google Shape;341;p16"/>
          <p:cNvPicPr preferRelativeResize="0"/>
          <p:nvPr/>
        </p:nvPicPr>
        <p:blipFill rotWithShape="1">
          <a:blip r:embed="rId3">
            <a:alphaModFix/>
          </a:blip>
          <a:srcRect/>
          <a:stretch/>
        </p:blipFill>
        <p:spPr>
          <a:xfrm>
            <a:off x="8395129" y="5268410"/>
            <a:ext cx="655266" cy="230833"/>
          </a:xfrm>
          <a:prstGeom prst="rect">
            <a:avLst/>
          </a:prstGeom>
          <a:noFill/>
          <a:ln>
            <a:noFill/>
          </a:ln>
        </p:spPr>
      </p:pic>
      <p:sp>
        <p:nvSpPr>
          <p:cNvPr id="342" name="Google Shape;342;p16"/>
          <p:cNvSpPr txBox="1">
            <a:spLocks noGrp="1"/>
          </p:cNvSpPr>
          <p:nvPr>
            <p:ph type="ftr" idx="11"/>
          </p:nvPr>
        </p:nvSpPr>
        <p:spPr>
          <a:xfrm>
            <a:off x="2152650" y="5624513"/>
            <a:ext cx="5486400" cy="273844"/>
          </a:xfrm>
          <a:prstGeom prst="rect">
            <a:avLst/>
          </a:prstGeom>
          <a:noFill/>
          <a:ln>
            <a:noFill/>
          </a:ln>
        </p:spPr>
        <p:txBody>
          <a:bodyPr spcFirstLastPara="1" wrap="square" lIns="68569" tIns="34275" rIns="68569" bIns="34275" anchor="ctr" anchorCtr="0">
            <a:noAutofit/>
          </a:bodyPr>
          <a:lstStyle/>
          <a:p>
            <a:r>
              <a:rPr lang="en-GB">
                <a:solidFill>
                  <a:srgbClr val="000000"/>
                </a:solidFill>
                <a:latin typeface="Nunito"/>
                <a:ea typeface="Nunito"/>
                <a:cs typeface="Nunito"/>
                <a:sym typeface="Nunito"/>
              </a:rPr>
              <a:t>www.eosc-synergy.eu - </a:t>
            </a:r>
            <a:r>
              <a:rPr lang="en-GB" sz="750">
                <a:solidFill>
                  <a:srgbClr val="000000"/>
                </a:solidFill>
                <a:latin typeface="Nunito"/>
                <a:ea typeface="Nunito"/>
                <a:cs typeface="Nunito"/>
                <a:sym typeface="Nunito"/>
              </a:rPr>
              <a:t>RIA 857647</a:t>
            </a:r>
            <a:endParaRPr>
              <a:solidFill>
                <a:srgbClr val="000000"/>
              </a:solidFill>
              <a:latin typeface="Nunito"/>
              <a:ea typeface="Nunito"/>
              <a:cs typeface="Nunito"/>
              <a:sym typeface="Nunito"/>
            </a:endParaRPr>
          </a:p>
        </p:txBody>
      </p:sp>
      <p:sp>
        <p:nvSpPr>
          <p:cNvPr id="343" name="Google Shape;343;p16"/>
          <p:cNvSpPr txBox="1"/>
          <p:nvPr/>
        </p:nvSpPr>
        <p:spPr>
          <a:xfrm>
            <a:off x="9269682" y="2285457"/>
            <a:ext cx="1225125" cy="623225"/>
          </a:xfrm>
          <a:prstGeom prst="rect">
            <a:avLst/>
          </a:prstGeom>
          <a:noFill/>
          <a:ln>
            <a:noFill/>
          </a:ln>
        </p:spPr>
        <p:txBody>
          <a:bodyPr spcFirstLastPara="1" wrap="square" lIns="68569" tIns="68569" rIns="68569" bIns="68569" anchor="t" anchorCtr="0">
            <a:spAutoFit/>
          </a:bodyPr>
          <a:lstStyle/>
          <a:p>
            <a:pPr>
              <a:buClr>
                <a:srgbClr val="000000"/>
              </a:buClr>
              <a:buSzPts val="1400"/>
              <a:buFont typeface="Arial"/>
              <a:buNone/>
            </a:pPr>
            <a:r>
              <a:rPr lang="en-GB" sz="1050" kern="0">
                <a:solidFill>
                  <a:srgbClr val="000000"/>
                </a:solidFill>
                <a:latin typeface="Nunito"/>
                <a:ea typeface="Nunito"/>
                <a:cs typeface="Nunito"/>
                <a:sym typeface="Nunito"/>
              </a:rPr>
              <a:t>Improve data management at your university</a:t>
            </a:r>
            <a:endParaRPr sz="1050" kern="0">
              <a:solidFill>
                <a:srgbClr val="000000"/>
              </a:solidFill>
              <a:latin typeface="Nunito"/>
              <a:ea typeface="Nunito"/>
              <a:cs typeface="Nunito"/>
              <a:sym typeface="Nunito"/>
            </a:endParaRPr>
          </a:p>
        </p:txBody>
      </p:sp>
      <p:sp>
        <p:nvSpPr>
          <p:cNvPr id="344" name="Google Shape;344;p16"/>
          <p:cNvSpPr txBox="1"/>
          <p:nvPr/>
        </p:nvSpPr>
        <p:spPr>
          <a:xfrm>
            <a:off x="8395125" y="3346586"/>
            <a:ext cx="2126250" cy="623225"/>
          </a:xfrm>
          <a:prstGeom prst="rect">
            <a:avLst/>
          </a:prstGeom>
          <a:noFill/>
          <a:ln>
            <a:noFill/>
          </a:ln>
        </p:spPr>
        <p:txBody>
          <a:bodyPr spcFirstLastPara="1" wrap="square" lIns="68569" tIns="68569" rIns="68569" bIns="68569" anchor="t" anchorCtr="0">
            <a:spAutoFit/>
          </a:bodyPr>
          <a:lstStyle/>
          <a:p>
            <a:pPr marL="342900" indent="-238125">
              <a:buClr>
                <a:srgbClr val="000000"/>
              </a:buClr>
              <a:buSzPts val="1400"/>
              <a:buFont typeface="Nunito"/>
              <a:buChar char="●"/>
            </a:pPr>
            <a:r>
              <a:rPr lang="en-GB" sz="1050" kern="0">
                <a:solidFill>
                  <a:srgbClr val="000000"/>
                </a:solidFill>
                <a:latin typeface="Nunito"/>
                <a:ea typeface="Nunito"/>
                <a:cs typeface="Nunito"/>
                <a:sym typeface="Nunito"/>
              </a:rPr>
              <a:t>Run a series of workshops</a:t>
            </a:r>
            <a:endParaRPr sz="1050" kern="0">
              <a:solidFill>
                <a:srgbClr val="000000"/>
              </a:solidFill>
              <a:latin typeface="Nunito"/>
              <a:ea typeface="Nunito"/>
              <a:cs typeface="Nunito"/>
              <a:sym typeface="Nunito"/>
            </a:endParaRPr>
          </a:p>
          <a:p>
            <a:pPr marL="342900" indent="-238125">
              <a:buClr>
                <a:srgbClr val="000000"/>
              </a:buClr>
              <a:buSzPts val="1400"/>
              <a:buFont typeface="Nunito"/>
              <a:buChar char="●"/>
            </a:pPr>
            <a:r>
              <a:rPr lang="en-GB" sz="1050" kern="0">
                <a:solidFill>
                  <a:srgbClr val="000000"/>
                </a:solidFill>
                <a:latin typeface="Nunito"/>
                <a:ea typeface="Nunito"/>
                <a:cs typeface="Nunito"/>
                <a:sym typeface="Nunito"/>
              </a:rPr>
              <a:t>Raise awareness of available support services</a:t>
            </a:r>
            <a:endParaRPr sz="1050" kern="0">
              <a:solidFill>
                <a:srgbClr val="000000"/>
              </a:solidFill>
              <a:latin typeface="Nunito"/>
              <a:ea typeface="Nunito"/>
              <a:cs typeface="Nunito"/>
              <a:sym typeface="Nunito"/>
            </a:endParaRPr>
          </a:p>
        </p:txBody>
      </p:sp>
      <p:sp>
        <p:nvSpPr>
          <p:cNvPr id="345" name="Google Shape;345;p16"/>
          <p:cNvSpPr txBox="1"/>
          <p:nvPr/>
        </p:nvSpPr>
        <p:spPr>
          <a:xfrm>
            <a:off x="7899826" y="4162351"/>
            <a:ext cx="2621475" cy="1107973"/>
          </a:xfrm>
          <a:prstGeom prst="rect">
            <a:avLst/>
          </a:prstGeom>
          <a:noFill/>
          <a:ln>
            <a:noFill/>
          </a:ln>
        </p:spPr>
        <p:txBody>
          <a:bodyPr spcFirstLastPara="1" wrap="square" lIns="68569" tIns="68569" rIns="68569" bIns="68569" anchor="t" anchorCtr="0">
            <a:spAutoFit/>
          </a:bodyPr>
          <a:lstStyle/>
          <a:p>
            <a:pPr marL="342900" indent="-238125">
              <a:buClr>
                <a:srgbClr val="000000"/>
              </a:buClr>
              <a:buSzPts val="1400"/>
              <a:buFont typeface="Nunito"/>
              <a:buChar char="●"/>
            </a:pPr>
            <a:r>
              <a:rPr lang="en-GB" sz="1050" kern="0">
                <a:solidFill>
                  <a:srgbClr val="000000"/>
                </a:solidFill>
                <a:latin typeface="Nunito"/>
                <a:ea typeface="Nunito"/>
                <a:cs typeface="Nunito"/>
                <a:sym typeface="Nunito"/>
              </a:rPr>
              <a:t>List the features of a data  management plan</a:t>
            </a:r>
            <a:endParaRPr sz="1050" kern="0">
              <a:solidFill>
                <a:srgbClr val="000000"/>
              </a:solidFill>
              <a:latin typeface="Nunito"/>
              <a:ea typeface="Nunito"/>
              <a:cs typeface="Nunito"/>
              <a:sym typeface="Nunito"/>
            </a:endParaRPr>
          </a:p>
          <a:p>
            <a:pPr marL="342900" indent="-238125">
              <a:buClr>
                <a:srgbClr val="000000"/>
              </a:buClr>
              <a:buSzPts val="1400"/>
              <a:buFont typeface="Nunito"/>
              <a:buChar char="●"/>
            </a:pPr>
            <a:r>
              <a:rPr lang="en-GB" sz="1050" kern="0">
                <a:solidFill>
                  <a:srgbClr val="000000"/>
                </a:solidFill>
                <a:latin typeface="Nunito"/>
                <a:ea typeface="Nunito"/>
                <a:cs typeface="Nunito"/>
                <a:sym typeface="Nunito"/>
              </a:rPr>
              <a:t>Explain why data management is important  </a:t>
            </a:r>
            <a:endParaRPr sz="1050" kern="0">
              <a:solidFill>
                <a:srgbClr val="000000"/>
              </a:solidFill>
              <a:latin typeface="Nunito"/>
              <a:ea typeface="Nunito"/>
              <a:cs typeface="Nunito"/>
              <a:sym typeface="Nunito"/>
            </a:endParaRPr>
          </a:p>
          <a:p>
            <a:pPr marL="342900" indent="-238125">
              <a:buClr>
                <a:srgbClr val="000000"/>
              </a:buClr>
              <a:buSzPts val="1400"/>
              <a:buFont typeface="Nunito"/>
              <a:buChar char="●"/>
            </a:pPr>
            <a:r>
              <a:rPr lang="en-GB" sz="1050" kern="0">
                <a:solidFill>
                  <a:srgbClr val="000000"/>
                </a:solidFill>
                <a:latin typeface="Nunito"/>
                <a:ea typeface="Nunito"/>
                <a:cs typeface="Nunito"/>
                <a:sym typeface="Nunito"/>
              </a:rPr>
              <a:t>Be able to create a DMP</a:t>
            </a:r>
            <a:endParaRPr sz="1050" kern="0">
              <a:solidFill>
                <a:srgbClr val="000000"/>
              </a:solidFill>
              <a:latin typeface="Nunito"/>
              <a:ea typeface="Nunito"/>
              <a:cs typeface="Nunito"/>
              <a:sym typeface="Nunito"/>
            </a:endParaRPr>
          </a:p>
          <a:p>
            <a:pPr marL="342900" indent="-238125">
              <a:buClr>
                <a:srgbClr val="000000"/>
              </a:buClr>
              <a:buSzPts val="1400"/>
              <a:buFont typeface="Nunito"/>
              <a:buChar char="●"/>
            </a:pPr>
            <a:r>
              <a:rPr lang="en-GB" sz="1050" kern="0">
                <a:solidFill>
                  <a:srgbClr val="000000"/>
                </a:solidFill>
                <a:latin typeface="Nunito"/>
                <a:ea typeface="Nunito"/>
                <a:cs typeface="Nunito"/>
                <a:sym typeface="Nunito"/>
              </a:rPr>
              <a:t>Know where to get support </a:t>
            </a:r>
            <a:endParaRPr sz="1050" kern="0">
              <a:solidFill>
                <a:srgbClr val="000000"/>
              </a:solidFill>
              <a:latin typeface="Nunito"/>
              <a:ea typeface="Nunito"/>
              <a:cs typeface="Nunito"/>
              <a:sym typeface="Nunito"/>
            </a:endParaRPr>
          </a:p>
        </p:txBody>
      </p:sp>
    </p:spTree>
    <p:extLst>
      <p:ext uri="{BB962C8B-B14F-4D97-AF65-F5344CB8AC3E}">
        <p14:creationId xmlns:p14="http://schemas.microsoft.com/office/powerpoint/2010/main" val="1954257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7"/>
          <p:cNvSpPr txBox="1">
            <a:spLocks noGrp="1"/>
          </p:cNvSpPr>
          <p:nvPr>
            <p:ph type="title"/>
          </p:nvPr>
        </p:nvSpPr>
        <p:spPr>
          <a:xfrm>
            <a:off x="2152651" y="1131094"/>
            <a:ext cx="6951245" cy="994172"/>
          </a:xfrm>
          <a:prstGeom prst="rect">
            <a:avLst/>
          </a:prstGeom>
          <a:noFill/>
          <a:ln>
            <a:noFill/>
          </a:ln>
        </p:spPr>
        <p:txBody>
          <a:bodyPr spcFirstLastPara="1" wrap="square" lIns="68569" tIns="34275" rIns="68569" bIns="34275" anchor="ctr" anchorCtr="0">
            <a:normAutofit/>
          </a:bodyPr>
          <a:lstStyle/>
          <a:p>
            <a:r>
              <a:rPr lang="en-GB"/>
              <a:t>Your audience</a:t>
            </a:r>
            <a:endParaRPr/>
          </a:p>
        </p:txBody>
      </p:sp>
      <p:sp>
        <p:nvSpPr>
          <p:cNvPr id="351" name="Google Shape;351;p17"/>
          <p:cNvSpPr txBox="1">
            <a:spLocks noGrp="1"/>
          </p:cNvSpPr>
          <p:nvPr>
            <p:ph type="body" idx="1"/>
          </p:nvPr>
        </p:nvSpPr>
        <p:spPr>
          <a:xfrm>
            <a:off x="2152650" y="2226469"/>
            <a:ext cx="3592830" cy="3263504"/>
          </a:xfrm>
          <a:prstGeom prst="rect">
            <a:avLst/>
          </a:prstGeom>
          <a:noFill/>
          <a:ln>
            <a:noFill/>
          </a:ln>
        </p:spPr>
        <p:txBody>
          <a:bodyPr spcFirstLastPara="1" wrap="square" lIns="68569" tIns="34275" rIns="68569" bIns="34275" anchor="t" anchorCtr="0">
            <a:normAutofit/>
          </a:bodyPr>
          <a:lstStyle/>
          <a:p>
            <a:pPr>
              <a:buSzPts val="3080"/>
            </a:pPr>
            <a:r>
              <a:rPr lang="en-GB"/>
              <a:t>Role, background and context</a:t>
            </a:r>
            <a:endParaRPr/>
          </a:p>
          <a:p>
            <a:pPr>
              <a:buSzPts val="3080"/>
            </a:pPr>
            <a:r>
              <a:rPr lang="en-GB"/>
              <a:t>Prior knowledge, skills and experiences </a:t>
            </a:r>
            <a:endParaRPr/>
          </a:p>
          <a:p>
            <a:pPr>
              <a:buSzPts val="3080"/>
            </a:pPr>
            <a:r>
              <a:rPr lang="en-GB"/>
              <a:t>Motivation </a:t>
            </a:r>
            <a:endParaRPr/>
          </a:p>
          <a:p>
            <a:pPr>
              <a:buSzPts val="3080"/>
            </a:pPr>
            <a:r>
              <a:rPr lang="en-GB"/>
              <a:t>Barriers / fears</a:t>
            </a:r>
            <a:endParaRPr/>
          </a:p>
          <a:p>
            <a:pPr indent="-171450">
              <a:buNone/>
            </a:pPr>
            <a:endParaRPr/>
          </a:p>
        </p:txBody>
      </p:sp>
      <p:sp>
        <p:nvSpPr>
          <p:cNvPr id="352" name="Google Shape;352;p17"/>
          <p:cNvSpPr txBox="1">
            <a:spLocks noGrp="1"/>
          </p:cNvSpPr>
          <p:nvPr>
            <p:ph type="sldNum" idx="12"/>
          </p:nvPr>
        </p:nvSpPr>
        <p:spPr>
          <a:xfrm>
            <a:off x="9401676" y="5624513"/>
            <a:ext cx="637674"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GB">
                <a:solidFill>
                  <a:srgbClr val="FFFFFF"/>
                </a:solidFill>
              </a:rPr>
              <a:pPr/>
              <a:t>22</a:t>
            </a:fld>
            <a:endParaRPr>
              <a:solidFill>
                <a:srgbClr val="FFFFFF"/>
              </a:solidFill>
            </a:endParaRPr>
          </a:p>
        </p:txBody>
      </p:sp>
      <p:sp>
        <p:nvSpPr>
          <p:cNvPr id="353" name="Google Shape;353;p17"/>
          <p:cNvSpPr txBox="1">
            <a:spLocks noGrp="1"/>
          </p:cNvSpPr>
          <p:nvPr>
            <p:ph type="ftr" idx="11"/>
          </p:nvPr>
        </p:nvSpPr>
        <p:spPr>
          <a:xfrm>
            <a:off x="2152650" y="5624513"/>
            <a:ext cx="5486400" cy="273844"/>
          </a:xfrm>
          <a:prstGeom prst="rect">
            <a:avLst/>
          </a:prstGeom>
          <a:noFill/>
          <a:ln>
            <a:noFill/>
          </a:ln>
        </p:spPr>
        <p:txBody>
          <a:bodyPr spcFirstLastPara="1" wrap="square" lIns="68569" tIns="34275" rIns="68569" bIns="34275" anchor="ctr" anchorCtr="0">
            <a:noAutofit/>
          </a:bodyPr>
          <a:lstStyle/>
          <a:p>
            <a:r>
              <a:rPr lang="en-GB">
                <a:solidFill>
                  <a:srgbClr val="000000"/>
                </a:solidFill>
                <a:latin typeface="Nunito"/>
                <a:ea typeface="Nunito"/>
                <a:cs typeface="Nunito"/>
                <a:sym typeface="Nunito"/>
              </a:rPr>
              <a:t>www.eosc-synergy.eu - </a:t>
            </a:r>
            <a:r>
              <a:rPr lang="en-GB" sz="750">
                <a:solidFill>
                  <a:srgbClr val="000000"/>
                </a:solidFill>
                <a:latin typeface="Nunito"/>
                <a:ea typeface="Nunito"/>
                <a:cs typeface="Nunito"/>
                <a:sym typeface="Nunito"/>
              </a:rPr>
              <a:t>RIA 857647</a:t>
            </a:r>
            <a:endParaRPr>
              <a:solidFill>
                <a:srgbClr val="000000"/>
              </a:solidFill>
              <a:latin typeface="Nunito"/>
              <a:ea typeface="Nunito"/>
              <a:cs typeface="Nunito"/>
              <a:sym typeface="Nunito"/>
            </a:endParaRPr>
          </a:p>
        </p:txBody>
      </p:sp>
      <p:pic>
        <p:nvPicPr>
          <p:cNvPr id="354" name="Google Shape;354;p17"/>
          <p:cNvPicPr preferRelativeResize="0"/>
          <p:nvPr/>
        </p:nvPicPr>
        <p:blipFill rotWithShape="1">
          <a:blip r:embed="rId3">
            <a:alphaModFix/>
          </a:blip>
          <a:srcRect/>
          <a:stretch/>
        </p:blipFill>
        <p:spPr>
          <a:xfrm>
            <a:off x="6270940" y="1868028"/>
            <a:ext cx="2832956" cy="2832956"/>
          </a:xfrm>
          <a:prstGeom prst="rect">
            <a:avLst/>
          </a:prstGeom>
          <a:noFill/>
          <a:ln>
            <a:noFill/>
          </a:ln>
        </p:spPr>
      </p:pic>
    </p:spTree>
    <p:extLst>
      <p:ext uri="{BB962C8B-B14F-4D97-AF65-F5344CB8AC3E}">
        <p14:creationId xmlns:p14="http://schemas.microsoft.com/office/powerpoint/2010/main" val="2432045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129"/>
          <p:cNvSpPr txBox="1"/>
          <p:nvPr/>
        </p:nvSpPr>
        <p:spPr>
          <a:xfrm>
            <a:off x="0" y="0"/>
            <a:ext cx="11685200" cy="1675600"/>
          </a:xfrm>
          <a:prstGeom prst="rect">
            <a:avLst/>
          </a:prstGeom>
          <a:noFill/>
          <a:ln>
            <a:noFill/>
          </a:ln>
        </p:spPr>
        <p:txBody>
          <a:bodyPr spcFirstLastPara="1" wrap="square" lIns="121900" tIns="121900" rIns="121900" bIns="121900" anchor="ctr" anchorCtr="0">
            <a:noAutofit/>
          </a:bodyPr>
          <a:lstStyle/>
          <a:p>
            <a:pPr algn="ctr">
              <a:lnSpc>
                <a:spcPct val="130000"/>
              </a:lnSpc>
              <a:buClr>
                <a:srgbClr val="000000"/>
              </a:buClr>
              <a:buFont typeface="Arial"/>
              <a:buNone/>
            </a:pPr>
            <a:r>
              <a:rPr lang="en" sz="4800" kern="0">
                <a:solidFill>
                  <a:srgbClr val="000000"/>
                </a:solidFill>
                <a:latin typeface="Montserrat"/>
                <a:ea typeface="Montserrat"/>
                <a:cs typeface="Montserrat"/>
                <a:sym typeface="Montserrat"/>
              </a:rPr>
              <a:t>Your audience</a:t>
            </a:r>
            <a:endParaRPr sz="1867" kern="0">
              <a:solidFill>
                <a:srgbClr val="000000"/>
              </a:solidFill>
              <a:cs typeface="Arial"/>
              <a:sym typeface="Arial"/>
            </a:endParaRPr>
          </a:p>
        </p:txBody>
      </p:sp>
      <p:pic>
        <p:nvPicPr>
          <p:cNvPr id="906" name="Google Shape;906;p129"/>
          <p:cNvPicPr preferRelativeResize="0"/>
          <p:nvPr/>
        </p:nvPicPr>
        <p:blipFill>
          <a:blip r:embed="rId3">
            <a:alphaModFix/>
          </a:blip>
          <a:stretch>
            <a:fillRect/>
          </a:stretch>
        </p:blipFill>
        <p:spPr>
          <a:xfrm>
            <a:off x="2522501" y="1457100"/>
            <a:ext cx="6754972" cy="4776000"/>
          </a:xfrm>
          <a:prstGeom prst="rect">
            <a:avLst/>
          </a:prstGeom>
          <a:noFill/>
          <a:ln>
            <a:noFill/>
          </a:ln>
        </p:spPr>
      </p:pic>
    </p:spTree>
    <p:extLst>
      <p:ext uri="{BB962C8B-B14F-4D97-AF65-F5344CB8AC3E}">
        <p14:creationId xmlns:p14="http://schemas.microsoft.com/office/powerpoint/2010/main" val="2941593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2" name="Picture 1" descr="Melb: Powering up your 2018 (data skills) training - online workbook v2 - Google Docs - Mozilla Firefox"/>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68" y="967663"/>
            <a:ext cx="10941460" cy="5890337"/>
          </a:xfrm>
          <a:prstGeom prst="rect">
            <a:avLst/>
          </a:prstGeom>
        </p:spPr>
      </p:pic>
    </p:spTree>
    <p:extLst>
      <p:ext uri="{BB962C8B-B14F-4D97-AF65-F5344CB8AC3E}">
        <p14:creationId xmlns:p14="http://schemas.microsoft.com/office/powerpoint/2010/main" val="4269111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lb: Powering up your 2018 (data skills) training - online workbook v2 - Google Docs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779" y="1110232"/>
            <a:ext cx="10676634" cy="5747768"/>
          </a:xfrm>
          <a:prstGeom prst="rect">
            <a:avLst/>
          </a:prstGeom>
        </p:spPr>
      </p:pic>
    </p:spTree>
    <p:extLst>
      <p:ext uri="{BB962C8B-B14F-4D97-AF65-F5344CB8AC3E}">
        <p14:creationId xmlns:p14="http://schemas.microsoft.com/office/powerpoint/2010/main" val="923643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lb: Powering up your 2018 (data skills) training - online workbook v2 - Google Docs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916" y="1151933"/>
            <a:ext cx="10599174" cy="5706067"/>
          </a:xfrm>
          <a:prstGeom prst="rect">
            <a:avLst/>
          </a:prstGeom>
        </p:spPr>
      </p:pic>
    </p:spTree>
    <p:extLst>
      <p:ext uri="{BB962C8B-B14F-4D97-AF65-F5344CB8AC3E}">
        <p14:creationId xmlns:p14="http://schemas.microsoft.com/office/powerpoint/2010/main" val="1539675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28266" y="80794"/>
            <a:ext cx="7647382" cy="5982286"/>
          </a:xfrm>
          <a:prstGeom prst="rect">
            <a:avLst/>
          </a:prstGeom>
        </p:spPr>
      </p:pic>
      <p:sp>
        <p:nvSpPr>
          <p:cNvPr id="4" name="Rectangle 3"/>
          <p:cNvSpPr/>
          <p:nvPr/>
        </p:nvSpPr>
        <p:spPr>
          <a:xfrm>
            <a:off x="2840154" y="6363162"/>
            <a:ext cx="7692528" cy="300082"/>
          </a:xfrm>
          <a:prstGeom prst="rect">
            <a:avLst/>
          </a:prstGeom>
        </p:spPr>
        <p:txBody>
          <a:bodyPr wrap="square">
            <a:spAutoFit/>
          </a:bodyPr>
          <a:lstStyle/>
          <a:p>
            <a:pPr defTabSz="342900"/>
            <a:r>
              <a:rPr lang="en-US" sz="1350">
                <a:solidFill>
                  <a:srgbClr val="222080"/>
                </a:solidFill>
                <a:hlinkClick r:id="rId3"/>
              </a:rPr>
              <a:t>https://moodle.learn.eosc-synergy.eu/course/view.php?id=132&amp;section=4#tabs-tree-start</a:t>
            </a:r>
            <a:r>
              <a:rPr lang="en-US" sz="1350">
                <a:solidFill>
                  <a:srgbClr val="222080"/>
                </a:solidFill>
              </a:rPr>
              <a:t> </a:t>
            </a:r>
          </a:p>
        </p:txBody>
      </p:sp>
      <p:sp>
        <p:nvSpPr>
          <p:cNvPr id="5" name="Rectangle 4"/>
          <p:cNvSpPr/>
          <p:nvPr/>
        </p:nvSpPr>
        <p:spPr>
          <a:xfrm>
            <a:off x="4014949" y="6063080"/>
            <a:ext cx="4208332" cy="300082"/>
          </a:xfrm>
          <a:prstGeom prst="rect">
            <a:avLst/>
          </a:prstGeom>
        </p:spPr>
        <p:txBody>
          <a:bodyPr wrap="none">
            <a:spAutoFit/>
          </a:bodyPr>
          <a:lstStyle/>
          <a:p>
            <a:pPr defTabSz="342900"/>
            <a:r>
              <a:rPr lang="en-US" sz="1350">
                <a:solidFill>
                  <a:srgbClr val="212529"/>
                </a:solidFill>
                <a:latin typeface="Poppins"/>
                <a:hlinkClick r:id="rId4"/>
              </a:rPr>
              <a:t>Training analysis worksheet A &amp; B - short </a:t>
            </a:r>
            <a:r>
              <a:rPr lang="en-US" sz="1350" err="1">
                <a:solidFill>
                  <a:srgbClr val="212529"/>
                </a:solidFill>
                <a:latin typeface="Poppins"/>
                <a:hlinkClick r:id="rId4"/>
              </a:rPr>
              <a:t>versionFile</a:t>
            </a:r>
            <a:endParaRPr lang="en-US" sz="1350">
              <a:solidFill>
                <a:srgbClr val="222080"/>
              </a:solidFill>
            </a:endParaRPr>
          </a:p>
        </p:txBody>
      </p:sp>
    </p:spTree>
    <p:extLst>
      <p:ext uri="{BB962C8B-B14F-4D97-AF65-F5344CB8AC3E}">
        <p14:creationId xmlns:p14="http://schemas.microsoft.com/office/powerpoint/2010/main" val="669236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65591" y="764936"/>
            <a:ext cx="7665100" cy="5052155"/>
          </a:xfrm>
          <a:prstGeom prst="rect">
            <a:avLst/>
          </a:prstGeom>
        </p:spPr>
      </p:pic>
      <p:sp>
        <p:nvSpPr>
          <p:cNvPr id="4" name="Rectangle 3"/>
          <p:cNvSpPr/>
          <p:nvPr/>
        </p:nvSpPr>
        <p:spPr>
          <a:xfrm>
            <a:off x="3991834" y="5817090"/>
            <a:ext cx="4208332" cy="300082"/>
          </a:xfrm>
          <a:prstGeom prst="rect">
            <a:avLst/>
          </a:prstGeom>
        </p:spPr>
        <p:txBody>
          <a:bodyPr wrap="none">
            <a:spAutoFit/>
          </a:bodyPr>
          <a:lstStyle/>
          <a:p>
            <a:pPr defTabSz="342900"/>
            <a:r>
              <a:rPr lang="en-US" sz="1350">
                <a:solidFill>
                  <a:srgbClr val="212529"/>
                </a:solidFill>
                <a:latin typeface="Poppins"/>
                <a:hlinkClick r:id="rId3"/>
              </a:rPr>
              <a:t>Training analysis worksheet A &amp; B - short </a:t>
            </a:r>
            <a:r>
              <a:rPr lang="en-US" sz="1350" err="1">
                <a:solidFill>
                  <a:srgbClr val="212529"/>
                </a:solidFill>
                <a:latin typeface="Poppins"/>
                <a:hlinkClick r:id="rId3"/>
              </a:rPr>
              <a:t>versionFile</a:t>
            </a:r>
            <a:endParaRPr lang="en-US" sz="1350">
              <a:solidFill>
                <a:srgbClr val="222080"/>
              </a:solidFill>
            </a:endParaRPr>
          </a:p>
        </p:txBody>
      </p:sp>
      <p:sp>
        <p:nvSpPr>
          <p:cNvPr id="5" name="Rectangle 4"/>
          <p:cNvSpPr/>
          <p:nvPr/>
        </p:nvSpPr>
        <p:spPr>
          <a:xfrm>
            <a:off x="2975472" y="6215381"/>
            <a:ext cx="7692528" cy="300082"/>
          </a:xfrm>
          <a:prstGeom prst="rect">
            <a:avLst/>
          </a:prstGeom>
        </p:spPr>
        <p:txBody>
          <a:bodyPr wrap="square">
            <a:spAutoFit/>
          </a:bodyPr>
          <a:lstStyle/>
          <a:p>
            <a:pPr defTabSz="342900"/>
            <a:r>
              <a:rPr lang="en-US" sz="1350">
                <a:solidFill>
                  <a:srgbClr val="222080"/>
                </a:solidFill>
                <a:hlinkClick r:id="rId4"/>
              </a:rPr>
              <a:t>https://moodle.learn.eosc-synergy.eu/course/view.php?id=132&amp;section=4#tabs-tree-start</a:t>
            </a:r>
            <a:r>
              <a:rPr lang="en-US" sz="1350">
                <a:solidFill>
                  <a:srgbClr val="222080"/>
                </a:solidFill>
              </a:rPr>
              <a:t> </a:t>
            </a:r>
          </a:p>
        </p:txBody>
      </p:sp>
    </p:spTree>
    <p:extLst>
      <p:ext uri="{BB962C8B-B14F-4D97-AF65-F5344CB8AC3E}">
        <p14:creationId xmlns:p14="http://schemas.microsoft.com/office/powerpoint/2010/main" val="2914747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153" y="965728"/>
            <a:ext cx="10282877" cy="5784118"/>
          </a:xfrm>
          <a:prstGeom prst="rect">
            <a:avLst/>
          </a:prstGeom>
        </p:spPr>
      </p:pic>
    </p:spTree>
    <p:extLst>
      <p:ext uri="{BB962C8B-B14F-4D97-AF65-F5344CB8AC3E}">
        <p14:creationId xmlns:p14="http://schemas.microsoft.com/office/powerpoint/2010/main" val="3770167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6142" y="1225344"/>
            <a:ext cx="12053456" cy="5524501"/>
          </a:xfrm>
          <a:prstGeom prst="rect">
            <a:avLst/>
          </a:prstGeom>
        </p:spPr>
      </p:pic>
      <p:sp>
        <p:nvSpPr>
          <p:cNvPr id="3" name="Rectangle 2"/>
          <p:cNvSpPr/>
          <p:nvPr/>
        </p:nvSpPr>
        <p:spPr>
          <a:xfrm>
            <a:off x="619440" y="6266221"/>
            <a:ext cx="3205301" cy="369332"/>
          </a:xfrm>
          <a:prstGeom prst="rect">
            <a:avLst/>
          </a:prstGeom>
        </p:spPr>
        <p:txBody>
          <a:bodyPr wrap="none">
            <a:spAutoFit/>
          </a:bodyPr>
          <a:lstStyle/>
          <a:p>
            <a:r>
              <a:rPr lang="en-US">
                <a:hlinkClick r:id="rId3"/>
              </a:rPr>
              <a:t>https://www.bikeprinciples.org</a:t>
            </a:r>
            <a:r>
              <a:rPr lang="en-US"/>
              <a:t> </a:t>
            </a:r>
          </a:p>
        </p:txBody>
      </p:sp>
    </p:spTree>
    <p:extLst>
      <p:ext uri="{BB962C8B-B14F-4D97-AF65-F5344CB8AC3E}">
        <p14:creationId xmlns:p14="http://schemas.microsoft.com/office/powerpoint/2010/main" val="2279346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42734" y="961454"/>
            <a:ext cx="11160000" cy="611828"/>
          </a:xfrm>
        </p:spPr>
        <p:txBody>
          <a:bodyPr/>
          <a:lstStyle/>
          <a:p>
            <a:r>
              <a:rPr lang="en-US" sz="2800"/>
              <a:t> </a:t>
            </a:r>
            <a:r>
              <a:rPr lang="en-US" sz="2800" i="1">
                <a:hlinkClick r:id="rId2"/>
              </a:rPr>
              <a:t>A Taxonomy for Teaching, Learning, and Assessment</a:t>
            </a:r>
            <a:endParaRPr lang="en-US" sz="2800"/>
          </a:p>
        </p:txBody>
      </p:sp>
      <p:sp>
        <p:nvSpPr>
          <p:cNvPr id="7" name="Rectangle 6"/>
          <p:cNvSpPr/>
          <p:nvPr/>
        </p:nvSpPr>
        <p:spPr>
          <a:xfrm>
            <a:off x="7873460" y="3215655"/>
            <a:ext cx="1951361" cy="1815882"/>
          </a:xfrm>
          <a:prstGeom prst="rect">
            <a:avLst/>
          </a:prstGeom>
        </p:spPr>
        <p:txBody>
          <a:bodyPr wrap="square">
            <a:spAutoFit/>
          </a:bodyPr>
          <a:lstStyle/>
          <a:p>
            <a:r>
              <a:rPr lang="en-US" sz="2800" b="1"/>
              <a:t>Create</a:t>
            </a:r>
          </a:p>
          <a:p>
            <a:r>
              <a:rPr lang="en-US" sz="2800"/>
              <a:t>Generating</a:t>
            </a:r>
          </a:p>
          <a:p>
            <a:r>
              <a:rPr lang="en-US" sz="2800"/>
              <a:t>Planning</a:t>
            </a:r>
          </a:p>
          <a:p>
            <a:r>
              <a:rPr lang="en-US" sz="2800"/>
              <a:t>Producing</a:t>
            </a:r>
          </a:p>
        </p:txBody>
      </p:sp>
      <p:sp>
        <p:nvSpPr>
          <p:cNvPr id="9" name="Rectangle 8"/>
          <p:cNvSpPr/>
          <p:nvPr/>
        </p:nvSpPr>
        <p:spPr>
          <a:xfrm>
            <a:off x="7755516" y="1630147"/>
            <a:ext cx="2069305" cy="1384995"/>
          </a:xfrm>
          <a:prstGeom prst="rect">
            <a:avLst/>
          </a:prstGeom>
        </p:spPr>
        <p:txBody>
          <a:bodyPr wrap="square">
            <a:spAutoFit/>
          </a:bodyPr>
          <a:lstStyle/>
          <a:p>
            <a:r>
              <a:rPr lang="en-US" sz="2800" b="1"/>
              <a:t>Evaluate</a:t>
            </a:r>
          </a:p>
          <a:p>
            <a:r>
              <a:rPr lang="en-US" sz="2800"/>
              <a:t>Checking</a:t>
            </a:r>
          </a:p>
          <a:p>
            <a:r>
              <a:rPr lang="en-US" sz="2800"/>
              <a:t>Critiquing</a:t>
            </a:r>
          </a:p>
        </p:txBody>
      </p:sp>
      <p:sp>
        <p:nvSpPr>
          <p:cNvPr id="10" name="Rectangle 9"/>
          <p:cNvSpPr/>
          <p:nvPr/>
        </p:nvSpPr>
        <p:spPr>
          <a:xfrm>
            <a:off x="1942734" y="3214059"/>
            <a:ext cx="2143017" cy="3539430"/>
          </a:xfrm>
          <a:prstGeom prst="rect">
            <a:avLst/>
          </a:prstGeom>
        </p:spPr>
        <p:txBody>
          <a:bodyPr wrap="square">
            <a:spAutoFit/>
          </a:bodyPr>
          <a:lstStyle/>
          <a:p>
            <a:r>
              <a:rPr lang="en-US" sz="2800" b="1"/>
              <a:t>Understand</a:t>
            </a:r>
          </a:p>
          <a:p>
            <a:r>
              <a:rPr lang="en-US" sz="2800"/>
              <a:t>Interpreting</a:t>
            </a:r>
          </a:p>
          <a:p>
            <a:r>
              <a:rPr lang="en-US" sz="2800"/>
              <a:t>Exemplifying</a:t>
            </a:r>
          </a:p>
          <a:p>
            <a:r>
              <a:rPr lang="en-US" sz="2800"/>
              <a:t>Classifying</a:t>
            </a:r>
          </a:p>
          <a:p>
            <a:r>
              <a:rPr lang="en-US" sz="2800"/>
              <a:t>Summarizing</a:t>
            </a:r>
          </a:p>
          <a:p>
            <a:r>
              <a:rPr lang="en-US" sz="2800"/>
              <a:t>Inferring</a:t>
            </a:r>
          </a:p>
          <a:p>
            <a:r>
              <a:rPr lang="en-US" sz="2800"/>
              <a:t>Comparing</a:t>
            </a:r>
          </a:p>
          <a:p>
            <a:r>
              <a:rPr lang="en-US" sz="2800"/>
              <a:t>Explaining</a:t>
            </a:r>
          </a:p>
        </p:txBody>
      </p:sp>
      <p:sp>
        <p:nvSpPr>
          <p:cNvPr id="11" name="Rectangle 10"/>
          <p:cNvSpPr/>
          <p:nvPr/>
        </p:nvSpPr>
        <p:spPr>
          <a:xfrm>
            <a:off x="2025776" y="1629855"/>
            <a:ext cx="2158297" cy="1384995"/>
          </a:xfrm>
          <a:prstGeom prst="rect">
            <a:avLst/>
          </a:prstGeom>
        </p:spPr>
        <p:txBody>
          <a:bodyPr wrap="square">
            <a:spAutoFit/>
          </a:bodyPr>
          <a:lstStyle/>
          <a:p>
            <a:r>
              <a:rPr lang="en-US" sz="2800" b="1"/>
              <a:t>Remember</a:t>
            </a:r>
          </a:p>
          <a:p>
            <a:r>
              <a:rPr lang="en-US" sz="2800"/>
              <a:t>Recognizing</a:t>
            </a:r>
          </a:p>
          <a:p>
            <a:r>
              <a:rPr lang="en-US" sz="2800"/>
              <a:t>Recalling</a:t>
            </a:r>
          </a:p>
        </p:txBody>
      </p:sp>
      <p:sp>
        <p:nvSpPr>
          <p:cNvPr id="14" name="Rectangle 13"/>
          <p:cNvSpPr/>
          <p:nvPr/>
        </p:nvSpPr>
        <p:spPr>
          <a:xfrm>
            <a:off x="4935229" y="1629854"/>
            <a:ext cx="2282989" cy="1384995"/>
          </a:xfrm>
          <a:prstGeom prst="rect">
            <a:avLst/>
          </a:prstGeom>
        </p:spPr>
        <p:txBody>
          <a:bodyPr wrap="square">
            <a:spAutoFit/>
          </a:bodyPr>
          <a:lstStyle/>
          <a:p>
            <a:r>
              <a:rPr lang="en-US" sz="2800" b="1"/>
              <a:t>Apply</a:t>
            </a:r>
          </a:p>
          <a:p>
            <a:r>
              <a:rPr lang="en-US" sz="2800"/>
              <a:t>Executing</a:t>
            </a:r>
          </a:p>
          <a:p>
            <a:r>
              <a:rPr lang="en-US" sz="2800"/>
              <a:t>Implementing</a:t>
            </a:r>
          </a:p>
        </p:txBody>
      </p:sp>
      <p:sp>
        <p:nvSpPr>
          <p:cNvPr id="15" name="Rectangle 14"/>
          <p:cNvSpPr/>
          <p:nvPr/>
        </p:nvSpPr>
        <p:spPr>
          <a:xfrm>
            <a:off x="5050088" y="3214059"/>
            <a:ext cx="2563090" cy="1815882"/>
          </a:xfrm>
          <a:prstGeom prst="rect">
            <a:avLst/>
          </a:prstGeom>
        </p:spPr>
        <p:txBody>
          <a:bodyPr wrap="square">
            <a:spAutoFit/>
          </a:bodyPr>
          <a:lstStyle/>
          <a:p>
            <a:r>
              <a:rPr lang="en-US" sz="2800" b="1"/>
              <a:t>Analyze</a:t>
            </a:r>
          </a:p>
          <a:p>
            <a:r>
              <a:rPr lang="en-US" sz="2800"/>
              <a:t>Differentiating</a:t>
            </a:r>
          </a:p>
          <a:p>
            <a:r>
              <a:rPr lang="en-US" sz="2800"/>
              <a:t>Organizing</a:t>
            </a:r>
          </a:p>
          <a:p>
            <a:r>
              <a:rPr lang="en-US" sz="2800"/>
              <a:t>Attributing</a:t>
            </a:r>
          </a:p>
        </p:txBody>
      </p:sp>
      <p:sp>
        <p:nvSpPr>
          <p:cNvPr id="16" name="Rectangle 15"/>
          <p:cNvSpPr/>
          <p:nvPr/>
        </p:nvSpPr>
        <p:spPr>
          <a:xfrm>
            <a:off x="3934691" y="6296405"/>
            <a:ext cx="6567054" cy="461665"/>
          </a:xfrm>
          <a:prstGeom prst="rect">
            <a:avLst/>
          </a:prstGeom>
        </p:spPr>
        <p:txBody>
          <a:bodyPr wrap="square">
            <a:spAutoFit/>
          </a:bodyPr>
          <a:lstStyle/>
          <a:p>
            <a:r>
              <a:rPr lang="en-US" sz="1200">
                <a:solidFill>
                  <a:srgbClr val="222222"/>
                </a:solidFill>
                <a:latin typeface="Roboto"/>
              </a:rPr>
              <a:t>Armstrong, P. (2010). Bloom’s Taxonomy. Vanderbilt University Center for Teaching. Retrieved 28/1/2023 from </a:t>
            </a:r>
            <a:r>
              <a:rPr lang="en-US" sz="1200">
                <a:solidFill>
                  <a:srgbClr val="222222"/>
                </a:solidFill>
                <a:latin typeface="Roboto"/>
                <a:hlinkClick r:id="rId3"/>
              </a:rPr>
              <a:t>https://cft.vanderbilt.edu/guides-sub-pages/blooms-taxonomy/</a:t>
            </a:r>
            <a:r>
              <a:rPr lang="en-US" sz="1200">
                <a:solidFill>
                  <a:srgbClr val="222222"/>
                </a:solidFill>
                <a:latin typeface="Roboto"/>
              </a:rPr>
              <a:t> </a:t>
            </a:r>
            <a:endParaRPr lang="en-US" sz="1200"/>
          </a:p>
        </p:txBody>
      </p:sp>
    </p:spTree>
    <p:extLst>
      <p:ext uri="{BB962C8B-B14F-4D97-AF65-F5344CB8AC3E}">
        <p14:creationId xmlns:p14="http://schemas.microsoft.com/office/powerpoint/2010/main" val="3253655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18"/>
          <p:cNvSpPr txBox="1">
            <a:spLocks noGrp="1"/>
          </p:cNvSpPr>
          <p:nvPr>
            <p:ph type="title"/>
          </p:nvPr>
        </p:nvSpPr>
        <p:spPr>
          <a:xfrm>
            <a:off x="2152651" y="1131094"/>
            <a:ext cx="6951245" cy="994172"/>
          </a:xfrm>
          <a:prstGeom prst="rect">
            <a:avLst/>
          </a:prstGeom>
          <a:noFill/>
          <a:ln>
            <a:noFill/>
          </a:ln>
        </p:spPr>
        <p:txBody>
          <a:bodyPr spcFirstLastPara="1" wrap="square" lIns="68569" tIns="34275" rIns="68569" bIns="34275" anchor="ctr" anchorCtr="0">
            <a:normAutofit fontScale="90000"/>
          </a:bodyPr>
          <a:lstStyle/>
          <a:p>
            <a:r>
              <a:rPr lang="en-GB"/>
              <a:t>The ABC learning design method</a:t>
            </a:r>
            <a:endParaRPr/>
          </a:p>
        </p:txBody>
      </p:sp>
      <p:sp>
        <p:nvSpPr>
          <p:cNvPr id="361" name="Google Shape;361;p18"/>
          <p:cNvSpPr txBox="1">
            <a:spLocks noGrp="1"/>
          </p:cNvSpPr>
          <p:nvPr>
            <p:ph type="body" idx="1"/>
          </p:nvPr>
        </p:nvSpPr>
        <p:spPr>
          <a:xfrm>
            <a:off x="2152650" y="2226469"/>
            <a:ext cx="7886700" cy="3263504"/>
          </a:xfrm>
          <a:prstGeom prst="rect">
            <a:avLst/>
          </a:prstGeom>
          <a:noFill/>
          <a:ln>
            <a:noFill/>
          </a:ln>
        </p:spPr>
        <p:txBody>
          <a:bodyPr spcFirstLastPara="1" wrap="square" lIns="68569" tIns="34275" rIns="68569" bIns="34275" anchor="t" anchorCtr="0">
            <a:normAutofit/>
          </a:bodyPr>
          <a:lstStyle/>
          <a:p>
            <a:pPr>
              <a:buSzPts val="3080"/>
            </a:pPr>
            <a:r>
              <a:rPr lang="en-GB" sz="2400"/>
              <a:t>Well established </a:t>
            </a:r>
            <a:endParaRPr sz="2400"/>
          </a:p>
          <a:p>
            <a:pPr>
              <a:buSzPts val="3080"/>
            </a:pPr>
            <a:r>
              <a:rPr lang="en-GB" sz="2400"/>
              <a:t>Quick and simple</a:t>
            </a:r>
            <a:endParaRPr sz="2400"/>
          </a:p>
          <a:p>
            <a:pPr>
              <a:buSzPts val="3080"/>
            </a:pPr>
            <a:r>
              <a:rPr lang="en-GB" sz="2400"/>
              <a:t>Map learner journey</a:t>
            </a:r>
            <a:endParaRPr sz="2400"/>
          </a:p>
          <a:p>
            <a:pPr>
              <a:buSzPts val="3080"/>
            </a:pPr>
            <a:r>
              <a:rPr lang="en-GB" sz="2400"/>
              <a:t>Identify learning type activities</a:t>
            </a:r>
            <a:endParaRPr sz="2400"/>
          </a:p>
          <a:p>
            <a:pPr>
              <a:buSzPts val="3080"/>
            </a:pPr>
            <a:r>
              <a:rPr lang="en-GB" sz="2400"/>
              <a:t>Select specific activities</a:t>
            </a:r>
            <a:endParaRPr sz="2400"/>
          </a:p>
          <a:p>
            <a:pPr marL="85725" indent="0">
              <a:buNone/>
            </a:pPr>
            <a:endParaRPr sz="1800" u="sng">
              <a:solidFill>
                <a:schemeClr val="hlink"/>
              </a:solidFill>
              <a:hlinkClick r:id="rId3"/>
            </a:endParaRPr>
          </a:p>
          <a:p>
            <a:pPr marL="2486025" lvl="7" indent="0">
              <a:buNone/>
            </a:pPr>
            <a:r>
              <a:rPr lang="en-GB" u="sng">
                <a:solidFill>
                  <a:schemeClr val="hlink"/>
                </a:solidFill>
                <a:hlinkClick r:id="rId3"/>
              </a:rPr>
              <a:t>https://abc-ld.org/</a:t>
            </a:r>
            <a:r>
              <a:rPr lang="en-GB"/>
              <a:t> </a:t>
            </a:r>
            <a:endParaRPr/>
          </a:p>
        </p:txBody>
      </p:sp>
      <p:sp>
        <p:nvSpPr>
          <p:cNvPr id="362" name="Google Shape;362;p18"/>
          <p:cNvSpPr txBox="1">
            <a:spLocks noGrp="1"/>
          </p:cNvSpPr>
          <p:nvPr>
            <p:ph type="sldNum" idx="12"/>
          </p:nvPr>
        </p:nvSpPr>
        <p:spPr>
          <a:xfrm>
            <a:off x="9401676" y="5624513"/>
            <a:ext cx="637674"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GB">
                <a:solidFill>
                  <a:srgbClr val="FFFFFF"/>
                </a:solidFill>
              </a:rPr>
              <a:pPr/>
              <a:t>31</a:t>
            </a:fld>
            <a:endParaRPr>
              <a:solidFill>
                <a:srgbClr val="FFFFFF"/>
              </a:solidFill>
            </a:endParaRPr>
          </a:p>
        </p:txBody>
      </p:sp>
      <p:pic>
        <p:nvPicPr>
          <p:cNvPr id="363" name="Google Shape;363;p18"/>
          <p:cNvPicPr preferRelativeResize="0"/>
          <p:nvPr/>
        </p:nvPicPr>
        <p:blipFill rotWithShape="1">
          <a:blip r:embed="rId4">
            <a:alphaModFix/>
          </a:blip>
          <a:srcRect/>
          <a:stretch/>
        </p:blipFill>
        <p:spPr>
          <a:xfrm>
            <a:off x="6745574" y="1876232"/>
            <a:ext cx="3933797" cy="2031387"/>
          </a:xfrm>
          <a:prstGeom prst="rect">
            <a:avLst/>
          </a:prstGeom>
          <a:noFill/>
          <a:ln>
            <a:noFill/>
          </a:ln>
        </p:spPr>
      </p:pic>
      <p:pic>
        <p:nvPicPr>
          <p:cNvPr id="364" name="Google Shape;364;p18"/>
          <p:cNvPicPr preferRelativeResize="0"/>
          <p:nvPr/>
        </p:nvPicPr>
        <p:blipFill rotWithShape="1">
          <a:blip r:embed="rId5">
            <a:alphaModFix/>
          </a:blip>
          <a:srcRect/>
          <a:stretch/>
        </p:blipFill>
        <p:spPr>
          <a:xfrm>
            <a:off x="2421409" y="4823294"/>
            <a:ext cx="1980170" cy="426608"/>
          </a:xfrm>
          <a:prstGeom prst="rect">
            <a:avLst/>
          </a:prstGeom>
          <a:noFill/>
          <a:ln>
            <a:noFill/>
          </a:ln>
        </p:spPr>
      </p:pic>
      <p:pic>
        <p:nvPicPr>
          <p:cNvPr id="365" name="Google Shape;365;p18"/>
          <p:cNvPicPr preferRelativeResize="0"/>
          <p:nvPr/>
        </p:nvPicPr>
        <p:blipFill rotWithShape="1">
          <a:blip r:embed="rId6">
            <a:alphaModFix/>
          </a:blip>
          <a:srcRect/>
          <a:stretch/>
        </p:blipFill>
        <p:spPr>
          <a:xfrm>
            <a:off x="6809651" y="3958221"/>
            <a:ext cx="2910863" cy="2156757"/>
          </a:xfrm>
          <a:prstGeom prst="rect">
            <a:avLst/>
          </a:prstGeom>
          <a:noFill/>
          <a:ln>
            <a:noFill/>
          </a:ln>
        </p:spPr>
      </p:pic>
      <p:sp>
        <p:nvSpPr>
          <p:cNvPr id="366" name="Google Shape;366;p18"/>
          <p:cNvSpPr txBox="1">
            <a:spLocks noGrp="1"/>
          </p:cNvSpPr>
          <p:nvPr>
            <p:ph type="ftr" idx="11"/>
          </p:nvPr>
        </p:nvSpPr>
        <p:spPr>
          <a:xfrm>
            <a:off x="2152650" y="5624513"/>
            <a:ext cx="5486400" cy="273844"/>
          </a:xfrm>
          <a:prstGeom prst="rect">
            <a:avLst/>
          </a:prstGeom>
          <a:noFill/>
          <a:ln>
            <a:noFill/>
          </a:ln>
        </p:spPr>
        <p:txBody>
          <a:bodyPr spcFirstLastPara="1" wrap="square" lIns="68569" tIns="34275" rIns="68569" bIns="34275" anchor="ctr" anchorCtr="0">
            <a:noAutofit/>
          </a:bodyPr>
          <a:lstStyle/>
          <a:p>
            <a:r>
              <a:rPr lang="en-GB">
                <a:solidFill>
                  <a:srgbClr val="000000"/>
                </a:solidFill>
                <a:latin typeface="Nunito"/>
                <a:ea typeface="Nunito"/>
                <a:cs typeface="Nunito"/>
                <a:sym typeface="Nunito"/>
              </a:rPr>
              <a:t>www.eosc-synergy.eu - </a:t>
            </a:r>
            <a:r>
              <a:rPr lang="en-GB" sz="750">
                <a:solidFill>
                  <a:srgbClr val="000000"/>
                </a:solidFill>
                <a:latin typeface="Nunito"/>
                <a:ea typeface="Nunito"/>
                <a:cs typeface="Nunito"/>
                <a:sym typeface="Nunito"/>
              </a:rPr>
              <a:t>RIA 857647</a:t>
            </a:r>
            <a:endParaRPr>
              <a:solidFill>
                <a:srgbClr val="000000"/>
              </a:solidFill>
              <a:latin typeface="Nunito"/>
              <a:ea typeface="Nunito"/>
              <a:cs typeface="Nunito"/>
              <a:sym typeface="Nunito"/>
            </a:endParaRPr>
          </a:p>
        </p:txBody>
      </p:sp>
    </p:spTree>
    <p:extLst>
      <p:ext uri="{BB962C8B-B14F-4D97-AF65-F5344CB8AC3E}">
        <p14:creationId xmlns:p14="http://schemas.microsoft.com/office/powerpoint/2010/main" val="1186099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grpSp>
        <p:nvGrpSpPr>
          <p:cNvPr id="371" name="Google Shape;371;p19"/>
          <p:cNvGrpSpPr/>
          <p:nvPr/>
        </p:nvGrpSpPr>
        <p:grpSpPr>
          <a:xfrm>
            <a:off x="2190814" y="1898637"/>
            <a:ext cx="6874919" cy="3564595"/>
            <a:chOff x="1710555" y="1301503"/>
            <a:chExt cx="8771854" cy="4450378"/>
          </a:xfrm>
        </p:grpSpPr>
        <p:pic>
          <p:nvPicPr>
            <p:cNvPr id="372" name="Google Shape;372;p19"/>
            <p:cNvPicPr preferRelativeResize="0"/>
            <p:nvPr/>
          </p:nvPicPr>
          <p:blipFill rotWithShape="1">
            <a:blip r:embed="rId3">
              <a:alphaModFix/>
            </a:blip>
            <a:srcRect/>
            <a:stretch/>
          </p:blipFill>
          <p:spPr>
            <a:xfrm>
              <a:off x="1710555" y="1301503"/>
              <a:ext cx="2828571" cy="2162069"/>
            </a:xfrm>
            <a:prstGeom prst="rect">
              <a:avLst/>
            </a:prstGeom>
            <a:noFill/>
            <a:ln>
              <a:noFill/>
            </a:ln>
            <a:effectLst>
              <a:outerShdw blurRad="50800" dist="38100" dir="2700000" algn="tl" rotWithShape="0">
                <a:srgbClr val="000000">
                  <a:alpha val="40000"/>
                </a:srgbClr>
              </a:outerShdw>
            </a:effectLst>
          </p:spPr>
        </p:pic>
        <p:pic>
          <p:nvPicPr>
            <p:cNvPr id="373" name="Google Shape;373;p19"/>
            <p:cNvPicPr preferRelativeResize="0"/>
            <p:nvPr/>
          </p:nvPicPr>
          <p:blipFill rotWithShape="1">
            <a:blip r:embed="rId4">
              <a:alphaModFix/>
            </a:blip>
            <a:srcRect/>
            <a:stretch/>
          </p:blipFill>
          <p:spPr>
            <a:xfrm>
              <a:off x="4645765" y="1301503"/>
              <a:ext cx="2849999" cy="2162069"/>
            </a:xfrm>
            <a:prstGeom prst="rect">
              <a:avLst/>
            </a:prstGeom>
            <a:noFill/>
            <a:ln>
              <a:noFill/>
            </a:ln>
            <a:effectLst>
              <a:outerShdw blurRad="50800" dist="38100" dir="2700000" algn="tl" rotWithShape="0">
                <a:srgbClr val="000000">
                  <a:alpha val="40000"/>
                </a:srgbClr>
              </a:outerShdw>
            </a:effectLst>
          </p:spPr>
        </p:pic>
        <p:pic>
          <p:nvPicPr>
            <p:cNvPr id="374" name="Google Shape;374;p19"/>
            <p:cNvPicPr preferRelativeResize="0"/>
            <p:nvPr/>
          </p:nvPicPr>
          <p:blipFill rotWithShape="1">
            <a:blip r:embed="rId5">
              <a:alphaModFix/>
            </a:blip>
            <a:srcRect/>
            <a:stretch/>
          </p:blipFill>
          <p:spPr>
            <a:xfrm>
              <a:off x="7602402" y="1301503"/>
              <a:ext cx="2880007" cy="2162069"/>
            </a:xfrm>
            <a:prstGeom prst="rect">
              <a:avLst/>
            </a:prstGeom>
            <a:noFill/>
            <a:ln>
              <a:noFill/>
            </a:ln>
            <a:effectLst>
              <a:outerShdw blurRad="50800" dist="38100" dir="2700000" algn="tl" rotWithShape="0">
                <a:srgbClr val="000000">
                  <a:alpha val="40000"/>
                </a:srgbClr>
              </a:outerShdw>
            </a:effectLst>
          </p:spPr>
        </p:pic>
        <p:pic>
          <p:nvPicPr>
            <p:cNvPr id="375" name="Google Shape;375;p19"/>
            <p:cNvPicPr preferRelativeResize="0"/>
            <p:nvPr/>
          </p:nvPicPr>
          <p:blipFill rotWithShape="1">
            <a:blip r:embed="rId6">
              <a:alphaModFix/>
            </a:blip>
            <a:srcRect/>
            <a:stretch/>
          </p:blipFill>
          <p:spPr>
            <a:xfrm>
              <a:off x="1710555" y="3614197"/>
              <a:ext cx="2828571" cy="2137684"/>
            </a:xfrm>
            <a:prstGeom prst="rect">
              <a:avLst/>
            </a:prstGeom>
            <a:noFill/>
            <a:ln>
              <a:noFill/>
            </a:ln>
            <a:effectLst>
              <a:outerShdw blurRad="50800" dist="38100" dir="2700000" algn="tl" rotWithShape="0">
                <a:srgbClr val="000000">
                  <a:alpha val="40000"/>
                </a:srgbClr>
              </a:outerShdw>
            </a:effectLst>
          </p:spPr>
        </p:pic>
        <p:pic>
          <p:nvPicPr>
            <p:cNvPr id="376" name="Google Shape;376;p19"/>
            <p:cNvPicPr preferRelativeResize="0"/>
            <p:nvPr/>
          </p:nvPicPr>
          <p:blipFill rotWithShape="1">
            <a:blip r:embed="rId7">
              <a:alphaModFix/>
            </a:blip>
            <a:srcRect/>
            <a:stretch/>
          </p:blipFill>
          <p:spPr>
            <a:xfrm>
              <a:off x="4645765" y="3627327"/>
              <a:ext cx="2849999" cy="2111423"/>
            </a:xfrm>
            <a:prstGeom prst="rect">
              <a:avLst/>
            </a:prstGeom>
            <a:noFill/>
            <a:ln>
              <a:noFill/>
            </a:ln>
            <a:effectLst>
              <a:outerShdw blurRad="50800" dist="38100" dir="2700000" algn="tl" rotWithShape="0">
                <a:srgbClr val="000000">
                  <a:alpha val="40000"/>
                </a:srgbClr>
              </a:outerShdw>
            </a:effectLst>
          </p:spPr>
        </p:pic>
        <p:pic>
          <p:nvPicPr>
            <p:cNvPr id="377" name="Google Shape;377;p19"/>
            <p:cNvPicPr preferRelativeResize="0"/>
            <p:nvPr/>
          </p:nvPicPr>
          <p:blipFill rotWithShape="1">
            <a:blip r:embed="rId8">
              <a:alphaModFix/>
            </a:blip>
            <a:srcRect b="-126"/>
            <a:stretch/>
          </p:blipFill>
          <p:spPr>
            <a:xfrm>
              <a:off x="7602402" y="3627327"/>
              <a:ext cx="2879044" cy="2105869"/>
            </a:xfrm>
            <a:prstGeom prst="rect">
              <a:avLst/>
            </a:prstGeom>
            <a:noFill/>
            <a:ln>
              <a:noFill/>
            </a:ln>
            <a:effectLst>
              <a:outerShdw blurRad="50800" dist="38100" dir="2700000" algn="tl" rotWithShape="0">
                <a:srgbClr val="000000">
                  <a:alpha val="40000"/>
                </a:srgbClr>
              </a:outerShdw>
            </a:effectLst>
          </p:spPr>
        </p:pic>
      </p:grpSp>
      <p:sp>
        <p:nvSpPr>
          <p:cNvPr id="378" name="Google Shape;378;p19"/>
          <p:cNvSpPr txBox="1">
            <a:spLocks noGrp="1"/>
          </p:cNvSpPr>
          <p:nvPr>
            <p:ph type="title"/>
          </p:nvPr>
        </p:nvSpPr>
        <p:spPr>
          <a:xfrm>
            <a:off x="2152651" y="1131094"/>
            <a:ext cx="6951245" cy="994172"/>
          </a:xfrm>
          <a:prstGeom prst="rect">
            <a:avLst/>
          </a:prstGeom>
          <a:noFill/>
          <a:ln>
            <a:noFill/>
          </a:ln>
        </p:spPr>
        <p:txBody>
          <a:bodyPr spcFirstLastPara="1" wrap="square" lIns="68569" tIns="34275" rIns="68569" bIns="34275" anchor="ctr" anchorCtr="0">
            <a:normAutofit/>
          </a:bodyPr>
          <a:lstStyle/>
          <a:p>
            <a:r>
              <a:rPr lang="en-GB"/>
              <a:t>ABC Learning types cards </a:t>
            </a:r>
            <a:endParaRPr/>
          </a:p>
        </p:txBody>
      </p:sp>
      <p:sp>
        <p:nvSpPr>
          <p:cNvPr id="379" name="Google Shape;379;p19"/>
          <p:cNvSpPr txBox="1">
            <a:spLocks noGrp="1"/>
          </p:cNvSpPr>
          <p:nvPr>
            <p:ph type="ftr" idx="11"/>
          </p:nvPr>
        </p:nvSpPr>
        <p:spPr>
          <a:xfrm>
            <a:off x="2152650" y="5624513"/>
            <a:ext cx="5486400" cy="273844"/>
          </a:xfrm>
          <a:prstGeom prst="rect">
            <a:avLst/>
          </a:prstGeom>
          <a:noFill/>
          <a:ln>
            <a:noFill/>
          </a:ln>
        </p:spPr>
        <p:txBody>
          <a:bodyPr spcFirstLastPara="1" wrap="square" lIns="68569" tIns="34275" rIns="68569" bIns="34275" anchor="ctr" anchorCtr="0">
            <a:noAutofit/>
          </a:bodyPr>
          <a:lstStyle/>
          <a:p>
            <a:r>
              <a:rPr lang="en-GB">
                <a:solidFill>
                  <a:srgbClr val="000000"/>
                </a:solidFill>
                <a:latin typeface="Nunito"/>
                <a:ea typeface="Nunito"/>
                <a:cs typeface="Nunito"/>
                <a:sym typeface="Nunito"/>
              </a:rPr>
              <a:t>www.eosc-synergy.eu - </a:t>
            </a:r>
            <a:r>
              <a:rPr lang="en-GB" sz="750">
                <a:solidFill>
                  <a:srgbClr val="000000"/>
                </a:solidFill>
                <a:latin typeface="Nunito"/>
                <a:ea typeface="Nunito"/>
                <a:cs typeface="Nunito"/>
                <a:sym typeface="Nunito"/>
              </a:rPr>
              <a:t>RIA 857647</a:t>
            </a:r>
            <a:endParaRPr>
              <a:solidFill>
                <a:srgbClr val="000000"/>
              </a:solidFill>
              <a:latin typeface="Nunito"/>
              <a:ea typeface="Nunito"/>
              <a:cs typeface="Nunito"/>
              <a:sym typeface="Nunito"/>
            </a:endParaRPr>
          </a:p>
        </p:txBody>
      </p:sp>
      <p:sp>
        <p:nvSpPr>
          <p:cNvPr id="380" name="Google Shape;380;p19"/>
          <p:cNvSpPr txBox="1">
            <a:spLocks noGrp="1"/>
          </p:cNvSpPr>
          <p:nvPr>
            <p:ph type="sldNum" idx="12"/>
          </p:nvPr>
        </p:nvSpPr>
        <p:spPr>
          <a:xfrm>
            <a:off x="9401676" y="5624513"/>
            <a:ext cx="637674"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GB">
                <a:solidFill>
                  <a:srgbClr val="FFFFFF"/>
                </a:solidFill>
              </a:rPr>
              <a:pPr/>
              <a:t>32</a:t>
            </a:fld>
            <a:endParaRPr>
              <a:solidFill>
                <a:srgbClr val="FFFFFF"/>
              </a:solidFill>
            </a:endParaRPr>
          </a:p>
        </p:txBody>
      </p:sp>
    </p:spTree>
    <p:extLst>
      <p:ext uri="{BB962C8B-B14F-4D97-AF65-F5344CB8AC3E}">
        <p14:creationId xmlns:p14="http://schemas.microsoft.com/office/powerpoint/2010/main" val="3999685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90500"/>
            <a:ext cx="12192000" cy="6477000"/>
          </a:xfrm>
          <a:prstGeom prst="rect">
            <a:avLst/>
          </a:prstGeom>
        </p:spPr>
      </p:pic>
    </p:spTree>
    <p:extLst>
      <p:ext uri="{BB962C8B-B14F-4D97-AF65-F5344CB8AC3E}">
        <p14:creationId xmlns:p14="http://schemas.microsoft.com/office/powerpoint/2010/main" val="2179810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14946" y="496310"/>
            <a:ext cx="8229600" cy="1143000"/>
          </a:xfrm>
        </p:spPr>
        <p:txBody>
          <a:bodyPr/>
          <a:lstStyle/>
          <a:p>
            <a:r>
              <a:rPr lang="en-US" sz="9600" b="1">
                <a:solidFill>
                  <a:schemeClr val="bg1"/>
                </a:solidFill>
              </a:rPr>
              <a:t>How do you plan your training events?</a:t>
            </a:r>
          </a:p>
        </p:txBody>
      </p:sp>
    </p:spTree>
    <p:extLst>
      <p:ext uri="{BB962C8B-B14F-4D97-AF65-F5344CB8AC3E}">
        <p14:creationId xmlns:p14="http://schemas.microsoft.com/office/powerpoint/2010/main" val="3725552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121"/>
          <p:cNvSpPr txBox="1">
            <a:spLocks noGrp="1"/>
          </p:cNvSpPr>
          <p:nvPr>
            <p:ph type="title"/>
          </p:nvPr>
        </p:nvSpPr>
        <p:spPr>
          <a:xfrm>
            <a:off x="1022555" y="1472152"/>
            <a:ext cx="11160000" cy="611828"/>
          </a:xfrm>
          <a:prstGeom prst="rect">
            <a:avLst/>
          </a:prstGeom>
          <a:noFill/>
          <a:ln>
            <a:noFill/>
          </a:ln>
        </p:spPr>
        <p:txBody>
          <a:bodyPr spcFirstLastPara="1" vert="horz" wrap="square" lIns="91425" tIns="45700" rIns="91425" bIns="45700" anchor="ctr" anchorCtr="0" compatLnSpc="1">
            <a:noAutofit/>
          </a:bodyPr>
          <a:lstStyle/>
          <a:p>
            <a:r>
              <a:rPr lang="en" sz="3600"/>
              <a:t>Finding a place for your training and messages in the competitive research landscape </a:t>
            </a:r>
            <a:endParaRPr sz="3600"/>
          </a:p>
        </p:txBody>
      </p:sp>
      <p:sp>
        <p:nvSpPr>
          <p:cNvPr id="847" name="Google Shape;847;p121"/>
          <p:cNvSpPr txBox="1">
            <a:spLocks noGrp="1"/>
          </p:cNvSpPr>
          <p:nvPr>
            <p:ph idx="1"/>
          </p:nvPr>
        </p:nvSpPr>
        <p:spPr>
          <a:xfrm>
            <a:off x="1022555" y="2652104"/>
            <a:ext cx="9231088" cy="3977279"/>
          </a:xfrm>
          <a:prstGeom prst="rect">
            <a:avLst/>
          </a:prstGeom>
          <a:noFill/>
          <a:ln>
            <a:noFill/>
          </a:ln>
        </p:spPr>
        <p:txBody>
          <a:bodyPr spcFirstLastPara="1" vert="horz" wrap="square" lIns="91425" tIns="45700" rIns="91425" bIns="45700" anchor="t" anchorCtr="0" compatLnSpc="1">
            <a:noAutofit/>
          </a:bodyPr>
          <a:lstStyle/>
          <a:p>
            <a:pPr>
              <a:spcBef>
                <a:spcPts val="0"/>
              </a:spcBef>
              <a:buClr>
                <a:srgbClr val="808080"/>
              </a:buClr>
              <a:buSzPts val="2800"/>
            </a:pPr>
            <a:r>
              <a:rPr lang="en" sz="3200"/>
              <a:t>What methods do you, and could you, use to drive </a:t>
            </a:r>
            <a:r>
              <a:rPr lang="en" sz="3200" b="1"/>
              <a:t>attention </a:t>
            </a:r>
            <a:r>
              <a:rPr lang="en" sz="3200"/>
              <a:t>to your training activities? </a:t>
            </a:r>
            <a:endParaRPr sz="3200"/>
          </a:p>
          <a:p>
            <a:pPr>
              <a:spcBef>
                <a:spcPts val="560"/>
              </a:spcBef>
              <a:buClr>
                <a:srgbClr val="808080"/>
              </a:buClr>
              <a:buSzPts val="2800"/>
            </a:pPr>
            <a:r>
              <a:rPr lang="en" sz="3200"/>
              <a:t>What methods do you, and could you, use to drive up </a:t>
            </a:r>
            <a:r>
              <a:rPr lang="en" sz="3200" b="1"/>
              <a:t>attendance</a:t>
            </a:r>
            <a:r>
              <a:rPr lang="en" sz="3200"/>
              <a:t> at your training activities - how can you turn REGISTRATION (i.e. interest) into ATTENDANCE (i.e. action)</a:t>
            </a:r>
            <a:endParaRPr sz="3200"/>
          </a:p>
        </p:txBody>
      </p:sp>
    </p:spTree>
    <p:extLst>
      <p:ext uri="{BB962C8B-B14F-4D97-AF65-F5344CB8AC3E}">
        <p14:creationId xmlns:p14="http://schemas.microsoft.com/office/powerpoint/2010/main" val="353684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lb: Powering up your 2018 (data skills) training - online workbook v2 - Google Docs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742" y="1226037"/>
            <a:ext cx="10461523" cy="5631963"/>
          </a:xfrm>
          <a:prstGeom prst="rect">
            <a:avLst/>
          </a:prstGeom>
        </p:spPr>
      </p:pic>
    </p:spTree>
    <p:extLst>
      <p:ext uri="{BB962C8B-B14F-4D97-AF65-F5344CB8AC3E}">
        <p14:creationId xmlns:p14="http://schemas.microsoft.com/office/powerpoint/2010/main" val="3508803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lb: Powering up your 2018 (data skills) training - online workbook v2 - Google Docs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933" y="388491"/>
            <a:ext cx="10640108" cy="5728104"/>
          </a:xfrm>
          <a:prstGeom prst="rect">
            <a:avLst/>
          </a:prstGeom>
        </p:spPr>
      </p:pic>
    </p:spTree>
    <p:extLst>
      <p:ext uri="{BB962C8B-B14F-4D97-AF65-F5344CB8AC3E}">
        <p14:creationId xmlns:p14="http://schemas.microsoft.com/office/powerpoint/2010/main" val="2648843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14946" y="496310"/>
            <a:ext cx="8229600" cy="1143000"/>
          </a:xfrm>
        </p:spPr>
        <p:txBody>
          <a:bodyPr/>
          <a:lstStyle/>
          <a:p>
            <a:r>
              <a:rPr lang="en-US" sz="9600" b="1">
                <a:solidFill>
                  <a:schemeClr val="bg1"/>
                </a:solidFill>
              </a:rPr>
              <a:t>How do you promote your training events?</a:t>
            </a:r>
          </a:p>
        </p:txBody>
      </p:sp>
    </p:spTree>
    <p:extLst>
      <p:ext uri="{BB962C8B-B14F-4D97-AF65-F5344CB8AC3E}">
        <p14:creationId xmlns:p14="http://schemas.microsoft.com/office/powerpoint/2010/main" val="17128733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9455" y="952115"/>
            <a:ext cx="10151333" cy="5382322"/>
          </a:xfrm>
          <a:prstGeom prst="rect">
            <a:avLst/>
          </a:prstGeom>
        </p:spPr>
      </p:pic>
      <p:sp>
        <p:nvSpPr>
          <p:cNvPr id="5" name="Rectangle 4"/>
          <p:cNvSpPr/>
          <p:nvPr/>
        </p:nvSpPr>
        <p:spPr>
          <a:xfrm>
            <a:off x="0" y="6334437"/>
            <a:ext cx="12192000" cy="369332"/>
          </a:xfrm>
          <a:prstGeom prst="rect">
            <a:avLst/>
          </a:prstGeom>
        </p:spPr>
        <p:txBody>
          <a:bodyPr wrap="square">
            <a:spAutoFit/>
          </a:bodyPr>
          <a:lstStyle/>
          <a:p>
            <a:pPr algn="ctr"/>
            <a:r>
              <a:rPr lang="en-US">
                <a:hlinkClick r:id="rId3"/>
              </a:rPr>
              <a:t>https://www.eifl.net/resources/eifl-plips-small-bites-managing-workshop-expectations-training-video-public-librarians</a:t>
            </a:r>
            <a:r>
              <a:rPr lang="en-US"/>
              <a:t> </a:t>
            </a:r>
          </a:p>
        </p:txBody>
      </p:sp>
    </p:spTree>
    <p:extLst>
      <p:ext uri="{BB962C8B-B14F-4D97-AF65-F5344CB8AC3E}">
        <p14:creationId xmlns:p14="http://schemas.microsoft.com/office/powerpoint/2010/main" val="1560965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978" y="959093"/>
            <a:ext cx="9143022" cy="5122113"/>
          </a:xfrm>
          <a:prstGeom prst="rect">
            <a:avLst/>
          </a:prstGeom>
        </p:spPr>
      </p:pic>
      <p:sp>
        <p:nvSpPr>
          <p:cNvPr id="3" name="Rectangle 2"/>
          <p:cNvSpPr/>
          <p:nvPr/>
        </p:nvSpPr>
        <p:spPr>
          <a:xfrm>
            <a:off x="1524000" y="6011991"/>
            <a:ext cx="9144000" cy="738664"/>
          </a:xfrm>
          <a:prstGeom prst="rect">
            <a:avLst/>
          </a:prstGeom>
        </p:spPr>
        <p:txBody>
          <a:bodyPr wrap="square">
            <a:spAutoFit/>
          </a:bodyPr>
          <a:lstStyle/>
          <a:p>
            <a:pPr algn="ctr"/>
            <a:r>
              <a:rPr lang="en-US" sz="1400">
                <a:solidFill>
                  <a:srgbClr val="202020"/>
                </a:solidFill>
                <a:latin typeface="Helvetica" panose="020B0604020202020204" pitchFamily="34" charset="0"/>
              </a:rPr>
              <a:t>Williams JJ, </a:t>
            </a:r>
            <a:r>
              <a:rPr lang="en-US" sz="1400" err="1">
                <a:solidFill>
                  <a:srgbClr val="202020"/>
                </a:solidFill>
                <a:latin typeface="Helvetica" panose="020B0604020202020204" pitchFamily="34" charset="0"/>
              </a:rPr>
              <a:t>Tractenberg</a:t>
            </a:r>
            <a:r>
              <a:rPr lang="en-US" sz="1400">
                <a:solidFill>
                  <a:srgbClr val="202020"/>
                </a:solidFill>
                <a:latin typeface="Helvetica" panose="020B0604020202020204" pitchFamily="34" charset="0"/>
              </a:rPr>
              <a:t> RE, </a:t>
            </a:r>
            <a:r>
              <a:rPr lang="en-US" sz="1400" err="1">
                <a:solidFill>
                  <a:srgbClr val="202020"/>
                </a:solidFill>
                <a:latin typeface="Helvetica" panose="020B0604020202020204" pitchFamily="34" charset="0"/>
              </a:rPr>
              <a:t>Batut</a:t>
            </a:r>
            <a:r>
              <a:rPr lang="en-US" sz="1400">
                <a:solidFill>
                  <a:srgbClr val="202020"/>
                </a:solidFill>
                <a:latin typeface="Helvetica" panose="020B0604020202020204" pitchFamily="34" charset="0"/>
              </a:rPr>
              <a:t> B, Becker EA, Brown AM, Burke ML, et al. (2023) An international consensus on effective, inclusive, and career-spanning short-format training in the life sciences and beyond. </a:t>
            </a:r>
            <a:r>
              <a:rPr lang="en-US" sz="1400" err="1">
                <a:solidFill>
                  <a:srgbClr val="202020"/>
                </a:solidFill>
                <a:latin typeface="Helvetica" panose="020B0604020202020204" pitchFamily="34" charset="0"/>
              </a:rPr>
              <a:t>PLoS</a:t>
            </a:r>
            <a:r>
              <a:rPr lang="en-US" sz="1400">
                <a:solidFill>
                  <a:srgbClr val="202020"/>
                </a:solidFill>
                <a:latin typeface="Helvetica" panose="020B0604020202020204" pitchFamily="34" charset="0"/>
              </a:rPr>
              <a:t> ONE 18(11): e0293879. </a:t>
            </a:r>
            <a:r>
              <a:rPr lang="en-US" sz="1400">
                <a:solidFill>
                  <a:srgbClr val="202020"/>
                </a:solidFill>
                <a:latin typeface="Helvetica" panose="020B0604020202020204" pitchFamily="34" charset="0"/>
                <a:hlinkClick r:id="rId3"/>
              </a:rPr>
              <a:t>https://doi.org/10.1371/journal.pone.0293879</a:t>
            </a:r>
            <a:r>
              <a:rPr lang="en-US" sz="1400">
                <a:solidFill>
                  <a:srgbClr val="202020"/>
                </a:solidFill>
                <a:latin typeface="Helvetica" panose="020B0604020202020204" pitchFamily="34" charset="0"/>
              </a:rPr>
              <a:t> </a:t>
            </a:r>
            <a:endParaRPr lang="en-US" sz="1400"/>
          </a:p>
        </p:txBody>
      </p:sp>
    </p:spTree>
    <p:extLst>
      <p:ext uri="{BB962C8B-B14F-4D97-AF65-F5344CB8AC3E}">
        <p14:creationId xmlns:p14="http://schemas.microsoft.com/office/powerpoint/2010/main" val="21071298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2"/>
          <p:cNvSpPr txBox="1">
            <a:spLocks noGrp="1"/>
          </p:cNvSpPr>
          <p:nvPr>
            <p:ph type="title"/>
          </p:nvPr>
        </p:nvSpPr>
        <p:spPr>
          <a:xfrm>
            <a:off x="2068379" y="802448"/>
            <a:ext cx="6951245" cy="994172"/>
          </a:xfrm>
          <a:prstGeom prst="rect">
            <a:avLst/>
          </a:prstGeom>
          <a:noFill/>
          <a:ln>
            <a:noFill/>
          </a:ln>
        </p:spPr>
        <p:txBody>
          <a:bodyPr spcFirstLastPara="1" wrap="square" lIns="68569" tIns="34275" rIns="68569" bIns="34275" anchor="ctr" anchorCtr="0">
            <a:normAutofit/>
          </a:bodyPr>
          <a:lstStyle/>
          <a:p>
            <a:r>
              <a:rPr lang="en-GB"/>
              <a:t>Evaluation</a:t>
            </a:r>
            <a:endParaRPr/>
          </a:p>
        </p:txBody>
      </p:sp>
      <p:sp>
        <p:nvSpPr>
          <p:cNvPr id="272" name="Google Shape;272;p12"/>
          <p:cNvSpPr txBox="1">
            <a:spLocks noGrp="1"/>
          </p:cNvSpPr>
          <p:nvPr>
            <p:ph type="body" idx="1"/>
          </p:nvPr>
        </p:nvSpPr>
        <p:spPr>
          <a:xfrm>
            <a:off x="1780847" y="1698032"/>
            <a:ext cx="4070007" cy="3263504"/>
          </a:xfrm>
          <a:prstGeom prst="rect">
            <a:avLst/>
          </a:prstGeom>
          <a:noFill/>
          <a:ln>
            <a:noFill/>
          </a:ln>
        </p:spPr>
        <p:txBody>
          <a:bodyPr spcFirstLastPara="1" wrap="square" lIns="68569" tIns="34275" rIns="68569" bIns="34275" anchor="t" anchorCtr="0">
            <a:normAutofit lnSpcReduction="10000"/>
          </a:bodyPr>
          <a:lstStyle/>
          <a:p>
            <a:pPr marL="85725" indent="0">
              <a:buSzPts val="3080"/>
              <a:buNone/>
            </a:pPr>
            <a:r>
              <a:rPr lang="en-GB"/>
              <a:t>Different levels of evaluation</a:t>
            </a:r>
            <a:endParaRPr/>
          </a:p>
          <a:p>
            <a:pPr indent="-110490">
              <a:buSzPts val="3080"/>
              <a:buNone/>
            </a:pPr>
            <a:endParaRPr/>
          </a:p>
          <a:p>
            <a:pPr marL="85725" indent="0">
              <a:buSzPts val="3080"/>
              <a:buNone/>
            </a:pPr>
            <a:r>
              <a:rPr lang="en-GB"/>
              <a:t>Linked to assessment </a:t>
            </a:r>
            <a:endParaRPr/>
          </a:p>
          <a:p>
            <a:pPr indent="-110490">
              <a:buSzPts val="3080"/>
              <a:buNone/>
            </a:pPr>
            <a:endParaRPr/>
          </a:p>
          <a:p>
            <a:pPr marL="85725" indent="0">
              <a:buSzPts val="3080"/>
              <a:buNone/>
            </a:pPr>
            <a:r>
              <a:rPr lang="en-GB"/>
              <a:t>Needs to be considered in design, not at the end</a:t>
            </a:r>
            <a:endParaRPr/>
          </a:p>
        </p:txBody>
      </p:sp>
      <p:sp>
        <p:nvSpPr>
          <p:cNvPr id="273" name="Google Shape;273;p12"/>
          <p:cNvSpPr txBox="1">
            <a:spLocks noGrp="1"/>
          </p:cNvSpPr>
          <p:nvPr>
            <p:ph type="sldNum" idx="12"/>
          </p:nvPr>
        </p:nvSpPr>
        <p:spPr>
          <a:xfrm>
            <a:off x="9401676" y="5624513"/>
            <a:ext cx="637674"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GB">
                <a:solidFill>
                  <a:srgbClr val="FFFFFF"/>
                </a:solidFill>
              </a:rPr>
              <a:pPr/>
              <a:t>40</a:t>
            </a:fld>
            <a:endParaRPr>
              <a:solidFill>
                <a:srgbClr val="FFFFFF"/>
              </a:solidFill>
            </a:endParaRPr>
          </a:p>
        </p:txBody>
      </p:sp>
      <p:grpSp>
        <p:nvGrpSpPr>
          <p:cNvPr id="274" name="Google Shape;274;p12"/>
          <p:cNvGrpSpPr/>
          <p:nvPr/>
        </p:nvGrpSpPr>
        <p:grpSpPr>
          <a:xfrm>
            <a:off x="5527381" y="1810435"/>
            <a:ext cx="3697217" cy="3029150"/>
            <a:chOff x="0" y="0"/>
            <a:chExt cx="4929622" cy="4038867"/>
          </a:xfrm>
        </p:grpSpPr>
        <p:sp>
          <p:nvSpPr>
            <p:cNvPr id="275" name="Google Shape;275;p12"/>
            <p:cNvSpPr/>
            <p:nvPr/>
          </p:nvSpPr>
          <p:spPr>
            <a:xfrm>
              <a:off x="1848608" y="0"/>
              <a:ext cx="1232405" cy="1012900"/>
            </a:xfrm>
            <a:prstGeom prst="trapezoid">
              <a:avLst>
                <a:gd name="adj" fmla="val 60835"/>
              </a:avLst>
            </a:prstGeom>
            <a:solidFill>
              <a:schemeClr val="accent2"/>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76" name="Google Shape;276;p12"/>
            <p:cNvSpPr txBox="1"/>
            <p:nvPr/>
          </p:nvSpPr>
          <p:spPr>
            <a:xfrm>
              <a:off x="1848608" y="0"/>
              <a:ext cx="1232405" cy="1012900"/>
            </a:xfrm>
            <a:prstGeom prst="rect">
              <a:avLst/>
            </a:prstGeom>
            <a:noFill/>
            <a:ln>
              <a:noFill/>
            </a:ln>
          </p:spPr>
          <p:txBody>
            <a:bodyPr spcFirstLastPara="1" wrap="square" lIns="60956" tIns="60956" rIns="60956" bIns="60956" anchor="ctr" anchorCtr="0">
              <a:noAutofit/>
            </a:bodyPr>
            <a:lstStyle/>
            <a:p>
              <a:pPr algn="ctr">
                <a:lnSpc>
                  <a:spcPct val="90000"/>
                </a:lnSpc>
                <a:buClr>
                  <a:srgbClr val="000000"/>
                </a:buClr>
                <a:buSzPts val="6400"/>
                <a:buFont typeface="Arial"/>
                <a:buNone/>
              </a:pPr>
              <a:endParaRPr sz="4800" kern="0">
                <a:solidFill>
                  <a:srgbClr val="FFFFFF"/>
                </a:solidFill>
                <a:ea typeface="Arial"/>
                <a:cs typeface="Arial"/>
                <a:sym typeface="Arial"/>
              </a:endParaRPr>
            </a:p>
          </p:txBody>
        </p:sp>
        <p:sp>
          <p:nvSpPr>
            <p:cNvPr id="277" name="Google Shape;277;p12"/>
            <p:cNvSpPr/>
            <p:nvPr/>
          </p:nvSpPr>
          <p:spPr>
            <a:xfrm>
              <a:off x="1232405" y="1012900"/>
              <a:ext cx="2464811" cy="1012900"/>
            </a:xfrm>
            <a:prstGeom prst="trapezoid">
              <a:avLst>
                <a:gd name="adj" fmla="val 60835"/>
              </a:avLst>
            </a:prstGeom>
            <a:solidFill>
              <a:schemeClr val="accent3"/>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78" name="Google Shape;278;p12"/>
            <p:cNvSpPr txBox="1"/>
            <p:nvPr/>
          </p:nvSpPr>
          <p:spPr>
            <a:xfrm>
              <a:off x="1663747" y="1012900"/>
              <a:ext cx="1602127" cy="1012900"/>
            </a:xfrm>
            <a:prstGeom prst="rect">
              <a:avLst/>
            </a:prstGeom>
            <a:noFill/>
            <a:ln>
              <a:noFill/>
            </a:ln>
          </p:spPr>
          <p:txBody>
            <a:bodyPr spcFirstLastPara="1" wrap="square" lIns="60956" tIns="60956" rIns="60956" bIns="60956" anchor="ctr" anchorCtr="0">
              <a:noAutofit/>
            </a:bodyPr>
            <a:lstStyle/>
            <a:p>
              <a:pPr algn="ctr">
                <a:lnSpc>
                  <a:spcPct val="90000"/>
                </a:lnSpc>
                <a:buClr>
                  <a:srgbClr val="000000"/>
                </a:buClr>
                <a:buSzPts val="6400"/>
                <a:buFont typeface="Arial"/>
                <a:buNone/>
              </a:pPr>
              <a:endParaRPr sz="4800" kern="0">
                <a:solidFill>
                  <a:srgbClr val="FFFFFF"/>
                </a:solidFill>
                <a:ea typeface="Arial"/>
                <a:cs typeface="Arial"/>
                <a:sym typeface="Arial"/>
              </a:endParaRPr>
            </a:p>
          </p:txBody>
        </p:sp>
        <p:sp>
          <p:nvSpPr>
            <p:cNvPr id="279" name="Google Shape;279;p12"/>
            <p:cNvSpPr/>
            <p:nvPr/>
          </p:nvSpPr>
          <p:spPr>
            <a:xfrm>
              <a:off x="616202" y="2025799"/>
              <a:ext cx="3697216" cy="1012900"/>
            </a:xfrm>
            <a:prstGeom prst="trapezoid">
              <a:avLst>
                <a:gd name="adj" fmla="val 60835"/>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80" name="Google Shape;280;p12"/>
            <p:cNvSpPr txBox="1"/>
            <p:nvPr/>
          </p:nvSpPr>
          <p:spPr>
            <a:xfrm>
              <a:off x="1263215" y="2025799"/>
              <a:ext cx="2403190" cy="1012900"/>
            </a:xfrm>
            <a:prstGeom prst="rect">
              <a:avLst/>
            </a:prstGeom>
            <a:noFill/>
            <a:ln>
              <a:noFill/>
            </a:ln>
          </p:spPr>
          <p:txBody>
            <a:bodyPr spcFirstLastPara="1" wrap="square" lIns="60956" tIns="60956" rIns="60956" bIns="60956" anchor="ctr" anchorCtr="0">
              <a:noAutofit/>
            </a:bodyPr>
            <a:lstStyle/>
            <a:p>
              <a:pPr algn="ctr">
                <a:lnSpc>
                  <a:spcPct val="90000"/>
                </a:lnSpc>
                <a:buClr>
                  <a:srgbClr val="000000"/>
                </a:buClr>
                <a:buSzPts val="6400"/>
                <a:buFont typeface="Arial"/>
                <a:buNone/>
              </a:pPr>
              <a:endParaRPr sz="4800" kern="0">
                <a:solidFill>
                  <a:srgbClr val="FFFFFF"/>
                </a:solidFill>
                <a:ea typeface="Arial"/>
                <a:cs typeface="Arial"/>
                <a:sym typeface="Arial"/>
              </a:endParaRPr>
            </a:p>
          </p:txBody>
        </p:sp>
        <p:sp>
          <p:nvSpPr>
            <p:cNvPr id="281" name="Google Shape;281;p12"/>
            <p:cNvSpPr/>
            <p:nvPr/>
          </p:nvSpPr>
          <p:spPr>
            <a:xfrm>
              <a:off x="0" y="3025967"/>
              <a:ext cx="4929622" cy="1012900"/>
            </a:xfrm>
            <a:prstGeom prst="trapezoid">
              <a:avLst>
                <a:gd name="adj" fmla="val 60835"/>
              </a:avLst>
            </a:prstGeom>
            <a:solidFill>
              <a:schemeClr val="accent4"/>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buFont typeface="Arial"/>
                <a:buNone/>
              </a:pPr>
              <a:endParaRPr sz="1050" kern="0">
                <a:solidFill>
                  <a:srgbClr val="000000"/>
                </a:solidFill>
                <a:ea typeface="Arial"/>
                <a:cs typeface="Arial"/>
                <a:sym typeface="Arial"/>
              </a:endParaRPr>
            </a:p>
          </p:txBody>
        </p:sp>
        <p:sp>
          <p:nvSpPr>
            <p:cNvPr id="282" name="Google Shape;282;p12"/>
            <p:cNvSpPr txBox="1"/>
            <p:nvPr/>
          </p:nvSpPr>
          <p:spPr>
            <a:xfrm>
              <a:off x="862683" y="3025967"/>
              <a:ext cx="3204254" cy="1012900"/>
            </a:xfrm>
            <a:prstGeom prst="rect">
              <a:avLst/>
            </a:prstGeom>
            <a:noFill/>
            <a:ln>
              <a:noFill/>
            </a:ln>
          </p:spPr>
          <p:txBody>
            <a:bodyPr spcFirstLastPara="1" wrap="square" lIns="60956" tIns="60956" rIns="60956" bIns="60956" anchor="ctr" anchorCtr="0">
              <a:noAutofit/>
            </a:bodyPr>
            <a:lstStyle/>
            <a:p>
              <a:pPr algn="ctr">
                <a:lnSpc>
                  <a:spcPct val="90000"/>
                </a:lnSpc>
                <a:buClr>
                  <a:srgbClr val="000000"/>
                </a:buClr>
                <a:buSzPts val="6400"/>
                <a:buFont typeface="Arial"/>
                <a:buNone/>
              </a:pPr>
              <a:endParaRPr sz="4800" kern="0">
                <a:solidFill>
                  <a:srgbClr val="FFFFFF"/>
                </a:solidFill>
                <a:ea typeface="Arial"/>
                <a:cs typeface="Arial"/>
                <a:sym typeface="Arial"/>
              </a:endParaRPr>
            </a:p>
          </p:txBody>
        </p:sp>
      </p:grpSp>
      <p:sp>
        <p:nvSpPr>
          <p:cNvPr id="283" name="Google Shape;283;p12"/>
          <p:cNvSpPr txBox="1"/>
          <p:nvPr/>
        </p:nvSpPr>
        <p:spPr>
          <a:xfrm>
            <a:off x="5275292" y="4973347"/>
            <a:ext cx="4316327" cy="392385"/>
          </a:xfrm>
          <a:prstGeom prst="rect">
            <a:avLst/>
          </a:prstGeom>
          <a:noFill/>
          <a:ln>
            <a:noFill/>
          </a:ln>
        </p:spPr>
        <p:txBody>
          <a:bodyPr spcFirstLastPara="1" wrap="square" lIns="68569" tIns="34275" rIns="68569" bIns="34275" anchor="t" anchorCtr="0">
            <a:spAutoFit/>
          </a:bodyPr>
          <a:lstStyle/>
          <a:p>
            <a:pPr algn="ctr">
              <a:buClr>
                <a:srgbClr val="000000"/>
              </a:buClr>
              <a:buSzPts val="1400"/>
              <a:buFont typeface="Arial"/>
              <a:buNone/>
            </a:pPr>
            <a:r>
              <a:rPr lang="en-GB" sz="1050" kern="0">
                <a:solidFill>
                  <a:srgbClr val="000000"/>
                </a:solidFill>
                <a:ea typeface="Arial"/>
                <a:cs typeface="Arial"/>
                <a:sym typeface="Arial"/>
              </a:rPr>
              <a:t>Kirkpatrick, D. L. (1994). Evaluating training programs: the four levels. </a:t>
            </a:r>
            <a:br>
              <a:rPr lang="en-GB" sz="1050" kern="0">
                <a:solidFill>
                  <a:srgbClr val="000000"/>
                </a:solidFill>
                <a:ea typeface="Arial"/>
                <a:cs typeface="Arial"/>
                <a:sym typeface="Arial"/>
              </a:rPr>
            </a:br>
            <a:r>
              <a:rPr lang="en-GB" sz="1050" kern="0">
                <a:solidFill>
                  <a:srgbClr val="000000"/>
                </a:solidFill>
                <a:ea typeface="Arial"/>
                <a:cs typeface="Arial"/>
                <a:sym typeface="Arial"/>
              </a:rPr>
              <a:t>San Francisco: Berrett-Koehler.</a:t>
            </a:r>
            <a:endParaRPr sz="1050" kern="0">
              <a:solidFill>
                <a:srgbClr val="000000"/>
              </a:solidFill>
              <a:ea typeface="Arial"/>
              <a:cs typeface="Arial"/>
              <a:sym typeface="Arial"/>
            </a:endParaRPr>
          </a:p>
        </p:txBody>
      </p:sp>
      <p:sp>
        <p:nvSpPr>
          <p:cNvPr id="284" name="Google Shape;284;p12"/>
          <p:cNvSpPr txBox="1"/>
          <p:nvPr/>
        </p:nvSpPr>
        <p:spPr>
          <a:xfrm>
            <a:off x="9060461" y="4233418"/>
            <a:ext cx="1311975" cy="346218"/>
          </a:xfrm>
          <a:prstGeom prst="rect">
            <a:avLst/>
          </a:prstGeom>
          <a:noFill/>
          <a:ln>
            <a:noFill/>
          </a:ln>
        </p:spPr>
        <p:txBody>
          <a:bodyPr spcFirstLastPara="1" wrap="square" lIns="68569" tIns="34275" rIns="68569" bIns="34275" anchor="t" anchorCtr="0">
            <a:spAutoFit/>
          </a:bodyPr>
          <a:lstStyle/>
          <a:p>
            <a:pPr>
              <a:buClr>
                <a:srgbClr val="000000"/>
              </a:buClr>
              <a:buSzPts val="2400"/>
              <a:buFont typeface="Arial"/>
              <a:buNone/>
            </a:pPr>
            <a:r>
              <a:rPr lang="en-GB" b="1" kern="0">
                <a:solidFill>
                  <a:srgbClr val="000000"/>
                </a:solidFill>
                <a:latin typeface="Nunito"/>
                <a:ea typeface="Nunito"/>
                <a:cs typeface="Nunito"/>
                <a:sym typeface="Nunito"/>
              </a:rPr>
              <a:t>Reaction</a:t>
            </a:r>
            <a:endParaRPr sz="1050" kern="0">
              <a:solidFill>
                <a:srgbClr val="000000"/>
              </a:solidFill>
              <a:ea typeface="Arial"/>
              <a:cs typeface="Arial"/>
              <a:sym typeface="Arial"/>
            </a:endParaRPr>
          </a:p>
        </p:txBody>
      </p:sp>
      <p:sp>
        <p:nvSpPr>
          <p:cNvPr id="285" name="Google Shape;285;p12"/>
          <p:cNvSpPr txBox="1"/>
          <p:nvPr/>
        </p:nvSpPr>
        <p:spPr>
          <a:xfrm>
            <a:off x="8565165" y="3416710"/>
            <a:ext cx="1373162" cy="346218"/>
          </a:xfrm>
          <a:prstGeom prst="rect">
            <a:avLst/>
          </a:prstGeom>
          <a:noFill/>
          <a:ln>
            <a:noFill/>
          </a:ln>
        </p:spPr>
        <p:txBody>
          <a:bodyPr spcFirstLastPara="1" wrap="square" lIns="68569" tIns="34275" rIns="68569" bIns="34275" anchor="t" anchorCtr="0">
            <a:spAutoFit/>
          </a:bodyPr>
          <a:lstStyle/>
          <a:p>
            <a:pPr>
              <a:buClr>
                <a:srgbClr val="000000"/>
              </a:buClr>
              <a:buSzPts val="2400"/>
              <a:buFont typeface="Arial"/>
              <a:buNone/>
            </a:pPr>
            <a:r>
              <a:rPr lang="en-GB" b="1" kern="0">
                <a:solidFill>
                  <a:srgbClr val="000000"/>
                </a:solidFill>
                <a:latin typeface="Nunito"/>
                <a:ea typeface="Nunito"/>
                <a:cs typeface="Nunito"/>
                <a:sym typeface="Nunito"/>
              </a:rPr>
              <a:t>Learning</a:t>
            </a:r>
            <a:endParaRPr sz="1050" kern="0">
              <a:solidFill>
                <a:srgbClr val="000000"/>
              </a:solidFill>
              <a:ea typeface="Arial"/>
              <a:cs typeface="Arial"/>
              <a:sym typeface="Arial"/>
            </a:endParaRPr>
          </a:p>
        </p:txBody>
      </p:sp>
      <p:sp>
        <p:nvSpPr>
          <p:cNvPr id="286" name="Google Shape;286;p12"/>
          <p:cNvSpPr txBox="1"/>
          <p:nvPr/>
        </p:nvSpPr>
        <p:spPr>
          <a:xfrm>
            <a:off x="8127786" y="2676781"/>
            <a:ext cx="1463832" cy="346218"/>
          </a:xfrm>
          <a:prstGeom prst="rect">
            <a:avLst/>
          </a:prstGeom>
          <a:noFill/>
          <a:ln>
            <a:noFill/>
          </a:ln>
        </p:spPr>
        <p:txBody>
          <a:bodyPr spcFirstLastPara="1" wrap="square" lIns="68569" tIns="34275" rIns="68569" bIns="34275" anchor="t" anchorCtr="0">
            <a:spAutoFit/>
          </a:bodyPr>
          <a:lstStyle/>
          <a:p>
            <a:pPr>
              <a:buClr>
                <a:srgbClr val="000000"/>
              </a:buClr>
              <a:buSzPts val="2400"/>
              <a:buFont typeface="Arial"/>
              <a:buNone/>
            </a:pPr>
            <a:r>
              <a:rPr lang="en-GB" b="1" kern="0">
                <a:solidFill>
                  <a:srgbClr val="000000"/>
                </a:solidFill>
                <a:latin typeface="Nunito"/>
                <a:ea typeface="Nunito"/>
                <a:cs typeface="Nunito"/>
                <a:sym typeface="Nunito"/>
              </a:rPr>
              <a:t>Behaviour</a:t>
            </a:r>
            <a:endParaRPr sz="1050" kern="0">
              <a:solidFill>
                <a:srgbClr val="000000"/>
              </a:solidFill>
              <a:ea typeface="Arial"/>
              <a:cs typeface="Arial"/>
              <a:sym typeface="Arial"/>
            </a:endParaRPr>
          </a:p>
        </p:txBody>
      </p:sp>
      <p:sp>
        <p:nvSpPr>
          <p:cNvPr id="287" name="Google Shape;287;p12"/>
          <p:cNvSpPr txBox="1"/>
          <p:nvPr/>
        </p:nvSpPr>
        <p:spPr>
          <a:xfrm>
            <a:off x="7748233" y="2014248"/>
            <a:ext cx="1243238" cy="346218"/>
          </a:xfrm>
          <a:prstGeom prst="rect">
            <a:avLst/>
          </a:prstGeom>
          <a:noFill/>
          <a:ln>
            <a:noFill/>
          </a:ln>
        </p:spPr>
        <p:txBody>
          <a:bodyPr spcFirstLastPara="1" wrap="square" lIns="68569" tIns="34275" rIns="68569" bIns="34275" anchor="t" anchorCtr="0">
            <a:spAutoFit/>
          </a:bodyPr>
          <a:lstStyle/>
          <a:p>
            <a:pPr>
              <a:buClr>
                <a:srgbClr val="000000"/>
              </a:buClr>
              <a:buSzPts val="2400"/>
              <a:buFont typeface="Arial"/>
              <a:buNone/>
            </a:pPr>
            <a:r>
              <a:rPr lang="en-GB" b="1" kern="0">
                <a:solidFill>
                  <a:srgbClr val="000000"/>
                </a:solidFill>
                <a:latin typeface="Nunito"/>
                <a:ea typeface="Nunito"/>
                <a:cs typeface="Nunito"/>
                <a:sym typeface="Nunito"/>
              </a:rPr>
              <a:t>Results</a:t>
            </a:r>
            <a:endParaRPr sz="1050" kern="0">
              <a:solidFill>
                <a:srgbClr val="000000"/>
              </a:solidFill>
              <a:ea typeface="Arial"/>
              <a:cs typeface="Arial"/>
              <a:sym typeface="Arial"/>
            </a:endParaRPr>
          </a:p>
        </p:txBody>
      </p:sp>
      <p:sp>
        <p:nvSpPr>
          <p:cNvPr id="288" name="Google Shape;288;p12"/>
          <p:cNvSpPr txBox="1">
            <a:spLocks noGrp="1"/>
          </p:cNvSpPr>
          <p:nvPr>
            <p:ph type="ftr" idx="11"/>
          </p:nvPr>
        </p:nvSpPr>
        <p:spPr>
          <a:xfrm>
            <a:off x="2152650" y="5624513"/>
            <a:ext cx="5486400" cy="273844"/>
          </a:xfrm>
          <a:prstGeom prst="rect">
            <a:avLst/>
          </a:prstGeom>
          <a:noFill/>
          <a:ln>
            <a:noFill/>
          </a:ln>
        </p:spPr>
        <p:txBody>
          <a:bodyPr spcFirstLastPara="1" wrap="square" lIns="68569" tIns="34275" rIns="68569" bIns="34275" anchor="ctr" anchorCtr="0">
            <a:noAutofit/>
          </a:bodyPr>
          <a:lstStyle/>
          <a:p>
            <a:r>
              <a:rPr lang="en-GB">
                <a:solidFill>
                  <a:srgbClr val="000000"/>
                </a:solidFill>
                <a:latin typeface="Nunito"/>
                <a:ea typeface="Nunito"/>
                <a:cs typeface="Nunito"/>
                <a:sym typeface="Nunito"/>
              </a:rPr>
              <a:t>www.eosc-synergy.eu - </a:t>
            </a:r>
            <a:r>
              <a:rPr lang="en-GB" sz="750">
                <a:solidFill>
                  <a:srgbClr val="000000"/>
                </a:solidFill>
                <a:latin typeface="Nunito"/>
                <a:ea typeface="Nunito"/>
                <a:cs typeface="Nunito"/>
                <a:sym typeface="Nunito"/>
              </a:rPr>
              <a:t>RIA 857647</a:t>
            </a:r>
            <a:endParaRPr>
              <a:solidFill>
                <a:srgbClr val="000000"/>
              </a:solidFill>
              <a:latin typeface="Nunito"/>
              <a:ea typeface="Nunito"/>
              <a:cs typeface="Nunito"/>
              <a:sym typeface="Nunito"/>
            </a:endParaRPr>
          </a:p>
        </p:txBody>
      </p:sp>
    </p:spTree>
    <p:extLst>
      <p:ext uri="{BB962C8B-B14F-4D97-AF65-F5344CB8AC3E}">
        <p14:creationId xmlns:p14="http://schemas.microsoft.com/office/powerpoint/2010/main" val="11946462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034" y="1"/>
            <a:ext cx="7761076" cy="6858000"/>
          </a:xfrm>
          <a:prstGeom prst="rect">
            <a:avLst/>
          </a:prstGeom>
        </p:spPr>
      </p:pic>
      <p:sp>
        <p:nvSpPr>
          <p:cNvPr id="4" name="Rectangle 3"/>
          <p:cNvSpPr/>
          <p:nvPr/>
        </p:nvSpPr>
        <p:spPr>
          <a:xfrm>
            <a:off x="7853191" y="5310625"/>
            <a:ext cx="4220822" cy="1323439"/>
          </a:xfrm>
          <a:prstGeom prst="rect">
            <a:avLst/>
          </a:prstGeom>
        </p:spPr>
        <p:txBody>
          <a:bodyPr wrap="square">
            <a:spAutoFit/>
          </a:bodyPr>
          <a:lstStyle/>
          <a:p>
            <a:pPr defTabSz="342900" fontAlgn="base"/>
            <a:r>
              <a:rPr lang="en-US" sz="2000" b="1">
                <a:solidFill>
                  <a:srgbClr val="222080"/>
                </a:solidFill>
                <a:latin typeface="Trebuchet MS" panose="020B0603020202020204" pitchFamily="34" charset="0"/>
              </a:rPr>
              <a:t>Kirkpatrick model.</a:t>
            </a:r>
            <a:r>
              <a:rPr lang="en-US" sz="2000">
                <a:solidFill>
                  <a:srgbClr val="222080"/>
                </a:solidFill>
                <a:latin typeface="Trebuchet MS" panose="020B0603020202020204" pitchFamily="34" charset="0"/>
              </a:rPr>
              <a:t> This model looks at four levels: </a:t>
            </a:r>
            <a:r>
              <a:rPr lang="en-US" sz="2000" u="sng">
                <a:solidFill>
                  <a:srgbClr val="1155CC"/>
                </a:solidFill>
                <a:latin typeface="Trebuchet MS" panose="020B0603020202020204" pitchFamily="34" charset="0"/>
                <a:hlinkClick r:id="rId3"/>
              </a:rPr>
              <a:t>https://www.ardentlearning.com/blog/what-is-the-kirkpatrick-model</a:t>
            </a:r>
            <a:r>
              <a:rPr lang="en-US" sz="2000">
                <a:solidFill>
                  <a:srgbClr val="222080"/>
                </a:solidFill>
                <a:latin typeface="Trebuchet MS" panose="020B0603020202020204" pitchFamily="34" charset="0"/>
              </a:rPr>
              <a:t> </a:t>
            </a:r>
          </a:p>
        </p:txBody>
      </p:sp>
    </p:spTree>
    <p:extLst>
      <p:ext uri="{BB962C8B-B14F-4D97-AF65-F5344CB8AC3E}">
        <p14:creationId xmlns:p14="http://schemas.microsoft.com/office/powerpoint/2010/main" val="3428154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625" y="0"/>
            <a:ext cx="7747000" cy="6858000"/>
          </a:xfrm>
          <a:prstGeom prst="rect">
            <a:avLst/>
          </a:prstGeom>
        </p:spPr>
      </p:pic>
      <p:sp>
        <p:nvSpPr>
          <p:cNvPr id="4" name="Rectangle 3"/>
          <p:cNvSpPr/>
          <p:nvPr/>
        </p:nvSpPr>
        <p:spPr>
          <a:xfrm>
            <a:off x="8098636" y="3429000"/>
            <a:ext cx="3967208" cy="1200329"/>
          </a:xfrm>
          <a:prstGeom prst="rect">
            <a:avLst/>
          </a:prstGeom>
        </p:spPr>
        <p:txBody>
          <a:bodyPr wrap="square">
            <a:spAutoFit/>
          </a:bodyPr>
          <a:lstStyle/>
          <a:p>
            <a:pPr defTabSz="342900" fontAlgn="base"/>
            <a:r>
              <a:rPr lang="en-US" b="1">
                <a:solidFill>
                  <a:srgbClr val="222080"/>
                </a:solidFill>
                <a:latin typeface="Trebuchet MS" panose="020B0603020202020204" pitchFamily="34" charset="0"/>
              </a:rPr>
              <a:t>Kirkpatrick model.</a:t>
            </a:r>
            <a:r>
              <a:rPr lang="en-US">
                <a:solidFill>
                  <a:srgbClr val="222080"/>
                </a:solidFill>
                <a:latin typeface="Trebuchet MS" panose="020B0603020202020204" pitchFamily="34" charset="0"/>
              </a:rPr>
              <a:t> This model looks at four levels: </a:t>
            </a:r>
            <a:r>
              <a:rPr lang="en-US" u="sng">
                <a:solidFill>
                  <a:srgbClr val="1155CC"/>
                </a:solidFill>
                <a:latin typeface="Trebuchet MS" panose="020B0603020202020204" pitchFamily="34" charset="0"/>
                <a:hlinkClick r:id="rId3"/>
              </a:rPr>
              <a:t>https://www.ardentlearning.com/blog/what-is-the-kirkpatrick-model</a:t>
            </a:r>
            <a:r>
              <a:rPr lang="en-US">
                <a:solidFill>
                  <a:srgbClr val="222080"/>
                </a:solidFill>
                <a:latin typeface="Trebuchet MS" panose="020B0603020202020204" pitchFamily="34" charset="0"/>
              </a:rPr>
              <a:t> </a:t>
            </a:r>
          </a:p>
        </p:txBody>
      </p:sp>
      <p:sp>
        <p:nvSpPr>
          <p:cNvPr id="5" name="Rectangle 4"/>
          <p:cNvSpPr/>
          <p:nvPr/>
        </p:nvSpPr>
        <p:spPr>
          <a:xfrm>
            <a:off x="8136302" y="4903839"/>
            <a:ext cx="3891876" cy="1569660"/>
          </a:xfrm>
          <a:prstGeom prst="rect">
            <a:avLst/>
          </a:prstGeom>
        </p:spPr>
        <p:txBody>
          <a:bodyPr wrap="square">
            <a:spAutoFit/>
          </a:bodyPr>
          <a:lstStyle/>
          <a:p>
            <a:pPr defTabSz="342900" fontAlgn="base"/>
            <a:r>
              <a:rPr lang="en-US" sz="2400" b="1">
                <a:solidFill>
                  <a:srgbClr val="222080"/>
                </a:solidFill>
                <a:latin typeface="Trebuchet MS" panose="020B0603020202020204" pitchFamily="34" charset="0"/>
              </a:rPr>
              <a:t>How can we measure skills/community building through time in an ethical way? </a:t>
            </a:r>
          </a:p>
        </p:txBody>
      </p:sp>
    </p:spTree>
    <p:extLst>
      <p:ext uri="{BB962C8B-B14F-4D97-AF65-F5344CB8AC3E}">
        <p14:creationId xmlns:p14="http://schemas.microsoft.com/office/powerpoint/2010/main" val="1231617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8866688" cy="6816267"/>
          </a:xfrm>
          <a:prstGeom prst="rect">
            <a:avLst/>
          </a:prstGeom>
        </p:spPr>
      </p:pic>
      <p:sp>
        <p:nvSpPr>
          <p:cNvPr id="4" name="Rectangle 3"/>
          <p:cNvSpPr/>
          <p:nvPr/>
        </p:nvSpPr>
        <p:spPr>
          <a:xfrm>
            <a:off x="8940403" y="4793618"/>
            <a:ext cx="3104113" cy="1754326"/>
          </a:xfrm>
          <a:prstGeom prst="rect">
            <a:avLst/>
          </a:prstGeom>
        </p:spPr>
        <p:txBody>
          <a:bodyPr wrap="square">
            <a:spAutoFit/>
          </a:bodyPr>
          <a:lstStyle/>
          <a:p>
            <a:pPr defTabSz="342900" fontAlgn="base"/>
            <a:r>
              <a:rPr lang="en-US" b="1">
                <a:solidFill>
                  <a:srgbClr val="3D4449"/>
                </a:solidFill>
                <a:latin typeface="Trebuchet MS" panose="020B0603020202020204" pitchFamily="34" charset="0"/>
              </a:rPr>
              <a:t>Measuring Impact to Craft Your Story by </a:t>
            </a:r>
            <a:r>
              <a:rPr lang="en-US">
                <a:solidFill>
                  <a:srgbClr val="222080"/>
                </a:solidFill>
                <a:latin typeface="Trebuchet MS" panose="020B0603020202020204" pitchFamily="34" charset="0"/>
              </a:rPr>
              <a:t>Dr. Kari L. Jordan, </a:t>
            </a:r>
            <a:r>
              <a:rPr lang="en-US">
                <a:solidFill>
                  <a:srgbClr val="222080"/>
                </a:solidFill>
                <a:latin typeface="Trebuchet MS" panose="020B0603020202020204" pitchFamily="34" charset="0"/>
                <a:hlinkClick r:id="rId3"/>
              </a:rPr>
              <a:t>The Carpentries</a:t>
            </a:r>
            <a:r>
              <a:rPr lang="en-US">
                <a:solidFill>
                  <a:srgbClr val="222080"/>
                </a:solidFill>
                <a:latin typeface="Trebuchet MS" panose="020B0603020202020204" pitchFamily="34" charset="0"/>
              </a:rPr>
              <a:t> </a:t>
            </a:r>
            <a:r>
              <a:rPr lang="en-US">
                <a:solidFill>
                  <a:srgbClr val="222080"/>
                </a:solidFill>
                <a:latin typeface="Trebuchet MS" panose="020B0603020202020204" pitchFamily="34" charset="0"/>
                <a:hlinkClick r:id="rId4"/>
              </a:rPr>
              <a:t>https://eventfund.codeforscience.org/measuring-impact-to-craft-your-story</a:t>
            </a:r>
            <a:r>
              <a:rPr lang="en-US">
                <a:solidFill>
                  <a:srgbClr val="222080"/>
                </a:solidFill>
                <a:latin typeface="Trebuchet MS" panose="020B0603020202020204" pitchFamily="34" charset="0"/>
              </a:rPr>
              <a:t> </a:t>
            </a:r>
            <a:endParaRPr lang="en-US" b="1">
              <a:solidFill>
                <a:srgbClr val="3D4449"/>
              </a:solidFill>
              <a:latin typeface="Trebuchet MS" panose="020B0603020202020204" pitchFamily="34" charset="0"/>
            </a:endParaRPr>
          </a:p>
        </p:txBody>
      </p:sp>
    </p:spTree>
    <p:extLst>
      <p:ext uri="{BB962C8B-B14F-4D97-AF65-F5344CB8AC3E}">
        <p14:creationId xmlns:p14="http://schemas.microsoft.com/office/powerpoint/2010/main" val="15410494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98426" y="5000096"/>
            <a:ext cx="3893574" cy="1754326"/>
          </a:xfrm>
          <a:prstGeom prst="rect">
            <a:avLst/>
          </a:prstGeom>
        </p:spPr>
        <p:txBody>
          <a:bodyPr wrap="square">
            <a:spAutoFit/>
          </a:bodyPr>
          <a:lstStyle/>
          <a:p>
            <a:pPr defTabSz="342900" fontAlgn="base"/>
            <a:r>
              <a:rPr lang="en-US" b="1">
                <a:solidFill>
                  <a:srgbClr val="3D4449"/>
                </a:solidFill>
                <a:latin typeface="Trebuchet MS" panose="020B0603020202020204" pitchFamily="34" charset="0"/>
              </a:rPr>
              <a:t>Measuring Impact to Craft Your Story by </a:t>
            </a:r>
            <a:r>
              <a:rPr lang="en-US">
                <a:solidFill>
                  <a:srgbClr val="222080"/>
                </a:solidFill>
                <a:latin typeface="Trebuchet MS" panose="020B0603020202020204" pitchFamily="34" charset="0"/>
              </a:rPr>
              <a:t>Dr. Kari L. Jordan, </a:t>
            </a:r>
            <a:r>
              <a:rPr lang="en-US">
                <a:solidFill>
                  <a:srgbClr val="222080"/>
                </a:solidFill>
                <a:latin typeface="Trebuchet MS" panose="020B0603020202020204" pitchFamily="34" charset="0"/>
                <a:hlinkClick r:id="rId2"/>
              </a:rPr>
              <a:t>The Carpentries</a:t>
            </a:r>
            <a:r>
              <a:rPr lang="en-US">
                <a:solidFill>
                  <a:srgbClr val="222080"/>
                </a:solidFill>
                <a:latin typeface="Trebuchet MS" panose="020B0603020202020204" pitchFamily="34" charset="0"/>
              </a:rPr>
              <a:t> </a:t>
            </a:r>
            <a:r>
              <a:rPr lang="en-US">
                <a:solidFill>
                  <a:srgbClr val="222080"/>
                </a:solidFill>
                <a:latin typeface="Trebuchet MS" panose="020B0603020202020204" pitchFamily="34" charset="0"/>
                <a:hlinkClick r:id="rId3"/>
              </a:rPr>
              <a:t>https://eventfund.codeforscience.org/measuring-impact-to-craft-your-story/</a:t>
            </a:r>
            <a:r>
              <a:rPr lang="en-US">
                <a:solidFill>
                  <a:srgbClr val="222080"/>
                </a:solidFill>
                <a:latin typeface="Trebuchet MS" panose="020B0603020202020204" pitchFamily="34" charset="0"/>
              </a:rPr>
              <a:t> </a:t>
            </a:r>
            <a:endParaRPr lang="en-US" b="1">
              <a:solidFill>
                <a:srgbClr val="3D4449"/>
              </a:solidFill>
              <a:latin typeface="Trebuchet MS" panose="020B0603020202020204" pitchFamily="34" charset="0"/>
            </a:endParaRPr>
          </a:p>
        </p:txBody>
      </p:sp>
      <p:pic>
        <p:nvPicPr>
          <p:cNvPr id="5" name="Picture 4"/>
          <p:cNvPicPr>
            <a:picLocks noChangeAspect="1"/>
          </p:cNvPicPr>
          <p:nvPr/>
        </p:nvPicPr>
        <p:blipFill>
          <a:blip r:embed="rId4"/>
          <a:stretch>
            <a:fillRect/>
          </a:stretch>
        </p:blipFill>
        <p:spPr>
          <a:xfrm>
            <a:off x="0" y="545690"/>
            <a:ext cx="8211135" cy="6312310"/>
          </a:xfrm>
          <a:prstGeom prst="rect">
            <a:avLst/>
          </a:prstGeom>
        </p:spPr>
      </p:pic>
    </p:spTree>
    <p:extLst>
      <p:ext uri="{BB962C8B-B14F-4D97-AF65-F5344CB8AC3E}">
        <p14:creationId xmlns:p14="http://schemas.microsoft.com/office/powerpoint/2010/main" val="2162947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1002506"/>
            <a:ext cx="9144000" cy="4852988"/>
          </a:xfrm>
          <a:prstGeom prst="rect">
            <a:avLst/>
          </a:prstGeom>
        </p:spPr>
      </p:pic>
      <p:sp>
        <p:nvSpPr>
          <p:cNvPr id="5" name="Rectangle 4"/>
          <p:cNvSpPr/>
          <p:nvPr/>
        </p:nvSpPr>
        <p:spPr>
          <a:xfrm>
            <a:off x="1690254" y="5969154"/>
            <a:ext cx="9070109" cy="646331"/>
          </a:xfrm>
          <a:prstGeom prst="rect">
            <a:avLst/>
          </a:prstGeom>
        </p:spPr>
        <p:txBody>
          <a:bodyPr wrap="square">
            <a:spAutoFit/>
          </a:bodyPr>
          <a:lstStyle/>
          <a:p>
            <a:pPr algn="ctr"/>
            <a:r>
              <a:rPr lang="en-US">
                <a:hlinkClick r:id="rId3"/>
              </a:rPr>
              <a:t>https://www.eifl.net/resources/eifl-plips-small-bites-how-evaluate-your-librarys-training-programme-training-video-public</a:t>
            </a:r>
            <a:r>
              <a:rPr lang="en-US"/>
              <a:t> </a:t>
            </a:r>
          </a:p>
        </p:txBody>
      </p:sp>
    </p:spTree>
    <p:extLst>
      <p:ext uri="{BB962C8B-B14F-4D97-AF65-F5344CB8AC3E}">
        <p14:creationId xmlns:p14="http://schemas.microsoft.com/office/powerpoint/2010/main" val="4217723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3"/>
          <p:cNvSpPr txBox="1">
            <a:spLocks noGrp="1"/>
          </p:cNvSpPr>
          <p:nvPr>
            <p:ph type="title"/>
          </p:nvPr>
        </p:nvSpPr>
        <p:spPr>
          <a:xfrm>
            <a:off x="2152651" y="1131094"/>
            <a:ext cx="6951245" cy="994172"/>
          </a:xfrm>
          <a:prstGeom prst="rect">
            <a:avLst/>
          </a:prstGeom>
          <a:noFill/>
          <a:ln>
            <a:noFill/>
          </a:ln>
        </p:spPr>
        <p:txBody>
          <a:bodyPr spcFirstLastPara="1" wrap="square" lIns="68569" tIns="34275" rIns="68569" bIns="34275" anchor="ctr" anchorCtr="0">
            <a:normAutofit/>
          </a:bodyPr>
          <a:lstStyle/>
          <a:p>
            <a:r>
              <a:rPr lang="en-GB"/>
              <a:t>Two points to remember</a:t>
            </a:r>
            <a:endParaRPr/>
          </a:p>
        </p:txBody>
      </p:sp>
      <p:sp>
        <p:nvSpPr>
          <p:cNvPr id="295" name="Google Shape;295;p13"/>
          <p:cNvSpPr txBox="1">
            <a:spLocks noGrp="1"/>
          </p:cNvSpPr>
          <p:nvPr>
            <p:ph type="sldNum" idx="12"/>
          </p:nvPr>
        </p:nvSpPr>
        <p:spPr>
          <a:xfrm>
            <a:off x="9401676" y="5624513"/>
            <a:ext cx="637674"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GB">
                <a:solidFill>
                  <a:srgbClr val="FFFFFF"/>
                </a:solidFill>
              </a:rPr>
              <a:pPr/>
              <a:t>46</a:t>
            </a:fld>
            <a:endParaRPr>
              <a:solidFill>
                <a:srgbClr val="FFFFFF"/>
              </a:solidFill>
            </a:endParaRPr>
          </a:p>
        </p:txBody>
      </p:sp>
      <p:pic>
        <p:nvPicPr>
          <p:cNvPr id="296" name="Google Shape;296;p13" descr="Bloom"/>
          <p:cNvPicPr preferRelativeResize="0"/>
          <p:nvPr/>
        </p:nvPicPr>
        <p:blipFill rotWithShape="1">
          <a:blip r:embed="rId3">
            <a:alphaModFix/>
          </a:blip>
          <a:srcRect/>
          <a:stretch/>
        </p:blipFill>
        <p:spPr>
          <a:xfrm>
            <a:off x="2034173" y="1986254"/>
            <a:ext cx="4311197" cy="3382565"/>
          </a:xfrm>
          <a:prstGeom prst="rect">
            <a:avLst/>
          </a:prstGeom>
          <a:noFill/>
          <a:ln>
            <a:noFill/>
          </a:ln>
        </p:spPr>
      </p:pic>
      <p:sp>
        <p:nvSpPr>
          <p:cNvPr id="297" name="Google Shape;297;p13"/>
          <p:cNvSpPr txBox="1"/>
          <p:nvPr/>
        </p:nvSpPr>
        <p:spPr>
          <a:xfrm>
            <a:off x="2152651" y="5726907"/>
            <a:ext cx="5035273" cy="196177"/>
          </a:xfrm>
          <a:prstGeom prst="rect">
            <a:avLst/>
          </a:prstGeom>
          <a:noFill/>
          <a:ln>
            <a:noFill/>
          </a:ln>
        </p:spPr>
        <p:txBody>
          <a:bodyPr spcFirstLastPara="1" wrap="square" lIns="68569" tIns="34275" rIns="68569" bIns="34275" anchor="t" anchorCtr="0">
            <a:spAutoFit/>
          </a:bodyPr>
          <a:lstStyle/>
          <a:p>
            <a:pPr>
              <a:buClr>
                <a:srgbClr val="000000"/>
              </a:buClr>
              <a:buSzPts val="1100"/>
              <a:buFont typeface="Arial"/>
              <a:buNone/>
            </a:pPr>
            <a:r>
              <a:rPr lang="en-GB" sz="825" kern="0">
                <a:solidFill>
                  <a:srgbClr val="000000"/>
                </a:solidFill>
                <a:latin typeface="Nunito"/>
                <a:ea typeface="Nunito"/>
                <a:cs typeface="Nunito"/>
                <a:sym typeface="Nunito"/>
              </a:rPr>
              <a:t>Image: Ron Carranza, https://teachonline.asu.edu/2016/05/integrating-technology-blooms-taxonomy/</a:t>
            </a:r>
            <a:endParaRPr sz="1050" kern="0">
              <a:solidFill>
                <a:srgbClr val="000000"/>
              </a:solidFill>
              <a:ea typeface="Arial"/>
              <a:cs typeface="Arial"/>
              <a:sym typeface="Arial"/>
            </a:endParaRPr>
          </a:p>
        </p:txBody>
      </p:sp>
      <p:sp>
        <p:nvSpPr>
          <p:cNvPr id="298" name="Google Shape;298;p13"/>
          <p:cNvSpPr txBox="1"/>
          <p:nvPr/>
        </p:nvSpPr>
        <p:spPr>
          <a:xfrm>
            <a:off x="7187923" y="2377680"/>
            <a:ext cx="2784150" cy="2331377"/>
          </a:xfrm>
          <a:prstGeom prst="rect">
            <a:avLst/>
          </a:prstGeom>
          <a:noFill/>
          <a:ln>
            <a:noFill/>
          </a:ln>
        </p:spPr>
        <p:txBody>
          <a:bodyPr spcFirstLastPara="1" wrap="square" lIns="68569" tIns="34275" rIns="68569" bIns="34275" anchor="t" anchorCtr="0">
            <a:spAutoFit/>
          </a:bodyPr>
          <a:lstStyle/>
          <a:p>
            <a:pPr>
              <a:buClr>
                <a:srgbClr val="000000"/>
              </a:buClr>
              <a:buSzPts val="2800"/>
              <a:buFont typeface="Arial"/>
              <a:buNone/>
            </a:pPr>
            <a:r>
              <a:rPr lang="en-GB" sz="2100" kern="0">
                <a:solidFill>
                  <a:srgbClr val="000000"/>
                </a:solidFill>
                <a:latin typeface="Nunito"/>
                <a:ea typeface="Nunito"/>
                <a:cs typeface="Nunito"/>
                <a:sym typeface="Nunito"/>
              </a:rPr>
              <a:t>1. Activities should match the intended outcomes</a:t>
            </a:r>
            <a:endParaRPr sz="1050" kern="0">
              <a:solidFill>
                <a:srgbClr val="000000"/>
              </a:solidFill>
              <a:ea typeface="Arial"/>
              <a:cs typeface="Arial"/>
              <a:sym typeface="Arial"/>
            </a:endParaRPr>
          </a:p>
          <a:p>
            <a:pPr>
              <a:buClr>
                <a:srgbClr val="000000"/>
              </a:buClr>
              <a:buSzPts val="2800"/>
              <a:buFont typeface="Arial"/>
              <a:buNone/>
            </a:pPr>
            <a:endParaRPr sz="2100" kern="0">
              <a:solidFill>
                <a:srgbClr val="000000"/>
              </a:solidFill>
              <a:latin typeface="Nunito"/>
              <a:ea typeface="Nunito"/>
              <a:cs typeface="Nunito"/>
              <a:sym typeface="Nunito"/>
            </a:endParaRPr>
          </a:p>
          <a:p>
            <a:pPr>
              <a:buClr>
                <a:srgbClr val="000000"/>
              </a:buClr>
              <a:buSzPts val="2800"/>
              <a:buFont typeface="Arial"/>
              <a:buNone/>
            </a:pPr>
            <a:r>
              <a:rPr lang="en-GB" sz="2100" kern="0">
                <a:solidFill>
                  <a:srgbClr val="000000"/>
                </a:solidFill>
                <a:latin typeface="Nunito"/>
                <a:ea typeface="Nunito"/>
                <a:cs typeface="Nunito"/>
                <a:sym typeface="Nunito"/>
              </a:rPr>
              <a:t>2. And be engaging and appropriate for learners</a:t>
            </a:r>
            <a:endParaRPr sz="1050" kern="0">
              <a:solidFill>
                <a:srgbClr val="000000"/>
              </a:solidFill>
              <a:ea typeface="Arial"/>
              <a:cs typeface="Arial"/>
              <a:sym typeface="Arial"/>
            </a:endParaRPr>
          </a:p>
        </p:txBody>
      </p:sp>
      <p:sp>
        <p:nvSpPr>
          <p:cNvPr id="299" name="Google Shape;299;p13"/>
          <p:cNvSpPr txBox="1">
            <a:spLocks noGrp="1"/>
          </p:cNvSpPr>
          <p:nvPr>
            <p:ph type="ftr" idx="11"/>
          </p:nvPr>
        </p:nvSpPr>
        <p:spPr>
          <a:xfrm>
            <a:off x="2152650" y="5624514"/>
            <a:ext cx="5486400" cy="102393"/>
          </a:xfrm>
          <a:prstGeom prst="rect">
            <a:avLst/>
          </a:prstGeom>
          <a:noFill/>
          <a:ln>
            <a:noFill/>
          </a:ln>
        </p:spPr>
        <p:txBody>
          <a:bodyPr spcFirstLastPara="1" wrap="square" lIns="68569" tIns="34275" rIns="68569" bIns="34275" anchor="ctr" anchorCtr="0">
            <a:noAutofit/>
          </a:bodyPr>
          <a:lstStyle/>
          <a:p>
            <a:r>
              <a:rPr lang="en-GB">
                <a:solidFill>
                  <a:srgbClr val="000000"/>
                </a:solidFill>
                <a:latin typeface="Nunito"/>
                <a:ea typeface="Nunito"/>
                <a:cs typeface="Nunito"/>
                <a:sym typeface="Nunito"/>
              </a:rPr>
              <a:t>www.eosc-synergy.eu - </a:t>
            </a:r>
            <a:r>
              <a:rPr lang="en-GB" sz="750">
                <a:solidFill>
                  <a:srgbClr val="000000"/>
                </a:solidFill>
                <a:latin typeface="Nunito"/>
                <a:ea typeface="Nunito"/>
                <a:cs typeface="Nunito"/>
                <a:sym typeface="Nunito"/>
              </a:rPr>
              <a:t>RIA 857647</a:t>
            </a:r>
            <a:endParaRPr>
              <a:solidFill>
                <a:srgbClr val="000000"/>
              </a:solidFill>
              <a:latin typeface="Nunito"/>
              <a:ea typeface="Nunito"/>
              <a:cs typeface="Nunito"/>
              <a:sym typeface="Nunito"/>
            </a:endParaRPr>
          </a:p>
        </p:txBody>
      </p:sp>
    </p:spTree>
    <p:extLst>
      <p:ext uri="{BB962C8B-B14F-4D97-AF65-F5344CB8AC3E}">
        <p14:creationId xmlns:p14="http://schemas.microsoft.com/office/powerpoint/2010/main" val="2212162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OSTER Training Follow Up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85" y="1090567"/>
            <a:ext cx="10713163" cy="5767433"/>
          </a:xfrm>
          <a:prstGeom prst="rect">
            <a:avLst/>
          </a:prstGeom>
        </p:spPr>
      </p:pic>
    </p:spTree>
    <p:extLst>
      <p:ext uri="{BB962C8B-B14F-4D97-AF65-F5344CB8AC3E}">
        <p14:creationId xmlns:p14="http://schemas.microsoft.com/office/powerpoint/2010/main" val="1530697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STER Training Follow Up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93" y="1061070"/>
            <a:ext cx="10767954" cy="5796930"/>
          </a:xfrm>
          <a:prstGeom prst="rect">
            <a:avLst/>
          </a:prstGeom>
        </p:spPr>
      </p:pic>
    </p:spTree>
    <p:extLst>
      <p:ext uri="{BB962C8B-B14F-4D97-AF65-F5344CB8AC3E}">
        <p14:creationId xmlns:p14="http://schemas.microsoft.com/office/powerpoint/2010/main" val="16876134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09600" y="933399"/>
            <a:ext cx="10972800" cy="1143000"/>
          </a:xfrm>
        </p:spPr>
        <p:txBody>
          <a:bodyPr>
            <a:noAutofit/>
          </a:bodyPr>
          <a:lstStyle/>
          <a:p>
            <a:r>
              <a:rPr lang="en-US" sz="9600" b="1">
                <a:solidFill>
                  <a:schemeClr val="bg1"/>
                </a:solidFill>
              </a:rPr>
              <a:t>How do you know if you are making a difference?</a:t>
            </a:r>
          </a:p>
        </p:txBody>
      </p:sp>
    </p:spTree>
    <p:extLst>
      <p:ext uri="{BB962C8B-B14F-4D97-AF65-F5344CB8AC3E}">
        <p14:creationId xmlns:p14="http://schemas.microsoft.com/office/powerpoint/2010/main" val="3641119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415600" y="719633"/>
            <a:ext cx="11360800" cy="1710000"/>
          </a:xfrm>
          <a:prstGeom prst="rect">
            <a:avLst/>
          </a:prstGeom>
        </p:spPr>
        <p:txBody>
          <a:bodyPr spcFirstLastPara="1" wrap="square" lIns="121900" tIns="121900" rIns="121900" bIns="121900" anchor="t" anchorCtr="0">
            <a:normAutofit/>
          </a:bodyPr>
          <a:lstStyle/>
          <a:p>
            <a:r>
              <a:rPr lang="en-GB"/>
              <a:t>The Bicycle Principles</a:t>
            </a:r>
            <a:endParaRPr/>
          </a:p>
          <a:p>
            <a:r>
              <a:rPr lang="en-GB" sz="2103"/>
              <a:t>for Effective, Inclusive and Career-spanning Short-Format Training (SFT)</a:t>
            </a:r>
            <a:endParaRPr sz="2103"/>
          </a:p>
        </p:txBody>
      </p:sp>
      <p:pic>
        <p:nvPicPr>
          <p:cNvPr id="65" name="Google Shape;65;p13"/>
          <p:cNvPicPr preferRelativeResize="0"/>
          <p:nvPr/>
        </p:nvPicPr>
        <p:blipFill rotWithShape="1">
          <a:blip r:embed="rId3">
            <a:alphaModFix/>
          </a:blip>
          <a:srcRect l="21698" t="8197" r="19736" b="9000"/>
          <a:stretch/>
        </p:blipFill>
        <p:spPr>
          <a:xfrm>
            <a:off x="415600" y="2016767"/>
            <a:ext cx="3264400" cy="3072000"/>
          </a:xfrm>
          <a:prstGeom prst="ellipse">
            <a:avLst/>
          </a:prstGeom>
          <a:noFill/>
          <a:ln>
            <a:noFill/>
          </a:ln>
        </p:spPr>
      </p:pic>
      <p:sp>
        <p:nvSpPr>
          <p:cNvPr id="66" name="Google Shape;66;p13"/>
          <p:cNvSpPr txBox="1"/>
          <p:nvPr/>
        </p:nvSpPr>
        <p:spPr>
          <a:xfrm>
            <a:off x="5217100" y="4616967"/>
            <a:ext cx="6322800" cy="1864253"/>
          </a:xfrm>
          <a:prstGeom prst="rect">
            <a:avLst/>
          </a:prstGeom>
          <a:noFill/>
          <a:ln>
            <a:noFill/>
          </a:ln>
        </p:spPr>
        <p:txBody>
          <a:bodyPr spcFirstLastPara="1" wrap="square" lIns="121900" tIns="121900" rIns="121900" bIns="121900" anchor="t" anchorCtr="0">
            <a:spAutoFit/>
          </a:bodyPr>
          <a:lstStyle/>
          <a:p>
            <a:pPr algn="r">
              <a:buClr>
                <a:srgbClr val="000000"/>
              </a:buClr>
              <a:buFont typeface="Arial"/>
              <a:buNone/>
            </a:pPr>
            <a:r>
              <a:rPr lang="en-GB" sz="2103" b="1" kern="0" err="1">
                <a:solidFill>
                  <a:srgbClr val="FFFFFF"/>
                </a:solidFill>
                <a:latin typeface="Verdana"/>
                <a:ea typeface="Verdana"/>
                <a:cs typeface="Verdana"/>
                <a:sym typeface="Verdana"/>
              </a:rPr>
              <a:t>Lisanna</a:t>
            </a:r>
            <a:r>
              <a:rPr lang="en-GB" sz="2103" b="1" kern="0">
                <a:solidFill>
                  <a:srgbClr val="FFFFFF"/>
                </a:solidFill>
                <a:latin typeface="Verdana"/>
                <a:ea typeface="Verdana"/>
                <a:cs typeface="Verdana"/>
                <a:sym typeface="Verdana"/>
              </a:rPr>
              <a:t> Paladin</a:t>
            </a:r>
            <a:endParaRPr sz="2103" b="1" kern="0">
              <a:solidFill>
                <a:srgbClr val="FFFFFF"/>
              </a:solidFill>
              <a:latin typeface="Verdana"/>
              <a:ea typeface="Verdana"/>
              <a:cs typeface="Verdana"/>
              <a:sym typeface="Verdana"/>
            </a:endParaRPr>
          </a:p>
          <a:p>
            <a:pPr algn="r">
              <a:buClr>
                <a:srgbClr val="000000"/>
              </a:buClr>
              <a:buFont typeface="Arial"/>
              <a:buNone/>
            </a:pPr>
            <a:r>
              <a:rPr lang="en-GB" sz="2103" kern="0">
                <a:solidFill>
                  <a:srgbClr val="FFFFFF"/>
                </a:solidFill>
                <a:latin typeface="Verdana"/>
                <a:ea typeface="Verdana"/>
                <a:cs typeface="Verdana"/>
                <a:sym typeface="Verdana"/>
              </a:rPr>
              <a:t>EMBL Bio-IT | bio-it.embl.de </a:t>
            </a:r>
            <a:endParaRPr sz="2103" kern="0">
              <a:solidFill>
                <a:srgbClr val="FFFFFF"/>
              </a:solidFill>
              <a:latin typeface="Verdana"/>
              <a:ea typeface="Verdana"/>
              <a:cs typeface="Verdana"/>
              <a:sym typeface="Verdana"/>
            </a:endParaRPr>
          </a:p>
          <a:p>
            <a:pPr algn="r">
              <a:buClr>
                <a:srgbClr val="000000"/>
              </a:buClr>
              <a:buFont typeface="Arial"/>
              <a:buNone/>
            </a:pPr>
            <a:r>
              <a:rPr lang="en-GB" sz="2103" kern="0">
                <a:solidFill>
                  <a:srgbClr val="FFFFFF"/>
                </a:solidFill>
                <a:latin typeface="Verdana"/>
                <a:ea typeface="Verdana"/>
                <a:cs typeface="Verdana"/>
                <a:sym typeface="Verdana"/>
              </a:rPr>
              <a:t>Bioinformatics Community Project Manager</a:t>
            </a:r>
            <a:endParaRPr sz="2103" kern="0">
              <a:solidFill>
                <a:srgbClr val="FFFFFF"/>
              </a:solidFill>
              <a:latin typeface="Verdana"/>
              <a:ea typeface="Verdana"/>
              <a:cs typeface="Verdana"/>
              <a:sym typeface="Verdana"/>
            </a:endParaRPr>
          </a:p>
          <a:p>
            <a:pPr algn="r">
              <a:buClr>
                <a:srgbClr val="000000"/>
              </a:buClr>
              <a:buFont typeface="Arial"/>
              <a:buNone/>
            </a:pPr>
            <a:endParaRPr sz="2103" kern="0">
              <a:solidFill>
                <a:srgbClr val="FFFFFF"/>
              </a:solidFill>
              <a:latin typeface="Verdana"/>
              <a:ea typeface="Verdana"/>
              <a:cs typeface="Verdana"/>
              <a:sym typeface="Verdana"/>
            </a:endParaRPr>
          </a:p>
          <a:p>
            <a:pPr algn="r">
              <a:buClr>
                <a:srgbClr val="000000"/>
              </a:buClr>
              <a:buFont typeface="Arial"/>
              <a:buNone/>
            </a:pPr>
            <a:r>
              <a:rPr lang="en-GB" sz="2103" kern="0">
                <a:solidFill>
                  <a:srgbClr val="FFFFFF"/>
                </a:solidFill>
                <a:latin typeface="Verdana"/>
                <a:ea typeface="Verdana"/>
                <a:cs typeface="Verdana"/>
                <a:sym typeface="Verdana"/>
              </a:rPr>
              <a:t>With feedback from </a:t>
            </a:r>
            <a:r>
              <a:rPr lang="en-GB" sz="2103" b="1" kern="0">
                <a:solidFill>
                  <a:srgbClr val="FFFFFF"/>
                </a:solidFill>
                <a:latin typeface="Verdana"/>
                <a:ea typeface="Verdana"/>
                <a:cs typeface="Verdana"/>
                <a:sym typeface="Verdana"/>
              </a:rPr>
              <a:t>Celia van </a:t>
            </a:r>
            <a:r>
              <a:rPr lang="en-GB" sz="2103" b="1" kern="0" err="1">
                <a:solidFill>
                  <a:srgbClr val="FFFFFF"/>
                </a:solidFill>
                <a:latin typeface="Verdana"/>
                <a:ea typeface="Verdana"/>
                <a:cs typeface="Verdana"/>
                <a:sym typeface="Verdana"/>
              </a:rPr>
              <a:t>Gelder</a:t>
            </a:r>
            <a:endParaRPr sz="2103" b="1" kern="0">
              <a:solidFill>
                <a:srgbClr val="FFFFFF"/>
              </a:solidFill>
              <a:latin typeface="Verdana"/>
              <a:ea typeface="Verdana"/>
              <a:cs typeface="Verdana"/>
              <a:sym typeface="Verdana"/>
            </a:endParaRPr>
          </a:p>
        </p:txBody>
      </p:sp>
    </p:spTree>
    <p:extLst>
      <p:ext uri="{BB962C8B-B14F-4D97-AF65-F5344CB8AC3E}">
        <p14:creationId xmlns:p14="http://schemas.microsoft.com/office/powerpoint/2010/main" val="25893956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29264" y="1061219"/>
            <a:ext cx="10972800" cy="1143000"/>
          </a:xfrm>
        </p:spPr>
        <p:txBody>
          <a:bodyPr>
            <a:noAutofit/>
          </a:bodyPr>
          <a:lstStyle/>
          <a:p>
            <a:pPr>
              <a:spcBef>
                <a:spcPts val="0"/>
              </a:spcBef>
            </a:pPr>
            <a:r>
              <a:rPr lang="en-US" sz="8800" b="1">
                <a:solidFill>
                  <a:schemeClr val="bg1"/>
                </a:solidFill>
              </a:rPr>
              <a:t>How do you evaluate the efficacy and impact of your training? </a:t>
            </a:r>
          </a:p>
        </p:txBody>
      </p:sp>
    </p:spTree>
    <p:extLst>
      <p:ext uri="{BB962C8B-B14F-4D97-AF65-F5344CB8AC3E}">
        <p14:creationId xmlns:p14="http://schemas.microsoft.com/office/powerpoint/2010/main" val="3062429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30"/>
          <p:cNvSpPr txBox="1"/>
          <p:nvPr/>
        </p:nvSpPr>
        <p:spPr>
          <a:xfrm>
            <a:off x="0" y="0"/>
            <a:ext cx="11685200" cy="1675600"/>
          </a:xfrm>
          <a:prstGeom prst="rect">
            <a:avLst/>
          </a:prstGeom>
          <a:noFill/>
          <a:ln>
            <a:noFill/>
          </a:ln>
        </p:spPr>
        <p:txBody>
          <a:bodyPr spcFirstLastPara="1" wrap="square" lIns="121900" tIns="121900" rIns="121900" bIns="121900" anchor="ctr" anchorCtr="0">
            <a:noAutofit/>
          </a:bodyPr>
          <a:lstStyle/>
          <a:p>
            <a:pPr algn="ctr">
              <a:lnSpc>
                <a:spcPct val="130000"/>
              </a:lnSpc>
              <a:buClr>
                <a:srgbClr val="000000"/>
              </a:buClr>
              <a:buFont typeface="Arial"/>
              <a:buNone/>
            </a:pPr>
            <a:r>
              <a:rPr lang="en" sz="4800" kern="0">
                <a:solidFill>
                  <a:srgbClr val="000000"/>
                </a:solidFill>
                <a:latin typeface="Montserrat"/>
                <a:ea typeface="Montserrat"/>
                <a:cs typeface="Montserrat"/>
                <a:sym typeface="Montserrat"/>
              </a:rPr>
              <a:t>The Unpredictable: Audience Mood</a:t>
            </a:r>
            <a:endParaRPr sz="1867" kern="0">
              <a:solidFill>
                <a:srgbClr val="000000"/>
              </a:solidFill>
              <a:cs typeface="Arial"/>
              <a:sym typeface="Arial"/>
            </a:endParaRPr>
          </a:p>
        </p:txBody>
      </p:sp>
      <p:pic>
        <p:nvPicPr>
          <p:cNvPr id="912" name="Google Shape;912;p130"/>
          <p:cNvPicPr preferRelativeResize="0"/>
          <p:nvPr/>
        </p:nvPicPr>
        <p:blipFill>
          <a:blip r:embed="rId3">
            <a:alphaModFix/>
          </a:blip>
          <a:stretch>
            <a:fillRect/>
          </a:stretch>
        </p:blipFill>
        <p:spPr>
          <a:xfrm>
            <a:off x="3643300" y="1590267"/>
            <a:ext cx="4776000" cy="4776000"/>
          </a:xfrm>
          <a:prstGeom prst="rect">
            <a:avLst/>
          </a:prstGeom>
          <a:noFill/>
          <a:ln>
            <a:noFill/>
          </a:ln>
        </p:spPr>
      </p:pic>
    </p:spTree>
    <p:extLst>
      <p:ext uri="{BB962C8B-B14F-4D97-AF65-F5344CB8AC3E}">
        <p14:creationId xmlns:p14="http://schemas.microsoft.com/office/powerpoint/2010/main" val="7907894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131"/>
          <p:cNvSpPr txBox="1"/>
          <p:nvPr/>
        </p:nvSpPr>
        <p:spPr>
          <a:xfrm>
            <a:off x="0" y="0"/>
            <a:ext cx="11685200" cy="1675600"/>
          </a:xfrm>
          <a:prstGeom prst="rect">
            <a:avLst/>
          </a:prstGeom>
          <a:noFill/>
          <a:ln>
            <a:noFill/>
          </a:ln>
        </p:spPr>
        <p:txBody>
          <a:bodyPr spcFirstLastPara="1" wrap="square" lIns="121900" tIns="121900" rIns="121900" bIns="121900" anchor="ctr" anchorCtr="0">
            <a:noAutofit/>
          </a:bodyPr>
          <a:lstStyle/>
          <a:p>
            <a:pPr algn="ctr">
              <a:lnSpc>
                <a:spcPct val="130000"/>
              </a:lnSpc>
              <a:buClr>
                <a:srgbClr val="000000"/>
              </a:buClr>
              <a:buFont typeface="Arial"/>
              <a:buNone/>
            </a:pPr>
            <a:r>
              <a:rPr lang="en" sz="4800" kern="0">
                <a:solidFill>
                  <a:srgbClr val="000000"/>
                </a:solidFill>
                <a:latin typeface="Montserrat"/>
                <a:ea typeface="Montserrat"/>
                <a:cs typeface="Montserrat"/>
                <a:sym typeface="Montserrat"/>
              </a:rPr>
              <a:t>The Unpredictable: External factors</a:t>
            </a:r>
            <a:endParaRPr sz="1867" kern="0">
              <a:solidFill>
                <a:srgbClr val="000000"/>
              </a:solidFill>
              <a:cs typeface="Arial"/>
              <a:sym typeface="Arial"/>
            </a:endParaRPr>
          </a:p>
        </p:txBody>
      </p:sp>
      <p:pic>
        <p:nvPicPr>
          <p:cNvPr id="918" name="Google Shape;918;p131"/>
          <p:cNvPicPr preferRelativeResize="0"/>
          <p:nvPr/>
        </p:nvPicPr>
        <p:blipFill>
          <a:blip r:embed="rId3">
            <a:alphaModFix/>
          </a:blip>
          <a:stretch>
            <a:fillRect/>
          </a:stretch>
        </p:blipFill>
        <p:spPr>
          <a:xfrm>
            <a:off x="3543400" y="1579167"/>
            <a:ext cx="4776000" cy="4776000"/>
          </a:xfrm>
          <a:prstGeom prst="rect">
            <a:avLst/>
          </a:prstGeom>
          <a:noFill/>
          <a:ln>
            <a:noFill/>
          </a:ln>
        </p:spPr>
      </p:pic>
    </p:spTree>
    <p:extLst>
      <p:ext uri="{BB962C8B-B14F-4D97-AF65-F5344CB8AC3E}">
        <p14:creationId xmlns:p14="http://schemas.microsoft.com/office/powerpoint/2010/main" val="229715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90500"/>
            <a:ext cx="12192000" cy="6477000"/>
          </a:xfrm>
          <a:prstGeom prst="rect">
            <a:avLst/>
          </a:prstGeom>
        </p:spPr>
      </p:pic>
      <p:sp>
        <p:nvSpPr>
          <p:cNvPr id="4" name="Rectangle 3"/>
          <p:cNvSpPr/>
          <p:nvPr/>
        </p:nvSpPr>
        <p:spPr>
          <a:xfrm>
            <a:off x="2137564" y="1062995"/>
            <a:ext cx="4830168" cy="369332"/>
          </a:xfrm>
          <a:prstGeom prst="rect">
            <a:avLst/>
          </a:prstGeom>
        </p:spPr>
        <p:txBody>
          <a:bodyPr wrap="none">
            <a:spAutoFit/>
          </a:bodyPr>
          <a:lstStyle/>
          <a:p>
            <a:r>
              <a:rPr lang="en-US">
                <a:solidFill>
                  <a:srgbClr val="606060"/>
                </a:solidFill>
                <a:latin typeface="Helvetica" panose="020B0604020202020204" pitchFamily="34" charset="0"/>
                <a:hlinkClick r:id="rId3"/>
              </a:rPr>
              <a:t>https://doi.org/10.1371/journal.pcbi.1007854</a:t>
            </a:r>
            <a:r>
              <a:rPr lang="en-US">
                <a:solidFill>
                  <a:srgbClr val="606060"/>
                </a:solidFill>
                <a:latin typeface="Helvetica" panose="020B0604020202020204" pitchFamily="34" charset="0"/>
              </a:rPr>
              <a:t> </a:t>
            </a:r>
            <a:endParaRPr lang="en-US" b="0" i="0">
              <a:solidFill>
                <a:srgbClr val="606060"/>
              </a:solidFill>
              <a:effectLst/>
              <a:latin typeface="Helvetica" panose="020B0604020202020204" pitchFamily="34" charset="0"/>
            </a:endParaRPr>
          </a:p>
        </p:txBody>
      </p:sp>
    </p:spTree>
    <p:extLst>
      <p:ext uri="{BB962C8B-B14F-4D97-AF65-F5344CB8AC3E}">
        <p14:creationId xmlns:p14="http://schemas.microsoft.com/office/powerpoint/2010/main" val="21010940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029" y="305057"/>
            <a:ext cx="10872326" cy="5754474"/>
          </a:xfrm>
          <a:prstGeom prst="rect">
            <a:avLst/>
          </a:prstGeom>
        </p:spPr>
      </p:pic>
      <p:sp>
        <p:nvSpPr>
          <p:cNvPr id="4" name="Rectangle 3"/>
          <p:cNvSpPr/>
          <p:nvPr/>
        </p:nvSpPr>
        <p:spPr>
          <a:xfrm>
            <a:off x="785417" y="6211669"/>
            <a:ext cx="11406583" cy="923330"/>
          </a:xfrm>
          <a:prstGeom prst="rect">
            <a:avLst/>
          </a:prstGeom>
        </p:spPr>
        <p:txBody>
          <a:bodyPr wrap="square">
            <a:spAutoFit/>
          </a:bodyPr>
          <a:lstStyle/>
          <a:p>
            <a:pPr algn="ctr"/>
            <a:r>
              <a:rPr lang="en-US" i="1">
                <a:solidFill>
                  <a:srgbClr val="202020"/>
                </a:solidFill>
                <a:latin typeface="Arial" panose="020B0604020202020204" pitchFamily="34" charset="0"/>
              </a:rPr>
              <a:t>Figure 1: Ten rules for making training materials FAIR. Taken from Garcia et al 2020 </a:t>
            </a:r>
            <a:r>
              <a:rPr lang="en-US">
                <a:hlinkClick r:id="rId4"/>
              </a:rPr>
              <a:t>https://doi.org/10.1371/journal.pcbi.1007854</a:t>
            </a:r>
            <a:r>
              <a:rPr lang="en-US"/>
              <a:t> </a:t>
            </a:r>
          </a:p>
          <a:p>
            <a:pPr algn="ctr"/>
            <a:endParaRPr lang="en-US"/>
          </a:p>
        </p:txBody>
      </p:sp>
    </p:spTree>
    <p:extLst>
      <p:ext uri="{BB962C8B-B14F-4D97-AF65-F5344CB8AC3E}">
        <p14:creationId xmlns:p14="http://schemas.microsoft.com/office/powerpoint/2010/main" val="22096736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160" y="0"/>
            <a:ext cx="11201402" cy="6858000"/>
          </a:xfrm>
          <a:prstGeom prst="rect">
            <a:avLst/>
          </a:prstGeom>
        </p:spPr>
      </p:pic>
      <p:sp>
        <p:nvSpPr>
          <p:cNvPr id="5" name="Rectangle 4"/>
          <p:cNvSpPr/>
          <p:nvPr/>
        </p:nvSpPr>
        <p:spPr>
          <a:xfrm>
            <a:off x="671570" y="6057433"/>
            <a:ext cx="11406583" cy="646331"/>
          </a:xfrm>
          <a:prstGeom prst="rect">
            <a:avLst/>
          </a:prstGeom>
        </p:spPr>
        <p:txBody>
          <a:bodyPr wrap="square">
            <a:spAutoFit/>
          </a:bodyPr>
          <a:lstStyle/>
          <a:p>
            <a:pPr algn="r"/>
            <a:r>
              <a:rPr lang="en-US" i="1">
                <a:solidFill>
                  <a:srgbClr val="202020"/>
                </a:solidFill>
                <a:latin typeface="Arial" panose="020B0604020202020204" pitchFamily="34" charset="0"/>
              </a:rPr>
              <a:t>Table 1: Ten rules for making training materials FAIR. Taken from Garcia et al 2020 </a:t>
            </a:r>
            <a:r>
              <a:rPr lang="en-US">
                <a:hlinkClick r:id="rId3"/>
              </a:rPr>
              <a:t>https://doi.org/10.1371/journal.pcbi.1007854</a:t>
            </a:r>
            <a:endParaRPr lang="en-US"/>
          </a:p>
        </p:txBody>
      </p:sp>
    </p:spTree>
    <p:extLst>
      <p:ext uri="{BB962C8B-B14F-4D97-AF65-F5344CB8AC3E}">
        <p14:creationId xmlns:p14="http://schemas.microsoft.com/office/powerpoint/2010/main" val="21278814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671" y="0"/>
            <a:ext cx="9731533" cy="6858000"/>
          </a:xfrm>
          <a:prstGeom prst="rect">
            <a:avLst/>
          </a:prstGeom>
        </p:spPr>
      </p:pic>
      <p:sp>
        <p:nvSpPr>
          <p:cNvPr id="4" name="Rectangle 3"/>
          <p:cNvSpPr/>
          <p:nvPr/>
        </p:nvSpPr>
        <p:spPr>
          <a:xfrm>
            <a:off x="10127225" y="3809206"/>
            <a:ext cx="1858297" cy="2862322"/>
          </a:xfrm>
          <a:prstGeom prst="rect">
            <a:avLst/>
          </a:prstGeom>
        </p:spPr>
        <p:txBody>
          <a:bodyPr wrap="square">
            <a:spAutoFit/>
          </a:bodyPr>
          <a:lstStyle/>
          <a:p>
            <a:r>
              <a:rPr lang="en-US" i="1">
                <a:solidFill>
                  <a:srgbClr val="202020"/>
                </a:solidFill>
                <a:latin typeface="Arial" panose="020B0604020202020204" pitchFamily="34" charset="0"/>
              </a:rPr>
              <a:t>Table 2: Ten rules for making training materials FAIR. Taken from Garcia et al 2020 </a:t>
            </a:r>
            <a:r>
              <a:rPr lang="en-US">
                <a:hlinkClick r:id="rId3"/>
              </a:rPr>
              <a:t>https://doi.org/10.1371/journal.pcbi.1007854</a:t>
            </a:r>
            <a:endParaRPr lang="en-US"/>
          </a:p>
        </p:txBody>
      </p:sp>
    </p:spTree>
    <p:extLst>
      <p:ext uri="{BB962C8B-B14F-4D97-AF65-F5344CB8AC3E}">
        <p14:creationId xmlns:p14="http://schemas.microsoft.com/office/powerpoint/2010/main" val="34665244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r="-99"/>
          <a:stretch/>
        </p:blipFill>
        <p:spPr>
          <a:xfrm>
            <a:off x="0" y="1270000"/>
            <a:ext cx="12204118" cy="5588000"/>
          </a:xfrm>
          <a:prstGeom prst="rect">
            <a:avLst/>
          </a:prstGeom>
        </p:spPr>
      </p:pic>
      <p:sp>
        <p:nvSpPr>
          <p:cNvPr id="3" name="Rectangle 2"/>
          <p:cNvSpPr/>
          <p:nvPr/>
        </p:nvSpPr>
        <p:spPr>
          <a:xfrm>
            <a:off x="2595716" y="6330816"/>
            <a:ext cx="7993626" cy="369332"/>
          </a:xfrm>
          <a:prstGeom prst="rect">
            <a:avLst/>
          </a:prstGeom>
        </p:spPr>
        <p:txBody>
          <a:bodyPr wrap="square">
            <a:spAutoFit/>
          </a:bodyPr>
          <a:lstStyle/>
          <a:p>
            <a:r>
              <a:rPr lang="en-US">
                <a:hlinkClick r:id="rId3"/>
              </a:rPr>
              <a:t>https://elixir-europe-training.github.io/ELIXIR-TrP-FAIR-training-handbook</a:t>
            </a:r>
            <a:r>
              <a:rPr lang="en-US"/>
              <a:t> </a:t>
            </a:r>
          </a:p>
        </p:txBody>
      </p:sp>
    </p:spTree>
    <p:extLst>
      <p:ext uri="{BB962C8B-B14F-4D97-AF65-F5344CB8AC3E}">
        <p14:creationId xmlns:p14="http://schemas.microsoft.com/office/powerpoint/2010/main" val="8845036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67619"/>
            <a:ext cx="12192000" cy="5588000"/>
          </a:xfrm>
          <a:prstGeom prst="rect">
            <a:avLst/>
          </a:prstGeom>
        </p:spPr>
      </p:pic>
      <p:sp>
        <p:nvSpPr>
          <p:cNvPr id="3" name="Rectangle 2"/>
          <p:cNvSpPr/>
          <p:nvPr/>
        </p:nvSpPr>
        <p:spPr>
          <a:xfrm>
            <a:off x="4734473" y="6382136"/>
            <a:ext cx="8474927" cy="369332"/>
          </a:xfrm>
          <a:prstGeom prst="rect">
            <a:avLst/>
          </a:prstGeom>
        </p:spPr>
        <p:txBody>
          <a:bodyPr wrap="square">
            <a:spAutoFit/>
          </a:bodyPr>
          <a:lstStyle/>
          <a:p>
            <a:r>
              <a:rPr lang="en-US">
                <a:hlinkClick r:id="rId3"/>
              </a:rPr>
              <a:t>https://elixir-europe-training.github.io/ELIXIR-TrP-FAIR-training-handbook/#</a:t>
            </a:r>
            <a:r>
              <a:rPr lang="en-US"/>
              <a:t> </a:t>
            </a:r>
          </a:p>
        </p:txBody>
      </p:sp>
    </p:spTree>
    <p:extLst>
      <p:ext uri="{BB962C8B-B14F-4D97-AF65-F5344CB8AC3E}">
        <p14:creationId xmlns:p14="http://schemas.microsoft.com/office/powerpoint/2010/main" val="15585762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2" y="911098"/>
            <a:ext cx="12192000" cy="5393537"/>
          </a:xfrm>
          <a:prstGeom prst="rect">
            <a:avLst/>
          </a:prstGeom>
        </p:spPr>
      </p:pic>
      <p:sp>
        <p:nvSpPr>
          <p:cNvPr id="4" name="Rectangle 3"/>
          <p:cNvSpPr/>
          <p:nvPr/>
        </p:nvSpPr>
        <p:spPr>
          <a:xfrm>
            <a:off x="1992039" y="6304635"/>
            <a:ext cx="8350786" cy="369332"/>
          </a:xfrm>
          <a:prstGeom prst="rect">
            <a:avLst/>
          </a:prstGeom>
        </p:spPr>
        <p:txBody>
          <a:bodyPr wrap="square">
            <a:spAutoFit/>
          </a:bodyPr>
          <a:lstStyle/>
          <a:p>
            <a:r>
              <a:rPr lang="en-US">
                <a:hlinkClick r:id="rId3"/>
              </a:rPr>
              <a:t>https://docs.google.com/document/d/1Bv2Tg2GlN7OW4LB_maimxoTtmNujwuX-/edit</a:t>
            </a:r>
            <a:r>
              <a:rPr lang="en-US"/>
              <a:t> </a:t>
            </a:r>
          </a:p>
        </p:txBody>
      </p:sp>
    </p:spTree>
    <p:extLst>
      <p:ext uri="{BB962C8B-B14F-4D97-AF65-F5344CB8AC3E}">
        <p14:creationId xmlns:p14="http://schemas.microsoft.com/office/powerpoint/2010/main" val="405893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415667" y="498633"/>
            <a:ext cx="11024400" cy="1659600"/>
          </a:xfrm>
          <a:prstGeom prst="rect">
            <a:avLst/>
          </a:prstGeom>
        </p:spPr>
        <p:txBody>
          <a:bodyPr spcFirstLastPara="1" wrap="square" lIns="121900" tIns="121900" rIns="121900" bIns="121900" anchor="b" anchorCtr="0">
            <a:normAutofit/>
          </a:bodyPr>
          <a:lstStyle/>
          <a:p>
            <a:r>
              <a:rPr lang="en-GB" sz="3200"/>
              <a:t>Short-format training (SFT) definition</a:t>
            </a:r>
            <a:endParaRPr sz="3200"/>
          </a:p>
          <a:p>
            <a:r>
              <a:rPr lang="en-GB" sz="3200"/>
              <a:t>______________________________</a:t>
            </a:r>
            <a:endParaRPr sz="3200"/>
          </a:p>
        </p:txBody>
      </p:sp>
      <p:sp>
        <p:nvSpPr>
          <p:cNvPr id="114" name="Google Shape;114;p18"/>
          <p:cNvSpPr txBox="1">
            <a:spLocks noGrp="1"/>
          </p:cNvSpPr>
          <p:nvPr>
            <p:ph type="body" idx="1"/>
          </p:nvPr>
        </p:nvSpPr>
        <p:spPr>
          <a:xfrm>
            <a:off x="415600" y="2320567"/>
            <a:ext cx="10928800" cy="4238400"/>
          </a:xfrm>
          <a:prstGeom prst="rect">
            <a:avLst/>
          </a:prstGeom>
        </p:spPr>
        <p:txBody>
          <a:bodyPr spcFirstLastPara="1" wrap="square" lIns="121900" tIns="121900" rIns="121900" bIns="121900" anchor="t" anchorCtr="0">
            <a:noAutofit/>
          </a:bodyPr>
          <a:lstStyle/>
          <a:p>
            <a:pPr marL="0" indent="0">
              <a:buNone/>
            </a:pPr>
            <a:r>
              <a:rPr lang="en-GB" sz="1867"/>
              <a:t>Instruction in disciplinary skills and knowledge over a </a:t>
            </a:r>
            <a:r>
              <a:rPr lang="en-GB" sz="1867" b="1"/>
              <a:t>relatively short duration</a:t>
            </a:r>
            <a:r>
              <a:rPr lang="en-GB" sz="1867"/>
              <a:t> (i.e., hours, days, or a few weeks). </a:t>
            </a:r>
            <a:endParaRPr sz="1867"/>
          </a:p>
          <a:p>
            <a:pPr indent="-423323">
              <a:spcBef>
                <a:spcPts val="1067"/>
              </a:spcBef>
              <a:buSzPts val="1400"/>
            </a:pPr>
            <a:r>
              <a:rPr lang="en-GB" sz="1867"/>
              <a:t>Generally happens </a:t>
            </a:r>
            <a:r>
              <a:rPr lang="en-GB" sz="1867" b="1"/>
              <a:t>outside of a formal degree-granting program</a:t>
            </a:r>
            <a:r>
              <a:rPr lang="en-GB" sz="1867"/>
              <a:t>. </a:t>
            </a:r>
            <a:endParaRPr sz="1867"/>
          </a:p>
          <a:p>
            <a:pPr indent="-423323">
              <a:buSzPts val="1400"/>
            </a:pPr>
            <a:r>
              <a:rPr lang="en-GB" sz="1867" b="1"/>
              <a:t>Content is determined by instructors </a:t>
            </a:r>
            <a:r>
              <a:rPr lang="en-GB" sz="1867"/>
              <a:t>or instructional designers.</a:t>
            </a:r>
            <a:endParaRPr sz="1867"/>
          </a:p>
          <a:p>
            <a:pPr indent="-423323">
              <a:buSzPts val="1400"/>
            </a:pPr>
            <a:r>
              <a:rPr lang="en-GB" sz="1867"/>
              <a:t>Tends to be </a:t>
            </a:r>
            <a:r>
              <a:rPr lang="en-GB" sz="1867" b="1"/>
              <a:t>stand-alone</a:t>
            </a:r>
            <a:r>
              <a:rPr lang="en-GB" sz="1867"/>
              <a:t>, not requiring formal prerequisites or required subsequent SFT. </a:t>
            </a:r>
            <a:endParaRPr sz="1867"/>
          </a:p>
          <a:p>
            <a:pPr indent="-423323">
              <a:buSzPts val="1400"/>
            </a:pPr>
            <a:r>
              <a:rPr lang="en-GB" sz="1867"/>
              <a:t>Typically delivered to a group of learners who </a:t>
            </a:r>
            <a:r>
              <a:rPr lang="en-GB" sz="1867" b="1"/>
              <a:t>enroll because of their interest </a:t>
            </a:r>
            <a:r>
              <a:rPr lang="en-GB" sz="1867"/>
              <a:t>in the topic, rather than a mandate.</a:t>
            </a:r>
            <a:endParaRPr sz="1867"/>
          </a:p>
          <a:p>
            <a:pPr indent="-423323">
              <a:buSzPts val="1400"/>
            </a:pPr>
            <a:r>
              <a:rPr lang="en-GB" sz="1867"/>
              <a:t>Typically </a:t>
            </a:r>
            <a:r>
              <a:rPr lang="en-GB" sz="1867" b="1"/>
              <a:t>developed and delivered by domain experts</a:t>
            </a:r>
            <a:r>
              <a:rPr lang="en-GB" sz="1867"/>
              <a:t> outside of and separately from an institutional teaching role.</a:t>
            </a:r>
            <a:endParaRPr sz="1867"/>
          </a:p>
          <a:p>
            <a:pPr marL="0" indent="0">
              <a:spcBef>
                <a:spcPts val="1067"/>
              </a:spcBef>
              <a:spcAft>
                <a:spcPts val="1600"/>
              </a:spcAft>
              <a:buNone/>
            </a:pPr>
            <a:endParaRPr sz="2400"/>
          </a:p>
        </p:txBody>
      </p:sp>
    </p:spTree>
    <p:extLst>
      <p:ext uri="{BB962C8B-B14F-4D97-AF65-F5344CB8AC3E}">
        <p14:creationId xmlns:p14="http://schemas.microsoft.com/office/powerpoint/2010/main" val="9658409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477000"/>
          </a:xfrm>
          <a:prstGeom prst="rect">
            <a:avLst/>
          </a:prstGeom>
        </p:spPr>
      </p:pic>
      <p:sp>
        <p:nvSpPr>
          <p:cNvPr id="4" name="Rectangle 3"/>
          <p:cNvSpPr/>
          <p:nvPr/>
        </p:nvSpPr>
        <p:spPr>
          <a:xfrm>
            <a:off x="319489" y="6420989"/>
            <a:ext cx="12063470" cy="338554"/>
          </a:xfrm>
          <a:prstGeom prst="rect">
            <a:avLst/>
          </a:prstGeom>
        </p:spPr>
        <p:txBody>
          <a:bodyPr wrap="square">
            <a:spAutoFit/>
          </a:bodyPr>
          <a:lstStyle/>
          <a:p>
            <a:r>
              <a:rPr lang="en-US" sz="1600">
                <a:hlinkClick r:id="rId3"/>
              </a:rPr>
              <a:t>https://www.rd-alliance.org/group/education-and-training-handling-research-data-ig/outcomes/recommendations-minimal-metadata-set</a:t>
            </a:r>
            <a:r>
              <a:rPr lang="pl-PL" sz="1600"/>
              <a:t> </a:t>
            </a:r>
            <a:endParaRPr lang="en-US" sz="1600"/>
          </a:p>
        </p:txBody>
      </p:sp>
    </p:spTree>
    <p:extLst>
      <p:ext uri="{BB962C8B-B14F-4D97-AF65-F5344CB8AC3E}">
        <p14:creationId xmlns:p14="http://schemas.microsoft.com/office/powerpoint/2010/main" val="17750521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IhVRhBQ5EMsCbzvtDsz3A_f4owqEEa7LuhBTB9R1YHVqzmPuNzRDxGhjhFBbG2mEmlf8Z9_T5SjJmDu9CEqWntTX8Mwt8iax8e2LPJOYgttIo1xCmJXeQdckO8mixtOeOZSW5ec9sVohCMsc1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818" y="0"/>
            <a:ext cx="9703835"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6396335"/>
            <a:ext cx="6096000" cy="923330"/>
          </a:xfrm>
          <a:prstGeom prst="rect">
            <a:avLst/>
          </a:prstGeom>
        </p:spPr>
        <p:txBody>
          <a:bodyPr>
            <a:spAutoFit/>
          </a:bodyPr>
          <a:lstStyle/>
          <a:p>
            <a:pPr algn="ctr"/>
            <a:r>
              <a:rPr lang="en-US">
                <a:solidFill>
                  <a:srgbClr val="000000"/>
                </a:solidFill>
                <a:latin typeface="Arial" panose="020B0604020202020204" pitchFamily="34" charset="0"/>
              </a:rPr>
              <a:t>Figure 1: Minimum set of metadata for learning resources</a:t>
            </a:r>
            <a:endParaRPr lang="en-US"/>
          </a:p>
          <a:p>
            <a:br>
              <a:rPr lang="en-US"/>
            </a:br>
            <a:r>
              <a:rPr lang="pl-PL"/>
              <a:t> </a:t>
            </a:r>
            <a:endParaRPr lang="en-US"/>
          </a:p>
        </p:txBody>
      </p:sp>
      <p:sp>
        <p:nvSpPr>
          <p:cNvPr id="5" name="Rectangle 4"/>
          <p:cNvSpPr/>
          <p:nvPr/>
        </p:nvSpPr>
        <p:spPr>
          <a:xfrm>
            <a:off x="6303557" y="6396335"/>
            <a:ext cx="2339102" cy="369332"/>
          </a:xfrm>
          <a:prstGeom prst="rect">
            <a:avLst/>
          </a:prstGeom>
        </p:spPr>
        <p:txBody>
          <a:bodyPr wrap="none">
            <a:spAutoFit/>
          </a:bodyPr>
          <a:lstStyle/>
          <a:p>
            <a:r>
              <a:rPr lang="en-US">
                <a:latin typeface="Open Sans" panose="020B0604020202020204" charset="0"/>
                <a:hlinkClick r:id="rId3"/>
              </a:rPr>
              <a:t>10.15497/RDA00073</a:t>
            </a:r>
            <a:endParaRPr lang="en-US"/>
          </a:p>
        </p:txBody>
      </p:sp>
    </p:spTree>
    <p:extLst>
      <p:ext uri="{BB962C8B-B14F-4D97-AF65-F5344CB8AC3E}">
        <p14:creationId xmlns:p14="http://schemas.microsoft.com/office/powerpoint/2010/main" val="26273815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26834"/>
            <a:ext cx="12192000" cy="5590912"/>
          </a:xfrm>
          <a:prstGeom prst="rect">
            <a:avLst/>
          </a:prstGeom>
        </p:spPr>
      </p:pic>
      <p:sp>
        <p:nvSpPr>
          <p:cNvPr id="5" name="Rectangle 4"/>
          <p:cNvSpPr/>
          <p:nvPr/>
        </p:nvSpPr>
        <p:spPr>
          <a:xfrm>
            <a:off x="4114680" y="6351328"/>
            <a:ext cx="3720570" cy="369332"/>
          </a:xfrm>
          <a:prstGeom prst="rect">
            <a:avLst/>
          </a:prstGeom>
        </p:spPr>
        <p:txBody>
          <a:bodyPr wrap="none">
            <a:spAutoFit/>
          </a:bodyPr>
          <a:lstStyle/>
          <a:p>
            <a:r>
              <a:rPr lang="en-US">
                <a:hlinkClick r:id="rId3"/>
              </a:rPr>
              <a:t>https://zenodo.org/records/7520222</a:t>
            </a:r>
            <a:r>
              <a:rPr lang="en-US"/>
              <a:t> </a:t>
            </a:r>
          </a:p>
        </p:txBody>
      </p:sp>
    </p:spTree>
    <p:extLst>
      <p:ext uri="{BB962C8B-B14F-4D97-AF65-F5344CB8AC3E}">
        <p14:creationId xmlns:p14="http://schemas.microsoft.com/office/powerpoint/2010/main" val="12090809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31519" y="6132500"/>
            <a:ext cx="4135812" cy="369332"/>
          </a:xfrm>
          <a:prstGeom prst="rect">
            <a:avLst/>
          </a:prstGeom>
        </p:spPr>
        <p:txBody>
          <a:bodyPr wrap="none">
            <a:spAutoFit/>
          </a:bodyPr>
          <a:lstStyle/>
          <a:p>
            <a:r>
              <a:rPr lang="en-US">
                <a:hlinkClick r:id="rId2"/>
              </a:rPr>
              <a:t>https://doi.org/10.5281/zenodo.7520222</a:t>
            </a:r>
            <a:r>
              <a:rPr lang="en-US"/>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58" y="0"/>
            <a:ext cx="11385441" cy="6858000"/>
          </a:xfrm>
          <a:prstGeom prst="rect">
            <a:avLst/>
          </a:prstGeom>
        </p:spPr>
      </p:pic>
      <p:sp>
        <p:nvSpPr>
          <p:cNvPr id="5" name="Rectangle 4"/>
          <p:cNvSpPr/>
          <p:nvPr/>
        </p:nvSpPr>
        <p:spPr>
          <a:xfrm>
            <a:off x="4028093" y="6482086"/>
            <a:ext cx="4135812" cy="369332"/>
          </a:xfrm>
          <a:prstGeom prst="rect">
            <a:avLst/>
          </a:prstGeom>
        </p:spPr>
        <p:txBody>
          <a:bodyPr wrap="none">
            <a:spAutoFit/>
          </a:bodyPr>
          <a:lstStyle/>
          <a:p>
            <a:r>
              <a:rPr lang="en-US">
                <a:hlinkClick r:id="rId2"/>
              </a:rPr>
              <a:t>https://doi.org/10.5281/zenodo.7520222</a:t>
            </a:r>
            <a:r>
              <a:rPr lang="en-US"/>
              <a:t> </a:t>
            </a:r>
          </a:p>
        </p:txBody>
      </p:sp>
    </p:spTree>
    <p:extLst>
      <p:ext uri="{BB962C8B-B14F-4D97-AF65-F5344CB8AC3E}">
        <p14:creationId xmlns:p14="http://schemas.microsoft.com/office/powerpoint/2010/main" val="27829985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065" y="0"/>
            <a:ext cx="10943195" cy="6857999"/>
          </a:xfrm>
          <a:prstGeom prst="rect">
            <a:avLst/>
          </a:prstGeom>
        </p:spPr>
      </p:pic>
      <p:sp>
        <p:nvSpPr>
          <p:cNvPr id="4" name="Rectangle 3"/>
          <p:cNvSpPr/>
          <p:nvPr/>
        </p:nvSpPr>
        <p:spPr>
          <a:xfrm>
            <a:off x="7741449" y="6370573"/>
            <a:ext cx="4135812" cy="369332"/>
          </a:xfrm>
          <a:prstGeom prst="rect">
            <a:avLst/>
          </a:prstGeom>
        </p:spPr>
        <p:txBody>
          <a:bodyPr wrap="none">
            <a:spAutoFit/>
          </a:bodyPr>
          <a:lstStyle/>
          <a:p>
            <a:r>
              <a:rPr lang="en-US">
                <a:hlinkClick r:id="rId3"/>
              </a:rPr>
              <a:t>https://doi.org/10.5281/zenodo.7520222</a:t>
            </a:r>
            <a:r>
              <a:rPr lang="en-US"/>
              <a:t> </a:t>
            </a:r>
          </a:p>
        </p:txBody>
      </p:sp>
    </p:spTree>
    <p:extLst>
      <p:ext uri="{BB962C8B-B14F-4D97-AF65-F5344CB8AC3E}">
        <p14:creationId xmlns:p14="http://schemas.microsoft.com/office/powerpoint/2010/main" val="5103850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40158" y="1004888"/>
            <a:ext cx="9927609" cy="5263701"/>
          </a:xfrm>
          <a:prstGeom prst="rect">
            <a:avLst/>
          </a:prstGeom>
        </p:spPr>
      </p:pic>
      <p:sp>
        <p:nvSpPr>
          <p:cNvPr id="4" name="Rectangle 3"/>
          <p:cNvSpPr/>
          <p:nvPr/>
        </p:nvSpPr>
        <p:spPr>
          <a:xfrm>
            <a:off x="1602658" y="6268589"/>
            <a:ext cx="9144000" cy="369332"/>
          </a:xfrm>
          <a:prstGeom prst="rect">
            <a:avLst/>
          </a:prstGeom>
        </p:spPr>
        <p:txBody>
          <a:bodyPr wrap="square">
            <a:spAutoFit/>
          </a:bodyPr>
          <a:lstStyle/>
          <a:p>
            <a:pPr algn="ctr"/>
            <a:r>
              <a:rPr lang="en-US">
                <a:solidFill>
                  <a:prstClr val="black"/>
                </a:solidFill>
                <a:hlinkClick r:id="rId3"/>
              </a:rPr>
              <a:t>https://open-science-training-handbook.github.io/Open-Science-Training-Handbook_EN</a:t>
            </a:r>
            <a:r>
              <a:rPr lang="en-US">
                <a:solidFill>
                  <a:prstClr val="black"/>
                </a:solidFill>
              </a:rPr>
              <a:t>  </a:t>
            </a:r>
          </a:p>
        </p:txBody>
      </p:sp>
    </p:spTree>
    <p:extLst>
      <p:ext uri="{BB962C8B-B14F-4D97-AF65-F5344CB8AC3E}">
        <p14:creationId xmlns:p14="http://schemas.microsoft.com/office/powerpoint/2010/main" val="39198879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49632"/>
            <a:ext cx="12192000" cy="5588000"/>
          </a:xfrm>
          <a:prstGeom prst="rect">
            <a:avLst/>
          </a:prstGeom>
        </p:spPr>
      </p:pic>
      <p:sp>
        <p:nvSpPr>
          <p:cNvPr id="3" name="Rectangle 2"/>
          <p:cNvSpPr/>
          <p:nvPr/>
        </p:nvSpPr>
        <p:spPr>
          <a:xfrm>
            <a:off x="4469959" y="6352966"/>
            <a:ext cx="5074787" cy="369332"/>
          </a:xfrm>
          <a:prstGeom prst="rect">
            <a:avLst/>
          </a:prstGeom>
        </p:spPr>
        <p:txBody>
          <a:bodyPr wrap="none">
            <a:spAutoFit/>
          </a:bodyPr>
          <a:lstStyle/>
          <a:p>
            <a:r>
              <a:rPr lang="en-US">
                <a:hlinkClick r:id="rId3"/>
              </a:rPr>
              <a:t>https://openplato.eu/mod/page/view.php?id=1102</a:t>
            </a:r>
            <a:r>
              <a:rPr lang="en-US"/>
              <a:t> </a:t>
            </a:r>
          </a:p>
        </p:txBody>
      </p:sp>
    </p:spTree>
    <p:extLst>
      <p:ext uri="{BB962C8B-B14F-4D97-AF65-F5344CB8AC3E}">
        <p14:creationId xmlns:p14="http://schemas.microsoft.com/office/powerpoint/2010/main" val="39519407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78425" y="2221425"/>
            <a:ext cx="10972800" cy="1143000"/>
          </a:xfrm>
        </p:spPr>
        <p:txBody>
          <a:bodyPr>
            <a:noAutofit/>
          </a:bodyPr>
          <a:lstStyle/>
          <a:p>
            <a:pPr>
              <a:spcBef>
                <a:spcPts val="0"/>
              </a:spcBef>
            </a:pPr>
            <a:r>
              <a:rPr lang="en-US" sz="6600" b="1">
                <a:solidFill>
                  <a:schemeClr val="bg1"/>
                </a:solidFill>
              </a:rPr>
              <a:t>Do you use any games in your training?</a:t>
            </a:r>
            <a:endParaRPr lang="en-US" sz="8000" b="1">
              <a:solidFill>
                <a:schemeClr val="bg1"/>
              </a:solidFill>
            </a:endParaRPr>
          </a:p>
        </p:txBody>
      </p:sp>
    </p:spTree>
    <p:extLst>
      <p:ext uri="{BB962C8B-B14F-4D97-AF65-F5344CB8AC3E}">
        <p14:creationId xmlns:p14="http://schemas.microsoft.com/office/powerpoint/2010/main" val="17352027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19432" y="589270"/>
            <a:ext cx="10972800" cy="1143000"/>
          </a:xfrm>
        </p:spPr>
        <p:txBody>
          <a:bodyPr>
            <a:noAutofit/>
          </a:bodyPr>
          <a:lstStyle/>
          <a:p>
            <a:pPr>
              <a:spcBef>
                <a:spcPts val="0"/>
              </a:spcBef>
            </a:pPr>
            <a:r>
              <a:rPr lang="en-US" sz="6600" b="1">
                <a:solidFill>
                  <a:schemeClr val="bg1"/>
                </a:solidFill>
              </a:rPr>
              <a:t>Training as a community building</a:t>
            </a:r>
            <a:br>
              <a:rPr lang="en-US" sz="6600" b="1">
                <a:solidFill>
                  <a:schemeClr val="bg1"/>
                </a:solidFill>
              </a:rPr>
            </a:br>
            <a:r>
              <a:rPr lang="en-US" sz="6600" b="1">
                <a:solidFill>
                  <a:schemeClr val="bg1"/>
                </a:solidFill>
              </a:rPr>
              <a:t>Collaborating with researchers: communication, networking, etc</a:t>
            </a:r>
            <a:r>
              <a:rPr lang="en-US" sz="8000" b="1">
                <a:solidFill>
                  <a:schemeClr val="bg1"/>
                </a:solidFill>
              </a:rPr>
              <a:t>.</a:t>
            </a:r>
          </a:p>
        </p:txBody>
      </p:sp>
    </p:spTree>
    <p:extLst>
      <p:ext uri="{BB962C8B-B14F-4D97-AF65-F5344CB8AC3E}">
        <p14:creationId xmlns:p14="http://schemas.microsoft.com/office/powerpoint/2010/main" val="2141037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71274" y="6387082"/>
            <a:ext cx="3849452" cy="369332"/>
          </a:xfrm>
          <a:prstGeom prst="rect">
            <a:avLst/>
          </a:prstGeom>
        </p:spPr>
        <p:txBody>
          <a:bodyPr wrap="none">
            <a:spAutoFit/>
          </a:bodyPr>
          <a:lstStyle/>
          <a:p>
            <a:r>
              <a:rPr lang="en-US">
                <a:solidFill>
                  <a:prstClr val="black"/>
                </a:solidFill>
                <a:hlinkClick r:id="rId2"/>
              </a:rPr>
              <a:t>https://www.openaire.eu/cop-training</a:t>
            </a:r>
            <a:r>
              <a:rPr lang="en-US">
                <a:solidFill>
                  <a:prstClr val="black"/>
                </a:solidFill>
              </a:rPr>
              <a:t> </a:t>
            </a:r>
          </a:p>
        </p:txBody>
      </p:sp>
      <p:pic>
        <p:nvPicPr>
          <p:cNvPr id="2" name="Picture 1"/>
          <p:cNvPicPr>
            <a:picLocks noChangeAspect="1"/>
          </p:cNvPicPr>
          <p:nvPr/>
        </p:nvPicPr>
        <p:blipFill>
          <a:blip r:embed="rId3"/>
          <a:stretch>
            <a:fillRect/>
          </a:stretch>
        </p:blipFill>
        <p:spPr>
          <a:xfrm>
            <a:off x="280667" y="1031369"/>
            <a:ext cx="11685192" cy="5355713"/>
          </a:xfrm>
          <a:prstGeom prst="rect">
            <a:avLst/>
          </a:prstGeom>
        </p:spPr>
      </p:pic>
    </p:spTree>
    <p:extLst>
      <p:ext uri="{BB962C8B-B14F-4D97-AF65-F5344CB8AC3E}">
        <p14:creationId xmlns:p14="http://schemas.microsoft.com/office/powerpoint/2010/main" val="1924604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9"/>
          <p:cNvSpPr txBox="1">
            <a:spLocks noGrp="1"/>
          </p:cNvSpPr>
          <p:nvPr>
            <p:ph type="title"/>
          </p:nvPr>
        </p:nvSpPr>
        <p:spPr>
          <a:xfrm>
            <a:off x="415633" y="667900"/>
            <a:ext cx="11360800" cy="831600"/>
          </a:xfrm>
          <a:prstGeom prst="rect">
            <a:avLst/>
          </a:prstGeom>
        </p:spPr>
        <p:txBody>
          <a:bodyPr spcFirstLastPara="1" wrap="square" lIns="121900" tIns="121900" rIns="121900" bIns="121900" anchor="t" anchorCtr="0">
            <a:normAutofit/>
          </a:bodyPr>
          <a:lstStyle/>
          <a:p>
            <a:r>
              <a:rPr lang="en-GB" sz="3200"/>
              <a:t>All Short Format Training should…</a:t>
            </a:r>
            <a:endParaRPr sz="3200"/>
          </a:p>
        </p:txBody>
      </p:sp>
      <p:sp>
        <p:nvSpPr>
          <p:cNvPr id="120" name="Google Shape;120;p19"/>
          <p:cNvSpPr txBox="1">
            <a:spLocks noGrp="1"/>
          </p:cNvSpPr>
          <p:nvPr>
            <p:ph type="body" idx="1"/>
          </p:nvPr>
        </p:nvSpPr>
        <p:spPr>
          <a:xfrm>
            <a:off x="415633" y="2109200"/>
            <a:ext cx="7276000" cy="4101600"/>
          </a:xfrm>
          <a:prstGeom prst="rect">
            <a:avLst/>
          </a:prstGeom>
        </p:spPr>
        <p:txBody>
          <a:bodyPr spcFirstLastPara="1" wrap="square" lIns="121900" tIns="121900" rIns="121900" bIns="121900" anchor="t" anchorCtr="0">
            <a:noAutofit/>
          </a:bodyPr>
          <a:lstStyle/>
          <a:p>
            <a:pPr indent="-423323">
              <a:buClr>
                <a:srgbClr val="000000"/>
              </a:buClr>
              <a:buSzPts val="1400"/>
              <a:buFont typeface="Arial"/>
              <a:buAutoNum type="arabicPeriod"/>
            </a:pPr>
            <a:r>
              <a:rPr lang="en-GB" sz="1867">
                <a:solidFill>
                  <a:srgbClr val="000000"/>
                </a:solidFill>
                <a:latin typeface="Arial"/>
                <a:ea typeface="Arial"/>
                <a:cs typeface="Arial"/>
                <a:sym typeface="Arial"/>
              </a:rPr>
              <a:t>Use </a:t>
            </a:r>
            <a:r>
              <a:rPr lang="en-GB" sz="1867" b="1">
                <a:solidFill>
                  <a:srgbClr val="000000"/>
                </a:solidFill>
                <a:latin typeface="Arial"/>
                <a:ea typeface="Arial"/>
                <a:cs typeface="Arial"/>
                <a:sym typeface="Arial"/>
              </a:rPr>
              <a:t>Best Evidence</a:t>
            </a:r>
            <a:r>
              <a:rPr lang="en-GB" sz="1867">
                <a:solidFill>
                  <a:srgbClr val="000000"/>
                </a:solidFill>
                <a:latin typeface="Arial"/>
                <a:ea typeface="Arial"/>
                <a:cs typeface="Arial"/>
                <a:sym typeface="Arial"/>
              </a:rPr>
              <a:t>; grounded in findings from the education sciences and formally evaluated instruction.</a:t>
            </a:r>
            <a:endParaRPr sz="1867">
              <a:solidFill>
                <a:srgbClr val="000000"/>
              </a:solidFill>
              <a:latin typeface="Arial"/>
              <a:ea typeface="Arial"/>
              <a:cs typeface="Arial"/>
              <a:sym typeface="Arial"/>
            </a:endParaRPr>
          </a:p>
          <a:p>
            <a:pPr indent="-423323">
              <a:spcBef>
                <a:spcPts val="1333"/>
              </a:spcBef>
              <a:buClr>
                <a:srgbClr val="000000"/>
              </a:buClr>
              <a:buSzPts val="1400"/>
              <a:buFont typeface="Arial"/>
              <a:buAutoNum type="arabicPeriod"/>
            </a:pPr>
            <a:r>
              <a:rPr lang="en-GB" sz="1867">
                <a:solidFill>
                  <a:srgbClr val="000000"/>
                </a:solidFill>
                <a:latin typeface="Arial"/>
                <a:ea typeface="Arial"/>
                <a:cs typeface="Arial"/>
                <a:sym typeface="Arial"/>
              </a:rPr>
              <a:t>Promote </a:t>
            </a:r>
            <a:r>
              <a:rPr lang="en-GB" sz="1867" b="1">
                <a:solidFill>
                  <a:srgbClr val="000000"/>
                </a:solidFill>
                <a:latin typeface="Arial"/>
                <a:ea typeface="Arial"/>
                <a:cs typeface="Arial"/>
                <a:sym typeface="Arial"/>
              </a:rPr>
              <a:t>Catalytic</a:t>
            </a:r>
            <a:r>
              <a:rPr lang="en-GB" sz="1867">
                <a:solidFill>
                  <a:srgbClr val="000000"/>
                </a:solidFill>
                <a:latin typeface="Arial"/>
                <a:ea typeface="Arial"/>
                <a:cs typeface="Arial"/>
                <a:sym typeface="Arial"/>
              </a:rPr>
              <a:t> learning; prepare learners to succeed when the application of knowledge, skills, and abilities requires further self-directed study.</a:t>
            </a:r>
            <a:endParaRPr sz="1867">
              <a:solidFill>
                <a:srgbClr val="000000"/>
              </a:solidFill>
              <a:latin typeface="Arial"/>
              <a:ea typeface="Arial"/>
              <a:cs typeface="Arial"/>
              <a:sym typeface="Arial"/>
            </a:endParaRPr>
          </a:p>
          <a:p>
            <a:pPr indent="-423323">
              <a:spcBef>
                <a:spcPts val="1333"/>
              </a:spcBef>
              <a:buClr>
                <a:srgbClr val="000000"/>
              </a:buClr>
              <a:buSzPts val="1400"/>
              <a:buFont typeface="Arial"/>
              <a:buAutoNum type="arabicPeriod"/>
            </a:pPr>
            <a:r>
              <a:rPr lang="en-GB" sz="1867">
                <a:solidFill>
                  <a:srgbClr val="000000"/>
                </a:solidFill>
                <a:latin typeface="Arial"/>
                <a:ea typeface="Arial"/>
                <a:cs typeface="Arial"/>
                <a:sym typeface="Arial"/>
              </a:rPr>
              <a:t>Be </a:t>
            </a:r>
            <a:r>
              <a:rPr lang="en-GB" sz="1867" b="1">
                <a:solidFill>
                  <a:srgbClr val="000000"/>
                </a:solidFill>
                <a:latin typeface="Arial"/>
                <a:ea typeface="Arial"/>
                <a:cs typeface="Arial"/>
                <a:sym typeface="Arial"/>
              </a:rPr>
              <a:t>Effective</a:t>
            </a:r>
            <a:r>
              <a:rPr lang="en-GB" sz="1867">
                <a:solidFill>
                  <a:srgbClr val="000000"/>
                </a:solidFill>
                <a:latin typeface="Arial"/>
                <a:ea typeface="Arial"/>
                <a:cs typeface="Arial"/>
                <a:sym typeface="Arial"/>
              </a:rPr>
              <a:t>; provide evidence (i.e., from assessment, evaluation) to learners that they have made progress in achieving programmatic and learning goals.</a:t>
            </a:r>
            <a:endParaRPr sz="1867">
              <a:solidFill>
                <a:srgbClr val="000000"/>
              </a:solidFill>
              <a:latin typeface="Arial"/>
              <a:ea typeface="Arial"/>
              <a:cs typeface="Arial"/>
              <a:sym typeface="Arial"/>
            </a:endParaRPr>
          </a:p>
          <a:p>
            <a:pPr indent="-423323">
              <a:spcBef>
                <a:spcPts val="1333"/>
              </a:spcBef>
              <a:buClr>
                <a:srgbClr val="000000"/>
              </a:buClr>
              <a:buSzPts val="1400"/>
              <a:buFont typeface="Arial"/>
              <a:buAutoNum type="arabicPeriod"/>
            </a:pPr>
            <a:r>
              <a:rPr lang="en-GB" sz="1867">
                <a:solidFill>
                  <a:srgbClr val="000000"/>
                </a:solidFill>
                <a:latin typeface="Arial"/>
                <a:ea typeface="Arial"/>
                <a:cs typeface="Arial"/>
                <a:sym typeface="Arial"/>
              </a:rPr>
              <a:t>Be </a:t>
            </a:r>
            <a:r>
              <a:rPr lang="en-GB" sz="1867" b="1">
                <a:solidFill>
                  <a:srgbClr val="000000"/>
                </a:solidFill>
                <a:latin typeface="Arial"/>
                <a:ea typeface="Arial"/>
                <a:cs typeface="Arial"/>
                <a:sym typeface="Arial"/>
              </a:rPr>
              <a:t>Inclusive</a:t>
            </a:r>
            <a:r>
              <a:rPr lang="en-GB" sz="1867">
                <a:solidFill>
                  <a:srgbClr val="000000"/>
                </a:solidFill>
                <a:latin typeface="Arial"/>
                <a:ea typeface="Arial"/>
                <a:cs typeface="Arial"/>
                <a:sym typeface="Arial"/>
              </a:rPr>
              <a:t>; maximize the ability of all learners to participate in and benefit from the learning experience.</a:t>
            </a:r>
            <a:endParaRPr sz="1867">
              <a:solidFill>
                <a:srgbClr val="000000"/>
              </a:solidFill>
              <a:latin typeface="Arial"/>
              <a:ea typeface="Arial"/>
              <a:cs typeface="Arial"/>
              <a:sym typeface="Arial"/>
            </a:endParaRPr>
          </a:p>
          <a:p>
            <a:pPr marL="0" indent="0">
              <a:spcBef>
                <a:spcPts val="1333"/>
              </a:spcBef>
              <a:buNone/>
            </a:pPr>
            <a:endParaRPr sz="1867">
              <a:solidFill>
                <a:srgbClr val="000000"/>
              </a:solidFill>
              <a:latin typeface="Arial"/>
              <a:ea typeface="Arial"/>
              <a:cs typeface="Arial"/>
              <a:sym typeface="Arial"/>
            </a:endParaRPr>
          </a:p>
          <a:p>
            <a:pPr marL="0" indent="0">
              <a:spcBef>
                <a:spcPts val="1067"/>
              </a:spcBef>
              <a:spcAft>
                <a:spcPts val="1600"/>
              </a:spcAft>
              <a:buNone/>
            </a:pPr>
            <a:endParaRPr sz="1867"/>
          </a:p>
        </p:txBody>
      </p:sp>
      <p:grpSp>
        <p:nvGrpSpPr>
          <p:cNvPr id="121" name="Google Shape;121;p19"/>
          <p:cNvGrpSpPr/>
          <p:nvPr/>
        </p:nvGrpSpPr>
        <p:grpSpPr>
          <a:xfrm>
            <a:off x="7691667" y="2056318"/>
            <a:ext cx="4458000" cy="4240485"/>
            <a:chOff x="5844950" y="1847038"/>
            <a:chExt cx="3343500" cy="3180364"/>
          </a:xfrm>
        </p:grpSpPr>
        <p:pic>
          <p:nvPicPr>
            <p:cNvPr id="122" name="Google Shape;122;p19"/>
            <p:cNvPicPr preferRelativeResize="0"/>
            <p:nvPr/>
          </p:nvPicPr>
          <p:blipFill rotWithShape="1">
            <a:blip r:embed="rId3">
              <a:alphaModFix/>
            </a:blip>
            <a:srcRect t="30967" r="57804"/>
            <a:stretch/>
          </p:blipFill>
          <p:spPr>
            <a:xfrm>
              <a:off x="6027218" y="1847038"/>
              <a:ext cx="2978949" cy="2850725"/>
            </a:xfrm>
            <a:prstGeom prst="rect">
              <a:avLst/>
            </a:prstGeom>
            <a:noFill/>
            <a:ln>
              <a:noFill/>
            </a:ln>
          </p:spPr>
        </p:pic>
        <p:sp>
          <p:nvSpPr>
            <p:cNvPr id="123" name="Google Shape;123;p19"/>
            <p:cNvSpPr txBox="1"/>
            <p:nvPr/>
          </p:nvSpPr>
          <p:spPr>
            <a:xfrm>
              <a:off x="5844950" y="4658100"/>
              <a:ext cx="3343500" cy="369302"/>
            </a:xfrm>
            <a:prstGeom prst="rect">
              <a:avLst/>
            </a:prstGeom>
            <a:noFill/>
            <a:ln>
              <a:noFill/>
            </a:ln>
          </p:spPr>
          <p:txBody>
            <a:bodyPr spcFirstLastPara="1" wrap="square" lIns="121900" tIns="121900" rIns="121900" bIns="121900" anchor="t" anchorCtr="0">
              <a:spAutoFit/>
            </a:bodyPr>
            <a:lstStyle/>
            <a:p>
              <a:pPr>
                <a:buClr>
                  <a:srgbClr val="000000"/>
                </a:buClr>
                <a:buFont typeface="Arial"/>
                <a:buNone/>
              </a:pPr>
              <a:r>
                <a:rPr lang="en-GB" sz="1600" b="1" kern="0">
                  <a:solidFill>
                    <a:srgbClr val="2FA4E7"/>
                  </a:solidFill>
                  <a:latin typeface="Verdana"/>
                  <a:ea typeface="Verdana"/>
                  <a:cs typeface="Verdana"/>
                  <a:sym typeface="Verdana"/>
                </a:rPr>
                <a:t>The “unicycle” - fine for going alone</a:t>
              </a:r>
              <a:endParaRPr sz="1600" b="1" kern="0">
                <a:solidFill>
                  <a:srgbClr val="2FA4E7"/>
                </a:solidFill>
                <a:latin typeface="Verdana"/>
                <a:ea typeface="Verdana"/>
                <a:cs typeface="Verdana"/>
                <a:sym typeface="Verdana"/>
              </a:endParaRPr>
            </a:p>
          </p:txBody>
        </p:sp>
      </p:grpSp>
    </p:spTree>
    <p:extLst>
      <p:ext uri="{BB962C8B-B14F-4D97-AF65-F5344CB8AC3E}">
        <p14:creationId xmlns:p14="http://schemas.microsoft.com/office/powerpoint/2010/main" val="12382343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82432"/>
            <a:ext cx="12192000" cy="5594350"/>
          </a:xfrm>
          <a:prstGeom prst="rect">
            <a:avLst/>
          </a:prstGeom>
        </p:spPr>
      </p:pic>
      <p:sp>
        <p:nvSpPr>
          <p:cNvPr id="3" name="Rectangle 2"/>
          <p:cNvSpPr/>
          <p:nvPr/>
        </p:nvSpPr>
        <p:spPr>
          <a:xfrm>
            <a:off x="4319616" y="6272669"/>
            <a:ext cx="3552767" cy="369332"/>
          </a:xfrm>
          <a:prstGeom prst="rect">
            <a:avLst/>
          </a:prstGeom>
        </p:spPr>
        <p:txBody>
          <a:bodyPr wrap="none">
            <a:spAutoFit/>
          </a:bodyPr>
          <a:lstStyle/>
          <a:p>
            <a:r>
              <a:rPr lang="en-US">
                <a:solidFill>
                  <a:prstClr val="black"/>
                </a:solidFill>
                <a:hlinkClick r:id="rId3"/>
              </a:rPr>
              <a:t>https://pad.riseup.net/p/ostraining</a:t>
            </a:r>
            <a:r>
              <a:rPr lang="en-US">
                <a:solidFill>
                  <a:prstClr val="black"/>
                </a:solidFill>
              </a:rPr>
              <a:t> </a:t>
            </a:r>
          </a:p>
        </p:txBody>
      </p:sp>
    </p:spTree>
    <p:extLst>
      <p:ext uri="{BB962C8B-B14F-4D97-AF65-F5344CB8AC3E}">
        <p14:creationId xmlns:p14="http://schemas.microsoft.com/office/powerpoint/2010/main" val="19386225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70000"/>
            <a:ext cx="12192000" cy="5588000"/>
          </a:xfrm>
          <a:prstGeom prst="rect">
            <a:avLst/>
          </a:prstGeom>
        </p:spPr>
      </p:pic>
      <p:sp>
        <p:nvSpPr>
          <p:cNvPr id="4" name="Rectangle 3"/>
          <p:cNvSpPr/>
          <p:nvPr/>
        </p:nvSpPr>
        <p:spPr>
          <a:xfrm>
            <a:off x="5276784" y="6203844"/>
            <a:ext cx="1750672" cy="369332"/>
          </a:xfrm>
          <a:prstGeom prst="rect">
            <a:avLst/>
          </a:prstGeom>
        </p:spPr>
        <p:txBody>
          <a:bodyPr wrap="none">
            <a:spAutoFit/>
          </a:bodyPr>
          <a:lstStyle/>
          <a:p>
            <a:r>
              <a:rPr lang="en-US">
                <a:hlinkClick r:id="rId3"/>
              </a:rPr>
              <a:t>https://forrt.org</a:t>
            </a:r>
            <a:r>
              <a:rPr lang="en-US"/>
              <a:t> </a:t>
            </a:r>
          </a:p>
        </p:txBody>
      </p:sp>
    </p:spTree>
    <p:extLst>
      <p:ext uri="{BB962C8B-B14F-4D97-AF65-F5344CB8AC3E}">
        <p14:creationId xmlns:p14="http://schemas.microsoft.com/office/powerpoint/2010/main" val="34494070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A74BEE-B816-F4B3-5511-F8CB48D02324}"/>
              </a:ext>
            </a:extLst>
          </p:cNvPr>
          <p:cNvSpPr>
            <a:spLocks noGrp="1"/>
          </p:cNvSpPr>
          <p:nvPr>
            <p:ph type="body" sz="quarter" idx="10"/>
          </p:nvPr>
        </p:nvSpPr>
        <p:spPr>
          <a:xfrm>
            <a:off x="468363" y="3487993"/>
            <a:ext cx="5637469" cy="1809369"/>
          </a:xfrm>
        </p:spPr>
        <p:txBody>
          <a:bodyPr>
            <a:noAutofit/>
          </a:bodyPr>
          <a:lstStyle/>
          <a:p>
            <a:r>
              <a:rPr lang="sl-SI" sz="3200" b="1"/>
              <a:t>Contact</a:t>
            </a:r>
            <a:r>
              <a:rPr lang="sl-SI" sz="3200"/>
              <a:t>: iryna.kuchma@eifl.net</a:t>
            </a:r>
          </a:p>
          <a:p>
            <a:r>
              <a:rPr lang="sl-SI" sz="3200"/>
              <a:t>@irynakuchma </a:t>
            </a:r>
          </a:p>
          <a:p>
            <a:r>
              <a:rPr lang="sl-SI" sz="3200"/>
              <a:t>@irynakuchma@mstdn.social</a:t>
            </a:r>
          </a:p>
        </p:txBody>
      </p:sp>
      <p:sp>
        <p:nvSpPr>
          <p:cNvPr id="3" name="Text Placeholder 2">
            <a:extLst>
              <a:ext uri="{FF2B5EF4-FFF2-40B4-BE49-F238E27FC236}">
                <a16:creationId xmlns:a16="http://schemas.microsoft.com/office/drawing/2014/main" id="{C3C208D7-EA75-F065-E98B-631C1BBBBB3A}"/>
              </a:ext>
            </a:extLst>
          </p:cNvPr>
          <p:cNvSpPr>
            <a:spLocks noGrp="1"/>
          </p:cNvSpPr>
          <p:nvPr>
            <p:ph type="body" sz="quarter" idx="11"/>
          </p:nvPr>
        </p:nvSpPr>
        <p:spPr>
          <a:xfrm>
            <a:off x="3722049" y="1257067"/>
            <a:ext cx="6955784" cy="817540"/>
          </a:xfrm>
        </p:spPr>
        <p:txBody>
          <a:bodyPr>
            <a:noAutofit/>
          </a:bodyPr>
          <a:lstStyle/>
          <a:p>
            <a:r>
              <a:rPr lang="en-US" sz="8000"/>
              <a:t>Thank you! Questions?</a:t>
            </a:r>
            <a:endParaRPr lang="sl-SI" sz="8000"/>
          </a:p>
        </p:txBody>
      </p:sp>
    </p:spTree>
    <p:extLst>
      <p:ext uri="{BB962C8B-B14F-4D97-AF65-F5344CB8AC3E}">
        <p14:creationId xmlns:p14="http://schemas.microsoft.com/office/powerpoint/2010/main" val="2206767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415633" y="667900"/>
            <a:ext cx="11360800" cy="831600"/>
          </a:xfrm>
          <a:prstGeom prst="rect">
            <a:avLst/>
          </a:prstGeom>
        </p:spPr>
        <p:txBody>
          <a:bodyPr spcFirstLastPara="1" wrap="square" lIns="121900" tIns="121900" rIns="121900" bIns="121900" anchor="t" anchorCtr="0">
            <a:normAutofit/>
          </a:bodyPr>
          <a:lstStyle/>
          <a:p>
            <a:r>
              <a:rPr lang="en-GB" sz="3200"/>
              <a:t>Community principles (when STF happens in)...</a:t>
            </a:r>
            <a:endParaRPr sz="3200"/>
          </a:p>
        </p:txBody>
      </p:sp>
      <p:sp>
        <p:nvSpPr>
          <p:cNvPr id="129" name="Google Shape;129;p20"/>
          <p:cNvSpPr txBox="1">
            <a:spLocks noGrp="1"/>
          </p:cNvSpPr>
          <p:nvPr>
            <p:ph type="body" idx="1"/>
          </p:nvPr>
        </p:nvSpPr>
        <p:spPr>
          <a:xfrm>
            <a:off x="415600" y="2210800"/>
            <a:ext cx="6796000" cy="4101600"/>
          </a:xfrm>
          <a:prstGeom prst="rect">
            <a:avLst/>
          </a:prstGeom>
        </p:spPr>
        <p:txBody>
          <a:bodyPr spcFirstLastPara="1" wrap="square" lIns="121900" tIns="121900" rIns="121900" bIns="121900" anchor="t" anchorCtr="0">
            <a:normAutofit/>
          </a:bodyPr>
          <a:lstStyle/>
          <a:p>
            <a:pPr marL="608965" indent="-422910">
              <a:buClr>
                <a:srgbClr val="333333"/>
              </a:buClr>
              <a:buSzPts val="1400"/>
              <a:buFont typeface="Verdana"/>
              <a:buAutoNum type="arabicPeriod"/>
            </a:pPr>
            <a:r>
              <a:rPr lang="en-GB" sz="1867" b="1">
                <a:solidFill>
                  <a:srgbClr val="333333"/>
                </a:solidFill>
              </a:rPr>
              <a:t>Reach</a:t>
            </a:r>
            <a:r>
              <a:rPr lang="en-GB" sz="1867">
                <a:solidFill>
                  <a:srgbClr val="333333"/>
                </a:solidFill>
              </a:rPr>
              <a:t>: include new types and larger audiences of </a:t>
            </a:r>
            <a:r>
              <a:rPr lang="en-GB" sz="1867" i="1">
                <a:solidFill>
                  <a:srgbClr val="333333"/>
                </a:solidFill>
              </a:rPr>
              <a:t>learners</a:t>
            </a:r>
            <a:r>
              <a:rPr lang="en-GB" sz="1867">
                <a:solidFill>
                  <a:srgbClr val="333333"/>
                </a:solidFill>
              </a:rPr>
              <a:t>.</a:t>
            </a:r>
            <a:endParaRPr lang="en-US" sz="1867">
              <a:solidFill>
                <a:srgbClr val="333333"/>
              </a:solidFill>
            </a:endParaRPr>
          </a:p>
          <a:p>
            <a:pPr marL="608965" indent="-422910">
              <a:spcBef>
                <a:spcPts val="1333"/>
              </a:spcBef>
              <a:buClr>
                <a:srgbClr val="333333"/>
              </a:buClr>
              <a:buSzPts val="1400"/>
              <a:buFont typeface="Verdana"/>
              <a:buAutoNum type="arabicPeriod"/>
            </a:pPr>
            <a:r>
              <a:rPr lang="en-GB" sz="1867" b="1">
                <a:solidFill>
                  <a:srgbClr val="333333"/>
                </a:solidFill>
              </a:rPr>
              <a:t>Scale</a:t>
            </a:r>
            <a:r>
              <a:rPr lang="en-GB" sz="1867">
                <a:solidFill>
                  <a:srgbClr val="333333"/>
                </a:solidFill>
              </a:rPr>
              <a:t>: increase delivery of short-format training by new groups and larger numbers of </a:t>
            </a:r>
            <a:r>
              <a:rPr lang="en-GB" sz="1867" i="1">
                <a:solidFill>
                  <a:srgbClr val="333333"/>
                </a:solidFill>
              </a:rPr>
              <a:t>instructors and instructional developers</a:t>
            </a:r>
            <a:r>
              <a:rPr lang="en-GB" sz="1867">
                <a:solidFill>
                  <a:srgbClr val="333333"/>
                </a:solidFill>
              </a:rPr>
              <a:t>.</a:t>
            </a:r>
            <a:endParaRPr sz="1867">
              <a:solidFill>
                <a:srgbClr val="333333"/>
              </a:solidFill>
            </a:endParaRPr>
          </a:p>
          <a:p>
            <a:pPr marL="608965" indent="-422910">
              <a:spcBef>
                <a:spcPts val="1333"/>
              </a:spcBef>
              <a:spcAft>
                <a:spcPts val="1333"/>
              </a:spcAft>
              <a:buClr>
                <a:srgbClr val="333333"/>
              </a:buClr>
              <a:buSzPts val="1400"/>
              <a:buFont typeface="Verdana"/>
              <a:buAutoNum type="arabicPeriod"/>
            </a:pPr>
            <a:r>
              <a:rPr lang="en-GB" sz="1850" b="1">
                <a:solidFill>
                  <a:srgbClr val="333333"/>
                </a:solidFill>
              </a:rPr>
              <a:t>Sustain</a:t>
            </a:r>
            <a:r>
              <a:rPr lang="en-GB" sz="1850">
                <a:solidFill>
                  <a:srgbClr val="333333"/>
                </a:solidFill>
              </a:rPr>
              <a:t>: work to maintain the </a:t>
            </a:r>
            <a:r>
              <a:rPr lang="en-GB" sz="1850">
                <a:solidFill>
                  <a:srgbClr val="333333"/>
                </a:solidFill>
                <a:highlight>
                  <a:srgbClr val="FFFF00"/>
                </a:highlight>
              </a:rPr>
              <a:t>availability, usability, relevance, and reliability </a:t>
            </a:r>
            <a:r>
              <a:rPr lang="en-GB" sz="1850">
                <a:solidFill>
                  <a:srgbClr val="333333"/>
                </a:solidFill>
              </a:rPr>
              <a:t>of learning materials as well as supporting the supporting infrastructures, trainers, and communities which enable effective and inclusive training.</a:t>
            </a:r>
            <a:endParaRPr sz="1850"/>
          </a:p>
        </p:txBody>
      </p:sp>
      <p:pic>
        <p:nvPicPr>
          <p:cNvPr id="130" name="Google Shape;130;p20"/>
          <p:cNvPicPr preferRelativeResize="0"/>
          <p:nvPr/>
        </p:nvPicPr>
        <p:blipFill rotWithShape="1">
          <a:blip r:embed="rId3">
            <a:alphaModFix/>
          </a:blip>
          <a:srcRect l="54255" t="29923" r="1717" b="2695"/>
          <a:stretch/>
        </p:blipFill>
        <p:spPr>
          <a:xfrm>
            <a:off x="7829667" y="2203385"/>
            <a:ext cx="4144367" cy="3710033"/>
          </a:xfrm>
          <a:prstGeom prst="rect">
            <a:avLst/>
          </a:prstGeom>
          <a:noFill/>
          <a:ln>
            <a:noFill/>
          </a:ln>
        </p:spPr>
      </p:pic>
      <p:sp>
        <p:nvSpPr>
          <p:cNvPr id="131" name="Google Shape;131;p20"/>
          <p:cNvSpPr txBox="1"/>
          <p:nvPr/>
        </p:nvSpPr>
        <p:spPr>
          <a:xfrm>
            <a:off x="7792651" y="5868267"/>
            <a:ext cx="4218400" cy="492402"/>
          </a:xfrm>
          <a:prstGeom prst="rect">
            <a:avLst/>
          </a:prstGeom>
          <a:noFill/>
          <a:ln>
            <a:noFill/>
          </a:ln>
        </p:spPr>
        <p:txBody>
          <a:bodyPr spcFirstLastPara="1" wrap="square" lIns="121900" tIns="121900" rIns="121900" bIns="121900" anchor="t" anchorCtr="0">
            <a:spAutoFit/>
          </a:bodyPr>
          <a:lstStyle/>
          <a:p>
            <a:pPr>
              <a:buClr>
                <a:srgbClr val="000000"/>
              </a:buClr>
              <a:buFont typeface="Arial"/>
              <a:buNone/>
            </a:pPr>
            <a:r>
              <a:rPr lang="en-GB" sz="1600" b="1" kern="0">
                <a:solidFill>
                  <a:srgbClr val="FF9900"/>
                </a:solidFill>
                <a:latin typeface="Verdana"/>
                <a:ea typeface="Verdana"/>
                <a:cs typeface="Verdana"/>
                <a:sym typeface="Verdana"/>
              </a:rPr>
              <a:t>The “bicycle” - good for going far</a:t>
            </a:r>
            <a:endParaRPr sz="1600" b="1" kern="0">
              <a:solidFill>
                <a:srgbClr val="FF9900"/>
              </a:solidFill>
              <a:latin typeface="Verdana"/>
              <a:ea typeface="Verdana"/>
              <a:cs typeface="Verdana"/>
              <a:sym typeface="Verdana"/>
            </a:endParaRPr>
          </a:p>
        </p:txBody>
      </p:sp>
    </p:spTree>
    <p:extLst>
      <p:ext uri="{BB962C8B-B14F-4D97-AF65-F5344CB8AC3E}">
        <p14:creationId xmlns:p14="http://schemas.microsoft.com/office/powerpoint/2010/main" val="2481749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1"/>
          <p:cNvSpPr txBox="1">
            <a:spLocks noGrp="1"/>
          </p:cNvSpPr>
          <p:nvPr>
            <p:ph type="body" idx="1"/>
          </p:nvPr>
        </p:nvSpPr>
        <p:spPr>
          <a:xfrm>
            <a:off x="415600" y="6028533"/>
            <a:ext cx="11432000" cy="614000"/>
          </a:xfrm>
          <a:prstGeom prst="rect">
            <a:avLst/>
          </a:prstGeom>
        </p:spPr>
        <p:txBody>
          <a:bodyPr spcFirstLastPara="1" wrap="square" lIns="121900" tIns="121900" rIns="121900" bIns="121900" anchor="ctr" anchorCtr="0">
            <a:normAutofit/>
          </a:bodyPr>
          <a:lstStyle/>
          <a:p>
            <a:pPr marL="0" indent="0" algn="ctr"/>
            <a:r>
              <a:rPr lang="en-GB" sz="2400"/>
              <a:t>www.bikeprinciples.org</a:t>
            </a:r>
            <a:endParaRPr sz="2400"/>
          </a:p>
        </p:txBody>
      </p:sp>
      <p:pic>
        <p:nvPicPr>
          <p:cNvPr id="137" name="Google Shape;137;p21"/>
          <p:cNvPicPr preferRelativeResize="0"/>
          <p:nvPr/>
        </p:nvPicPr>
        <p:blipFill>
          <a:blip r:embed="rId3">
            <a:alphaModFix/>
          </a:blip>
          <a:stretch>
            <a:fillRect/>
          </a:stretch>
        </p:blipFill>
        <p:spPr>
          <a:xfrm>
            <a:off x="1389485" y="155201"/>
            <a:ext cx="9413033" cy="5506033"/>
          </a:xfrm>
          <a:prstGeom prst="rect">
            <a:avLst/>
          </a:prstGeom>
          <a:noFill/>
          <a:ln>
            <a:noFill/>
          </a:ln>
        </p:spPr>
      </p:pic>
    </p:spTree>
    <p:extLst>
      <p:ext uri="{BB962C8B-B14F-4D97-AF65-F5344CB8AC3E}">
        <p14:creationId xmlns:p14="http://schemas.microsoft.com/office/powerpoint/2010/main" val="4263728475"/>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_Tema de Office">
  <a:themeElements>
    <a:clrScheme name="EOSC">
      <a:dk1>
        <a:srgbClr val="000000"/>
      </a:dk1>
      <a:lt1>
        <a:srgbClr val="FFFFFF"/>
      </a:lt1>
      <a:dk2>
        <a:srgbClr val="44546A"/>
      </a:dk2>
      <a:lt2>
        <a:srgbClr val="E7E6E6"/>
      </a:lt2>
      <a:accent1>
        <a:srgbClr val="39BDDF"/>
      </a:accent1>
      <a:accent2>
        <a:srgbClr val="DD282E"/>
      </a:accent2>
      <a:accent3>
        <a:srgbClr val="C8D400"/>
      </a:accent3>
      <a:accent4>
        <a:srgbClr val="FFDB00"/>
      </a:accent4>
      <a:accent5>
        <a:srgbClr val="4472C4"/>
      </a:accent5>
      <a:accent6>
        <a:srgbClr val="70AD47"/>
      </a:accent6>
      <a:hlink>
        <a:srgbClr val="39BDDF"/>
      </a:hlink>
      <a:folHlink>
        <a:srgbClr val="95999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Tema de Office">
  <a:themeElements>
    <a:clrScheme name="EOSC">
      <a:dk1>
        <a:srgbClr val="000000"/>
      </a:dk1>
      <a:lt1>
        <a:srgbClr val="FFFFFF"/>
      </a:lt1>
      <a:dk2>
        <a:srgbClr val="44546A"/>
      </a:dk2>
      <a:lt2>
        <a:srgbClr val="E7E6E6"/>
      </a:lt2>
      <a:accent1>
        <a:srgbClr val="39BDDF"/>
      </a:accent1>
      <a:accent2>
        <a:srgbClr val="DD282E"/>
      </a:accent2>
      <a:accent3>
        <a:srgbClr val="C8D400"/>
      </a:accent3>
      <a:accent4>
        <a:srgbClr val="FFDB00"/>
      </a:accent4>
      <a:accent5>
        <a:srgbClr val="4472C4"/>
      </a:accent5>
      <a:accent6>
        <a:srgbClr val="70AD47"/>
      </a:accent6>
      <a:hlink>
        <a:srgbClr val="39BDDF"/>
      </a:hlink>
      <a:folHlink>
        <a:srgbClr val="95999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EOSC">
      <a:dk1>
        <a:srgbClr val="000000"/>
      </a:dk1>
      <a:lt1>
        <a:srgbClr val="FFFFFF"/>
      </a:lt1>
      <a:dk2>
        <a:srgbClr val="44546A"/>
      </a:dk2>
      <a:lt2>
        <a:srgbClr val="E7E6E6"/>
      </a:lt2>
      <a:accent1>
        <a:srgbClr val="39BDDF"/>
      </a:accent1>
      <a:accent2>
        <a:srgbClr val="DD282E"/>
      </a:accent2>
      <a:accent3>
        <a:srgbClr val="C8D400"/>
      </a:accent3>
      <a:accent4>
        <a:srgbClr val="FFDB00"/>
      </a:accent4>
      <a:accent5>
        <a:srgbClr val="4472C4"/>
      </a:accent5>
      <a:accent6>
        <a:srgbClr val="70AD47"/>
      </a:accent6>
      <a:hlink>
        <a:srgbClr val="39BDDF"/>
      </a:hlink>
      <a:folHlink>
        <a:srgbClr val="95999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ema de Office">
  <a:themeElements>
    <a:clrScheme name="EOSC">
      <a:dk1>
        <a:srgbClr val="000000"/>
      </a:dk1>
      <a:lt1>
        <a:srgbClr val="FFFFFF"/>
      </a:lt1>
      <a:dk2>
        <a:srgbClr val="44546A"/>
      </a:dk2>
      <a:lt2>
        <a:srgbClr val="E7E6E6"/>
      </a:lt2>
      <a:accent1>
        <a:srgbClr val="39BDDF"/>
      </a:accent1>
      <a:accent2>
        <a:srgbClr val="DD282E"/>
      </a:accent2>
      <a:accent3>
        <a:srgbClr val="C8D400"/>
      </a:accent3>
      <a:accent4>
        <a:srgbClr val="FFDB00"/>
      </a:accent4>
      <a:accent5>
        <a:srgbClr val="4472C4"/>
      </a:accent5>
      <a:accent6>
        <a:srgbClr val="70AD47"/>
      </a:accent6>
      <a:hlink>
        <a:srgbClr val="39BDDF"/>
      </a:hlink>
      <a:folHlink>
        <a:srgbClr val="95999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ema de Office">
  <a:themeElements>
    <a:clrScheme name="EOSC">
      <a:dk1>
        <a:srgbClr val="000000"/>
      </a:dk1>
      <a:lt1>
        <a:srgbClr val="FFFFFF"/>
      </a:lt1>
      <a:dk2>
        <a:srgbClr val="44546A"/>
      </a:dk2>
      <a:lt2>
        <a:srgbClr val="E7E6E6"/>
      </a:lt2>
      <a:accent1>
        <a:srgbClr val="39BDDF"/>
      </a:accent1>
      <a:accent2>
        <a:srgbClr val="DD282E"/>
      </a:accent2>
      <a:accent3>
        <a:srgbClr val="C8D400"/>
      </a:accent3>
      <a:accent4>
        <a:srgbClr val="FFDB00"/>
      </a:accent4>
      <a:accent5>
        <a:srgbClr val="4472C4"/>
      </a:accent5>
      <a:accent6>
        <a:srgbClr val="70AD47"/>
      </a:accent6>
      <a:hlink>
        <a:srgbClr val="39BDDF"/>
      </a:hlink>
      <a:folHlink>
        <a:srgbClr val="95999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Tema de Office">
  <a:themeElements>
    <a:clrScheme name="EOSC">
      <a:dk1>
        <a:srgbClr val="000000"/>
      </a:dk1>
      <a:lt1>
        <a:srgbClr val="FFFFFF"/>
      </a:lt1>
      <a:dk2>
        <a:srgbClr val="44546A"/>
      </a:dk2>
      <a:lt2>
        <a:srgbClr val="E7E6E6"/>
      </a:lt2>
      <a:accent1>
        <a:srgbClr val="39BDDF"/>
      </a:accent1>
      <a:accent2>
        <a:srgbClr val="DD282E"/>
      </a:accent2>
      <a:accent3>
        <a:srgbClr val="C8D400"/>
      </a:accent3>
      <a:accent4>
        <a:srgbClr val="FFDB00"/>
      </a:accent4>
      <a:accent5>
        <a:srgbClr val="4472C4"/>
      </a:accent5>
      <a:accent6>
        <a:srgbClr val="70AD47"/>
      </a:accent6>
      <a:hlink>
        <a:srgbClr val="39BDDF"/>
      </a:hlink>
      <a:folHlink>
        <a:srgbClr val="95999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penAIRE2021">
      <a:dk1>
        <a:srgbClr val="222080"/>
      </a:dk1>
      <a:lt1>
        <a:srgbClr val="FFFFFF"/>
      </a:lt1>
      <a:dk2>
        <a:srgbClr val="222080"/>
      </a:dk2>
      <a:lt2>
        <a:srgbClr val="4687E6"/>
      </a:lt2>
      <a:accent1>
        <a:srgbClr val="E65646"/>
      </a:accent1>
      <a:accent2>
        <a:srgbClr val="163081"/>
      </a:accent2>
      <a:accent3>
        <a:srgbClr val="4687E6"/>
      </a:accent3>
      <a:accent4>
        <a:srgbClr val="A646E6"/>
      </a:accent4>
      <a:accent5>
        <a:srgbClr val="46D6E6"/>
      </a:accent5>
      <a:accent6>
        <a:srgbClr val="E64686"/>
      </a:accent6>
      <a:hlink>
        <a:srgbClr val="86E646"/>
      </a:hlink>
      <a:folHlink>
        <a:srgbClr val="EC985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TU_online_basis_19-03">
  <a:themeElements>
    <a:clrScheme name="Aangepast 7">
      <a:dk1>
        <a:srgbClr val="545454"/>
      </a:dk1>
      <a:lt1>
        <a:srgbClr val="FFFFFF"/>
      </a:lt1>
      <a:dk2>
        <a:srgbClr val="002B60"/>
      </a:dk2>
      <a:lt2>
        <a:srgbClr val="F0F0F0"/>
      </a:lt2>
      <a:accent1>
        <a:srgbClr val="A10058"/>
      </a:accent1>
      <a:accent2>
        <a:srgbClr val="66B010"/>
      </a:accent2>
      <a:accent3>
        <a:srgbClr val="ED9E0F"/>
      </a:accent3>
      <a:accent4>
        <a:srgbClr val="00A6D6"/>
      </a:accent4>
      <a:accent5>
        <a:srgbClr val="64C8E4"/>
      </a:accent5>
      <a:accent6>
        <a:srgbClr val="F2601C"/>
      </a:accent6>
      <a:hlink>
        <a:srgbClr val="4C1D7C"/>
      </a:hlink>
      <a:folHlink>
        <a:srgbClr val="0040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TU_online_basis_19-03">
  <a:themeElements>
    <a:clrScheme name="Aangepast 7">
      <a:dk1>
        <a:srgbClr val="545454"/>
      </a:dk1>
      <a:lt1>
        <a:srgbClr val="FFFFFF"/>
      </a:lt1>
      <a:dk2>
        <a:srgbClr val="002B60"/>
      </a:dk2>
      <a:lt2>
        <a:srgbClr val="F0F0F0"/>
      </a:lt2>
      <a:accent1>
        <a:srgbClr val="A10058"/>
      </a:accent1>
      <a:accent2>
        <a:srgbClr val="66B010"/>
      </a:accent2>
      <a:accent3>
        <a:srgbClr val="ED9E0F"/>
      </a:accent3>
      <a:accent4>
        <a:srgbClr val="00A6D6"/>
      </a:accent4>
      <a:accent5>
        <a:srgbClr val="64C8E4"/>
      </a:accent5>
      <a:accent6>
        <a:srgbClr val="F2601C"/>
      </a:accent6>
      <a:hlink>
        <a:srgbClr val="4C1D7C"/>
      </a:hlink>
      <a:folHlink>
        <a:srgbClr val="0040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1836</Words>
  <Application>Microsoft Office PowerPoint</Application>
  <PresentationFormat>Širokozaslonsko</PresentationFormat>
  <Paragraphs>281</Paragraphs>
  <Slides>72</Slides>
  <Notes>28</Notes>
  <HiddenSlides>0</HiddenSlides>
  <MMClips>0</MMClips>
  <ScaleCrop>false</ScaleCrop>
  <HeadingPairs>
    <vt:vector size="6" baseType="variant">
      <vt:variant>
        <vt:lpstr>Uporabljene pisave</vt:lpstr>
      </vt:variant>
      <vt:variant>
        <vt:i4>13</vt:i4>
      </vt:variant>
      <vt:variant>
        <vt:lpstr>Tema</vt:lpstr>
      </vt:variant>
      <vt:variant>
        <vt:i4>15</vt:i4>
      </vt:variant>
      <vt:variant>
        <vt:lpstr>Naslovi diapozitivov</vt:lpstr>
      </vt:variant>
      <vt:variant>
        <vt:i4>72</vt:i4>
      </vt:variant>
    </vt:vector>
  </HeadingPairs>
  <TitlesOfParts>
    <vt:vector size="100" baseType="lpstr">
      <vt:lpstr>Arial</vt:lpstr>
      <vt:lpstr>Calibri</vt:lpstr>
      <vt:lpstr>Calibri Light</vt:lpstr>
      <vt:lpstr>Helvetica</vt:lpstr>
      <vt:lpstr>Merriweather</vt:lpstr>
      <vt:lpstr>Montserrat</vt:lpstr>
      <vt:lpstr>Nunito</vt:lpstr>
      <vt:lpstr>Nunito SemiBold</vt:lpstr>
      <vt:lpstr>Open Sans</vt:lpstr>
      <vt:lpstr>Poppins</vt:lpstr>
      <vt:lpstr>Roboto</vt:lpstr>
      <vt:lpstr>Trebuchet MS</vt:lpstr>
      <vt:lpstr>Verdana</vt:lpstr>
      <vt:lpstr>Officeova tema</vt:lpstr>
      <vt:lpstr>Tema de Office</vt:lpstr>
      <vt:lpstr>1_Tema de Office</vt:lpstr>
      <vt:lpstr>2_Tema de Office</vt:lpstr>
      <vt:lpstr>3_Tema de Office</vt:lpstr>
      <vt:lpstr>Office Theme</vt:lpstr>
      <vt:lpstr>4_Custom Design</vt:lpstr>
      <vt:lpstr>TU_online_basis_19-03</vt:lpstr>
      <vt:lpstr>1_TU_online_basis_19-03</vt:lpstr>
      <vt:lpstr>5_Custom Design</vt:lpstr>
      <vt:lpstr>4_Tema de Office</vt:lpstr>
      <vt:lpstr>5_Tema de Office</vt:lpstr>
      <vt:lpstr>6_Custom Design</vt:lpstr>
      <vt:lpstr>1_Custom Design</vt:lpstr>
      <vt:lpstr>Paradigm</vt:lpstr>
      <vt:lpstr>Planning and Delivering Education and Training</vt:lpstr>
      <vt:lpstr>PowerPointova predstavitev</vt:lpstr>
      <vt:lpstr>PowerPointova predstavitev</vt:lpstr>
      <vt:lpstr>PowerPointova predstavitev</vt:lpstr>
      <vt:lpstr>The Bicycle Principles for Effective, Inclusive and Career-spanning Short-Format Training (SFT)</vt:lpstr>
      <vt:lpstr>Short-format training (SFT) definition ______________________________</vt:lpstr>
      <vt:lpstr>All Short Format Training should…</vt:lpstr>
      <vt:lpstr>Community principles (when STF happens in)...</vt:lpstr>
      <vt:lpstr>PowerPointova predstavitev</vt:lpstr>
      <vt:lpstr>Recommendations</vt:lpstr>
      <vt:lpstr>Recommendations (2)</vt:lpstr>
      <vt:lpstr>Recommendations (3)</vt:lpstr>
      <vt:lpstr>Recommendations (4)</vt:lpstr>
      <vt:lpstr>Recommendations (5)</vt:lpstr>
      <vt:lpstr>My personal summary  Essential role of the institution to facilitate this process Assess what makes learning effective and inclusive</vt:lpstr>
      <vt:lpstr>Introduction to pedagogy and training design</vt:lpstr>
      <vt:lpstr>How to think about good design</vt:lpstr>
      <vt:lpstr>In reality</vt:lpstr>
      <vt:lpstr>In reality</vt:lpstr>
      <vt:lpstr>Your initial training analysis</vt:lpstr>
      <vt:lpstr>Goals, objectives and outcomes</vt:lpstr>
      <vt:lpstr>Your audience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 A Taxonomy for Teaching, Learning, and Assessment</vt:lpstr>
      <vt:lpstr>The ABC learning design method</vt:lpstr>
      <vt:lpstr>ABC Learning types cards </vt:lpstr>
      <vt:lpstr>PowerPointova predstavitev</vt:lpstr>
      <vt:lpstr>How do you plan your training events?</vt:lpstr>
      <vt:lpstr>Finding a place for your training and messages in the competitive research landscape </vt:lpstr>
      <vt:lpstr>PowerPointova predstavitev</vt:lpstr>
      <vt:lpstr>PowerPointova predstavitev</vt:lpstr>
      <vt:lpstr>How do you promote your training events?</vt:lpstr>
      <vt:lpstr>PowerPointova predstavitev</vt:lpstr>
      <vt:lpstr>Evaluation</vt:lpstr>
      <vt:lpstr>PowerPointova predstavitev</vt:lpstr>
      <vt:lpstr>PowerPointova predstavitev</vt:lpstr>
      <vt:lpstr>PowerPointova predstavitev</vt:lpstr>
      <vt:lpstr>PowerPointova predstavitev</vt:lpstr>
      <vt:lpstr>PowerPointova predstavitev</vt:lpstr>
      <vt:lpstr>Two points to remember</vt:lpstr>
      <vt:lpstr>PowerPointova predstavitev</vt:lpstr>
      <vt:lpstr>PowerPointova predstavitev</vt:lpstr>
      <vt:lpstr>How do you know if you are making a difference?</vt:lpstr>
      <vt:lpstr>How do you evaluate the efficacy and impact of your training?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Do you use any games in your training?</vt:lpstr>
      <vt:lpstr>Training as a community building Collaborating with researchers: communication, networking, etc.</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Tomas Bercic</dc:creator>
  <cp:lastModifiedBy>Zala</cp:lastModifiedBy>
  <cp:revision>3</cp:revision>
  <dcterms:created xsi:type="dcterms:W3CDTF">2023-09-11T08:00:44Z</dcterms:created>
  <dcterms:modified xsi:type="dcterms:W3CDTF">2025-02-05T10:44:34Z</dcterms:modified>
</cp:coreProperties>
</file>